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EA3B8-9A6F-4536-8A0D-1B14C16C155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DBCC2632-B4EE-40BE-A91A-D7140C727958}">
      <dgm:prSet custT="1"/>
      <dgm:spPr/>
      <dgm:t>
        <a:bodyPr/>
        <a:lstStyle/>
        <a:p>
          <a:pPr algn="ctr"/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تعريف النظرية البيولوجية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66C7C88-DB85-4660-8535-2DB710E19354}" type="parTrans" cxnId="{169A36B1-293E-4AFB-ADA5-541FF71F9920}">
      <dgm:prSet/>
      <dgm:spPr/>
      <dgm:t>
        <a:bodyPr/>
        <a:lstStyle/>
        <a:p>
          <a:endParaRPr lang="fr-DZ"/>
        </a:p>
      </dgm:t>
    </dgm:pt>
    <dgm:pt modelId="{F25D5BAC-F462-4EC0-8B8F-5A0711DD89B4}" type="sibTrans" cxnId="{169A36B1-293E-4AFB-ADA5-541FF71F9920}">
      <dgm:prSet/>
      <dgm:spPr/>
      <dgm:t>
        <a:bodyPr/>
        <a:lstStyle/>
        <a:p>
          <a:endParaRPr lang="fr-DZ"/>
        </a:p>
      </dgm:t>
    </dgm:pt>
    <dgm:pt modelId="{40F83FE5-4405-4B8E-B8A5-A468DD0C1ECA}">
      <dgm:prSet custT="1"/>
      <dgm:spPr/>
      <dgm:t>
        <a:bodyPr/>
        <a:lstStyle/>
        <a:p>
          <a:pPr algn="ctr"/>
          <a:r>
            <a:rPr lang="ar-DZ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البيولوجية/الفطرية</a:t>
          </a:r>
          <a:endParaRPr lang="fr-DZ" sz="28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EBD0609-44ED-4ADD-9002-61719F2A3C54}" type="parTrans" cxnId="{99669E3E-5F27-4251-B767-49C4916B89A4}">
      <dgm:prSet/>
      <dgm:spPr/>
      <dgm:t>
        <a:bodyPr/>
        <a:lstStyle/>
        <a:p>
          <a:endParaRPr lang="fr-DZ"/>
        </a:p>
      </dgm:t>
    </dgm:pt>
    <dgm:pt modelId="{18DB1F59-7BB2-4456-98CE-A6816649ED5C}" type="sibTrans" cxnId="{99669E3E-5F27-4251-B767-49C4916B89A4}">
      <dgm:prSet/>
      <dgm:spPr/>
      <dgm:t>
        <a:bodyPr/>
        <a:lstStyle/>
        <a:p>
          <a:endParaRPr lang="fr-DZ"/>
        </a:p>
      </dgm:t>
    </dgm:pt>
    <dgm:pt modelId="{7668C22E-D020-4026-A956-0D3E5C0949F1}">
      <dgm:prSet custT="1"/>
      <dgm:spPr/>
      <dgm:t>
        <a:bodyPr/>
        <a:lstStyle/>
        <a:p>
          <a:pPr algn="ctr"/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الجذور الفكرية للنظرية البيولوجية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D5838CF-9410-4A11-B96D-A47E9377BBFD}" type="parTrans" cxnId="{AF8F3BDA-77E7-4B5D-B290-7F961EAF8DDB}">
      <dgm:prSet/>
      <dgm:spPr/>
      <dgm:t>
        <a:bodyPr/>
        <a:lstStyle/>
        <a:p>
          <a:endParaRPr lang="fr-DZ"/>
        </a:p>
      </dgm:t>
    </dgm:pt>
    <dgm:pt modelId="{A08A77F0-F3D3-422D-AFAE-736CA2B38625}" type="sibTrans" cxnId="{AF8F3BDA-77E7-4B5D-B290-7F961EAF8DDB}">
      <dgm:prSet/>
      <dgm:spPr/>
      <dgm:t>
        <a:bodyPr/>
        <a:lstStyle/>
        <a:p>
          <a:endParaRPr lang="fr-DZ"/>
        </a:p>
      </dgm:t>
    </dgm:pt>
    <dgm:pt modelId="{7678F0F9-3D91-4E95-B64F-5AB96C01A917}">
      <dgm:prSet custT="1"/>
      <dgm:spPr/>
      <dgm:t>
        <a:bodyPr/>
        <a:lstStyle/>
        <a:p>
          <a:pPr algn="ctr"/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ثالثا: أسس النظرية البيولوجية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27FBF65-D922-446E-8636-5FD8A38B8740}" type="parTrans" cxnId="{C99F1F5F-2BE5-411E-B08E-97C7EE6E4C49}">
      <dgm:prSet/>
      <dgm:spPr/>
      <dgm:t>
        <a:bodyPr/>
        <a:lstStyle/>
        <a:p>
          <a:endParaRPr lang="fr-DZ"/>
        </a:p>
      </dgm:t>
    </dgm:pt>
    <dgm:pt modelId="{18C08703-5346-469B-9C9E-22064FDC81E2}" type="sibTrans" cxnId="{C99F1F5F-2BE5-411E-B08E-97C7EE6E4C49}">
      <dgm:prSet/>
      <dgm:spPr/>
      <dgm:t>
        <a:bodyPr/>
        <a:lstStyle/>
        <a:p>
          <a:endParaRPr lang="fr-DZ"/>
        </a:p>
      </dgm:t>
    </dgm:pt>
    <dgm:pt modelId="{E26D4971-E78A-4348-85EA-11DA318AFD11}">
      <dgm:prSet custT="1"/>
      <dgm:spPr/>
      <dgm:t>
        <a:bodyPr/>
        <a:lstStyle/>
        <a:p>
          <a:pPr algn="ctr"/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رابعا: التعلّم وِفق النظرية البيولوجية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47DE2FE-A083-4E1A-9841-011042F84C2E}" type="parTrans" cxnId="{8FE5DD87-57D1-42D0-8849-26F321AF0B4E}">
      <dgm:prSet/>
      <dgm:spPr/>
      <dgm:t>
        <a:bodyPr/>
        <a:lstStyle/>
        <a:p>
          <a:endParaRPr lang="fr-DZ"/>
        </a:p>
      </dgm:t>
    </dgm:pt>
    <dgm:pt modelId="{F944EB00-4E3E-4E56-AD06-7AF521D761EA}" type="sibTrans" cxnId="{8FE5DD87-57D1-42D0-8849-26F321AF0B4E}">
      <dgm:prSet/>
      <dgm:spPr/>
      <dgm:t>
        <a:bodyPr/>
        <a:lstStyle/>
        <a:p>
          <a:endParaRPr lang="fr-DZ"/>
        </a:p>
      </dgm:t>
    </dgm:pt>
    <dgm:pt modelId="{9BEC54D6-A6FD-4262-A7B7-66248BDF6DCB}">
      <dgm:prSet custT="1"/>
      <dgm:spPr/>
      <dgm:t>
        <a:bodyPr/>
        <a:lstStyle/>
        <a:p>
          <a:pPr algn="ctr"/>
          <a:r>
            <a:rPr lang="ar-DZ" sz="20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خامسًا: تحدّيات النظرية البيولوجية</a:t>
          </a:r>
          <a:endParaRPr lang="fr-DZ" sz="2000" b="1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CBCCF2A-D047-4C0E-8362-651C7C00715B}" type="parTrans" cxnId="{BEE22C51-BAAC-4C1D-8E81-265BB643665C}">
      <dgm:prSet/>
      <dgm:spPr/>
      <dgm:t>
        <a:bodyPr/>
        <a:lstStyle/>
        <a:p>
          <a:endParaRPr lang="fr-DZ"/>
        </a:p>
      </dgm:t>
    </dgm:pt>
    <dgm:pt modelId="{8D3F7EEA-71FA-4B18-8DBC-DA18A811C54F}" type="sibTrans" cxnId="{BEE22C51-BAAC-4C1D-8E81-265BB643665C}">
      <dgm:prSet/>
      <dgm:spPr/>
      <dgm:t>
        <a:bodyPr/>
        <a:lstStyle/>
        <a:p>
          <a:endParaRPr lang="fr-DZ"/>
        </a:p>
      </dgm:t>
    </dgm:pt>
    <dgm:pt modelId="{1B9321FD-DB0E-45D8-9BA4-8867C6D98527}" type="pres">
      <dgm:prSet presAssocID="{426EA3B8-9A6F-4536-8A0D-1B14C16C1555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B12E5169-2501-463A-846D-04C4F081E6C6}" type="pres">
      <dgm:prSet presAssocID="{40F83FE5-4405-4B8E-B8A5-A468DD0C1ECA}" presName="hierRoot1" presStyleCnt="0"/>
      <dgm:spPr/>
    </dgm:pt>
    <dgm:pt modelId="{D651FE14-14FF-4B5B-B893-FE5A0AF24B0D}" type="pres">
      <dgm:prSet presAssocID="{40F83FE5-4405-4B8E-B8A5-A468DD0C1ECA}" presName="composite" presStyleCnt="0"/>
      <dgm:spPr/>
    </dgm:pt>
    <dgm:pt modelId="{76ED480B-3395-4F82-8600-8D2D69076929}" type="pres">
      <dgm:prSet presAssocID="{40F83FE5-4405-4B8E-B8A5-A468DD0C1ECA}" presName="background" presStyleLbl="node0" presStyleIdx="0" presStyleCnt="1"/>
      <dgm:spPr/>
    </dgm:pt>
    <dgm:pt modelId="{34C97C20-7FF0-45D4-92CE-97CE0F38D355}" type="pres">
      <dgm:prSet presAssocID="{40F83FE5-4405-4B8E-B8A5-A468DD0C1ECA}" presName="text" presStyleLbl="fgAcc0" presStyleIdx="0" presStyleCnt="1" custScaleX="284346" custScaleY="98287">
        <dgm:presLayoutVars>
          <dgm:chPref val="3"/>
        </dgm:presLayoutVars>
      </dgm:prSet>
      <dgm:spPr/>
    </dgm:pt>
    <dgm:pt modelId="{F18F49E1-AB04-4A7B-A41A-006A187DB676}" type="pres">
      <dgm:prSet presAssocID="{40F83FE5-4405-4B8E-B8A5-A468DD0C1ECA}" presName="hierChild2" presStyleCnt="0"/>
      <dgm:spPr/>
    </dgm:pt>
    <dgm:pt modelId="{FB0424AD-0073-4759-84A7-DD505E4D9089}" type="pres">
      <dgm:prSet presAssocID="{266C7C88-DB85-4660-8535-2DB710E19354}" presName="Name10" presStyleLbl="parChTrans1D2" presStyleIdx="0" presStyleCnt="5"/>
      <dgm:spPr/>
    </dgm:pt>
    <dgm:pt modelId="{24DCAD29-C614-4752-9EAA-47A275049FF1}" type="pres">
      <dgm:prSet presAssocID="{DBCC2632-B4EE-40BE-A91A-D7140C727958}" presName="hierRoot2" presStyleCnt="0"/>
      <dgm:spPr/>
    </dgm:pt>
    <dgm:pt modelId="{90B950F8-3A24-461F-AF30-7CE99A5D8244}" type="pres">
      <dgm:prSet presAssocID="{DBCC2632-B4EE-40BE-A91A-D7140C727958}" presName="composite2" presStyleCnt="0"/>
      <dgm:spPr/>
    </dgm:pt>
    <dgm:pt modelId="{79870658-FD9F-4784-8D7C-C8CEA16A5C51}" type="pres">
      <dgm:prSet presAssocID="{DBCC2632-B4EE-40BE-A91A-D7140C727958}" presName="background2" presStyleLbl="node2" presStyleIdx="0" presStyleCnt="5"/>
      <dgm:spPr/>
    </dgm:pt>
    <dgm:pt modelId="{3E3FF54E-64F7-40C7-8AA6-072BC125A77C}" type="pres">
      <dgm:prSet presAssocID="{DBCC2632-B4EE-40BE-A91A-D7140C727958}" presName="text2" presStyleLbl="fgAcc2" presStyleIdx="0" presStyleCnt="5" custScaleX="146439">
        <dgm:presLayoutVars>
          <dgm:chPref val="3"/>
        </dgm:presLayoutVars>
      </dgm:prSet>
      <dgm:spPr/>
    </dgm:pt>
    <dgm:pt modelId="{CB6C627E-45B7-4EC2-8221-85F23E924177}" type="pres">
      <dgm:prSet presAssocID="{DBCC2632-B4EE-40BE-A91A-D7140C727958}" presName="hierChild3" presStyleCnt="0"/>
      <dgm:spPr/>
    </dgm:pt>
    <dgm:pt modelId="{167FC9C4-2041-4130-BE1F-876C4CF72771}" type="pres">
      <dgm:prSet presAssocID="{BD5838CF-9410-4A11-B96D-A47E9377BBFD}" presName="Name10" presStyleLbl="parChTrans1D2" presStyleIdx="1" presStyleCnt="5"/>
      <dgm:spPr/>
    </dgm:pt>
    <dgm:pt modelId="{B17ABBFB-0570-4055-ABC3-A47D60A1142C}" type="pres">
      <dgm:prSet presAssocID="{7668C22E-D020-4026-A956-0D3E5C0949F1}" presName="hierRoot2" presStyleCnt="0"/>
      <dgm:spPr/>
    </dgm:pt>
    <dgm:pt modelId="{92EB7D48-DA33-4980-91FD-B161B0F91BED}" type="pres">
      <dgm:prSet presAssocID="{7668C22E-D020-4026-A956-0D3E5C0949F1}" presName="composite2" presStyleCnt="0"/>
      <dgm:spPr/>
    </dgm:pt>
    <dgm:pt modelId="{CC9C43D8-C9DE-4C4D-8717-3E1532A6F314}" type="pres">
      <dgm:prSet presAssocID="{7668C22E-D020-4026-A956-0D3E5C0949F1}" presName="background2" presStyleLbl="node2" presStyleIdx="1" presStyleCnt="5"/>
      <dgm:spPr/>
    </dgm:pt>
    <dgm:pt modelId="{7E5A1D96-CD57-4995-9670-8D2173B5FE45}" type="pres">
      <dgm:prSet presAssocID="{7668C22E-D020-4026-A956-0D3E5C0949F1}" presName="text2" presStyleLbl="fgAcc2" presStyleIdx="1" presStyleCnt="5" custScaleX="154438">
        <dgm:presLayoutVars>
          <dgm:chPref val="3"/>
        </dgm:presLayoutVars>
      </dgm:prSet>
      <dgm:spPr/>
    </dgm:pt>
    <dgm:pt modelId="{3846D331-1E69-4CB8-BF85-E00743F431DC}" type="pres">
      <dgm:prSet presAssocID="{7668C22E-D020-4026-A956-0D3E5C0949F1}" presName="hierChild3" presStyleCnt="0"/>
      <dgm:spPr/>
    </dgm:pt>
    <dgm:pt modelId="{BE386B98-13FE-497B-986A-2114E53B4383}" type="pres">
      <dgm:prSet presAssocID="{927FBF65-D922-446E-8636-5FD8A38B8740}" presName="Name10" presStyleLbl="parChTrans1D2" presStyleIdx="2" presStyleCnt="5"/>
      <dgm:spPr/>
    </dgm:pt>
    <dgm:pt modelId="{0FF0B1E2-717F-4286-B6A0-1B004072AA09}" type="pres">
      <dgm:prSet presAssocID="{7678F0F9-3D91-4E95-B64F-5AB96C01A917}" presName="hierRoot2" presStyleCnt="0"/>
      <dgm:spPr/>
    </dgm:pt>
    <dgm:pt modelId="{449EA387-791A-4523-9F24-586D5A59093B}" type="pres">
      <dgm:prSet presAssocID="{7678F0F9-3D91-4E95-B64F-5AB96C01A917}" presName="composite2" presStyleCnt="0"/>
      <dgm:spPr/>
    </dgm:pt>
    <dgm:pt modelId="{A80C7741-41E4-4E0B-B0B9-8669034D918B}" type="pres">
      <dgm:prSet presAssocID="{7678F0F9-3D91-4E95-B64F-5AB96C01A917}" presName="background2" presStyleLbl="node2" presStyleIdx="2" presStyleCnt="5"/>
      <dgm:spPr/>
    </dgm:pt>
    <dgm:pt modelId="{700E4902-C2BC-4FBA-816F-F3756010E255}" type="pres">
      <dgm:prSet presAssocID="{7678F0F9-3D91-4E95-B64F-5AB96C01A917}" presName="text2" presStyleLbl="fgAcc2" presStyleIdx="2" presStyleCnt="5" custScaleX="114755">
        <dgm:presLayoutVars>
          <dgm:chPref val="3"/>
        </dgm:presLayoutVars>
      </dgm:prSet>
      <dgm:spPr/>
    </dgm:pt>
    <dgm:pt modelId="{0BBC3CEF-D7FE-45DC-B717-0BE0BEECCC5C}" type="pres">
      <dgm:prSet presAssocID="{7678F0F9-3D91-4E95-B64F-5AB96C01A917}" presName="hierChild3" presStyleCnt="0"/>
      <dgm:spPr/>
    </dgm:pt>
    <dgm:pt modelId="{2B89F293-FD8B-4BB3-8D06-19BA28B43C6E}" type="pres">
      <dgm:prSet presAssocID="{347DE2FE-A083-4E1A-9841-011042F84C2E}" presName="Name10" presStyleLbl="parChTrans1D2" presStyleIdx="3" presStyleCnt="5"/>
      <dgm:spPr/>
    </dgm:pt>
    <dgm:pt modelId="{76742463-A804-4CB0-B6C8-747FCF4872D6}" type="pres">
      <dgm:prSet presAssocID="{E26D4971-E78A-4348-85EA-11DA318AFD11}" presName="hierRoot2" presStyleCnt="0"/>
      <dgm:spPr/>
    </dgm:pt>
    <dgm:pt modelId="{2832C693-798D-49C3-8ABA-81EDE1A2C112}" type="pres">
      <dgm:prSet presAssocID="{E26D4971-E78A-4348-85EA-11DA318AFD11}" presName="composite2" presStyleCnt="0"/>
      <dgm:spPr/>
    </dgm:pt>
    <dgm:pt modelId="{2AE8CDA4-D18F-4BDC-B90C-59265A490AF6}" type="pres">
      <dgm:prSet presAssocID="{E26D4971-E78A-4348-85EA-11DA318AFD11}" presName="background2" presStyleLbl="node2" presStyleIdx="3" presStyleCnt="5"/>
      <dgm:spPr/>
    </dgm:pt>
    <dgm:pt modelId="{1E285C67-3808-443E-9ED9-E502FCF19081}" type="pres">
      <dgm:prSet presAssocID="{E26D4971-E78A-4348-85EA-11DA318AFD11}" presName="text2" presStyleLbl="fgAcc2" presStyleIdx="3" presStyleCnt="5">
        <dgm:presLayoutVars>
          <dgm:chPref val="3"/>
        </dgm:presLayoutVars>
      </dgm:prSet>
      <dgm:spPr/>
    </dgm:pt>
    <dgm:pt modelId="{541D5862-FA5C-4BCA-820D-62B9FAA2B973}" type="pres">
      <dgm:prSet presAssocID="{E26D4971-E78A-4348-85EA-11DA318AFD11}" presName="hierChild3" presStyleCnt="0"/>
      <dgm:spPr/>
    </dgm:pt>
    <dgm:pt modelId="{A72C1FFF-2065-4C55-8944-A1070B9819CD}" type="pres">
      <dgm:prSet presAssocID="{8CBCCF2A-D047-4C0E-8362-651C7C00715B}" presName="Name10" presStyleLbl="parChTrans1D2" presStyleIdx="4" presStyleCnt="5"/>
      <dgm:spPr/>
    </dgm:pt>
    <dgm:pt modelId="{931B9D99-1A7C-43AA-ACAF-4F1A4B4933FA}" type="pres">
      <dgm:prSet presAssocID="{9BEC54D6-A6FD-4262-A7B7-66248BDF6DCB}" presName="hierRoot2" presStyleCnt="0"/>
      <dgm:spPr/>
    </dgm:pt>
    <dgm:pt modelId="{F4A3CA44-E00C-48F5-892F-F37ACD7C7D6A}" type="pres">
      <dgm:prSet presAssocID="{9BEC54D6-A6FD-4262-A7B7-66248BDF6DCB}" presName="composite2" presStyleCnt="0"/>
      <dgm:spPr/>
    </dgm:pt>
    <dgm:pt modelId="{42B0E89F-CD00-4DC1-8178-4FE1455BDCA6}" type="pres">
      <dgm:prSet presAssocID="{9BEC54D6-A6FD-4262-A7B7-66248BDF6DCB}" presName="background2" presStyleLbl="node2" presStyleIdx="4" presStyleCnt="5"/>
      <dgm:spPr/>
    </dgm:pt>
    <dgm:pt modelId="{04124485-F9A3-4D35-A5A3-5146A5B490BF}" type="pres">
      <dgm:prSet presAssocID="{9BEC54D6-A6FD-4262-A7B7-66248BDF6DCB}" presName="text2" presStyleLbl="fgAcc2" presStyleIdx="4" presStyleCnt="5">
        <dgm:presLayoutVars>
          <dgm:chPref val="3"/>
        </dgm:presLayoutVars>
      </dgm:prSet>
      <dgm:spPr/>
    </dgm:pt>
    <dgm:pt modelId="{478B8C44-4987-485E-9DF6-9B747845D086}" type="pres">
      <dgm:prSet presAssocID="{9BEC54D6-A6FD-4262-A7B7-66248BDF6DCB}" presName="hierChild3" presStyleCnt="0"/>
      <dgm:spPr/>
    </dgm:pt>
  </dgm:ptLst>
  <dgm:cxnLst>
    <dgm:cxn modelId="{0DE16A1C-B05F-4421-AA23-B8745B017DE9}" type="presOf" srcId="{BD5838CF-9410-4A11-B96D-A47E9377BBFD}" destId="{167FC9C4-2041-4130-BE1F-876C4CF72771}" srcOrd="0" destOrd="0" presId="urn:microsoft.com/office/officeart/2005/8/layout/hierarchy1"/>
    <dgm:cxn modelId="{9AB87321-D47E-4DA7-947A-435F689AFA60}" type="presOf" srcId="{927FBF65-D922-446E-8636-5FD8A38B8740}" destId="{BE386B98-13FE-497B-986A-2114E53B4383}" srcOrd="0" destOrd="0" presId="urn:microsoft.com/office/officeart/2005/8/layout/hierarchy1"/>
    <dgm:cxn modelId="{99669E3E-5F27-4251-B767-49C4916B89A4}" srcId="{426EA3B8-9A6F-4536-8A0D-1B14C16C1555}" destId="{40F83FE5-4405-4B8E-B8A5-A468DD0C1ECA}" srcOrd="0" destOrd="0" parTransId="{0EBD0609-44ED-4ADD-9002-61719F2A3C54}" sibTransId="{18DB1F59-7BB2-4456-98CE-A6816649ED5C}"/>
    <dgm:cxn modelId="{1E96AE40-CC38-43E8-B56D-0D2D91E4D7A2}" type="presOf" srcId="{7668C22E-D020-4026-A956-0D3E5C0949F1}" destId="{7E5A1D96-CD57-4995-9670-8D2173B5FE45}" srcOrd="0" destOrd="0" presId="urn:microsoft.com/office/officeart/2005/8/layout/hierarchy1"/>
    <dgm:cxn modelId="{C99F1F5F-2BE5-411E-B08E-97C7EE6E4C49}" srcId="{40F83FE5-4405-4B8E-B8A5-A468DD0C1ECA}" destId="{7678F0F9-3D91-4E95-B64F-5AB96C01A917}" srcOrd="2" destOrd="0" parTransId="{927FBF65-D922-446E-8636-5FD8A38B8740}" sibTransId="{18C08703-5346-469B-9C9E-22064FDC81E2}"/>
    <dgm:cxn modelId="{194DD962-4ADB-4D18-9C00-F6AB3E33FFE7}" type="presOf" srcId="{40F83FE5-4405-4B8E-B8A5-A468DD0C1ECA}" destId="{34C97C20-7FF0-45D4-92CE-97CE0F38D355}" srcOrd="0" destOrd="0" presId="urn:microsoft.com/office/officeart/2005/8/layout/hierarchy1"/>
    <dgm:cxn modelId="{C0E87E47-29E6-4F23-87D8-561D0C76D292}" type="presOf" srcId="{DBCC2632-B4EE-40BE-A91A-D7140C727958}" destId="{3E3FF54E-64F7-40C7-8AA6-072BC125A77C}" srcOrd="0" destOrd="0" presId="urn:microsoft.com/office/officeart/2005/8/layout/hierarchy1"/>
    <dgm:cxn modelId="{BEE22C51-BAAC-4C1D-8E81-265BB643665C}" srcId="{40F83FE5-4405-4B8E-B8A5-A468DD0C1ECA}" destId="{9BEC54D6-A6FD-4262-A7B7-66248BDF6DCB}" srcOrd="4" destOrd="0" parTransId="{8CBCCF2A-D047-4C0E-8362-651C7C00715B}" sibTransId="{8D3F7EEA-71FA-4B18-8DBC-DA18A811C54F}"/>
    <dgm:cxn modelId="{761B5F72-8DDC-472F-844B-DD8B48308904}" type="presOf" srcId="{266C7C88-DB85-4660-8535-2DB710E19354}" destId="{FB0424AD-0073-4759-84A7-DD505E4D9089}" srcOrd="0" destOrd="0" presId="urn:microsoft.com/office/officeart/2005/8/layout/hierarchy1"/>
    <dgm:cxn modelId="{8FE5DD87-57D1-42D0-8849-26F321AF0B4E}" srcId="{40F83FE5-4405-4B8E-B8A5-A468DD0C1ECA}" destId="{E26D4971-E78A-4348-85EA-11DA318AFD11}" srcOrd="3" destOrd="0" parTransId="{347DE2FE-A083-4E1A-9841-011042F84C2E}" sibTransId="{F944EB00-4E3E-4E56-AD06-7AF521D761EA}"/>
    <dgm:cxn modelId="{169A36B1-293E-4AFB-ADA5-541FF71F9920}" srcId="{40F83FE5-4405-4B8E-B8A5-A468DD0C1ECA}" destId="{DBCC2632-B4EE-40BE-A91A-D7140C727958}" srcOrd="0" destOrd="0" parTransId="{266C7C88-DB85-4660-8535-2DB710E19354}" sibTransId="{F25D5BAC-F462-4EC0-8B8F-5A0711DD89B4}"/>
    <dgm:cxn modelId="{FB4C8BC3-23E8-4783-B051-0894E65C23B1}" type="presOf" srcId="{8CBCCF2A-D047-4C0E-8362-651C7C00715B}" destId="{A72C1FFF-2065-4C55-8944-A1070B9819CD}" srcOrd="0" destOrd="0" presId="urn:microsoft.com/office/officeart/2005/8/layout/hierarchy1"/>
    <dgm:cxn modelId="{D964A8C4-067D-4001-8831-AE8056F160B8}" type="presOf" srcId="{7678F0F9-3D91-4E95-B64F-5AB96C01A917}" destId="{700E4902-C2BC-4FBA-816F-F3756010E255}" srcOrd="0" destOrd="0" presId="urn:microsoft.com/office/officeart/2005/8/layout/hierarchy1"/>
    <dgm:cxn modelId="{42451CCD-05F3-4EA6-A3E0-84C5E5C8BAF1}" type="presOf" srcId="{347DE2FE-A083-4E1A-9841-011042F84C2E}" destId="{2B89F293-FD8B-4BB3-8D06-19BA28B43C6E}" srcOrd="0" destOrd="0" presId="urn:microsoft.com/office/officeart/2005/8/layout/hierarchy1"/>
    <dgm:cxn modelId="{AF8F3BDA-77E7-4B5D-B290-7F961EAF8DDB}" srcId="{40F83FE5-4405-4B8E-B8A5-A468DD0C1ECA}" destId="{7668C22E-D020-4026-A956-0D3E5C0949F1}" srcOrd="1" destOrd="0" parTransId="{BD5838CF-9410-4A11-B96D-A47E9377BBFD}" sibTransId="{A08A77F0-F3D3-422D-AFAE-736CA2B38625}"/>
    <dgm:cxn modelId="{E98C5BDA-A343-4651-BB8D-BBBB86B8FD9D}" type="presOf" srcId="{9BEC54D6-A6FD-4262-A7B7-66248BDF6DCB}" destId="{04124485-F9A3-4D35-A5A3-5146A5B490BF}" srcOrd="0" destOrd="0" presId="urn:microsoft.com/office/officeart/2005/8/layout/hierarchy1"/>
    <dgm:cxn modelId="{7F2A49E1-C62D-4F5C-9839-0C598E2CC6DB}" type="presOf" srcId="{E26D4971-E78A-4348-85EA-11DA318AFD11}" destId="{1E285C67-3808-443E-9ED9-E502FCF19081}" srcOrd="0" destOrd="0" presId="urn:microsoft.com/office/officeart/2005/8/layout/hierarchy1"/>
    <dgm:cxn modelId="{38AF9AE6-7653-40CD-A02F-EFE9FEB31559}" type="presOf" srcId="{426EA3B8-9A6F-4536-8A0D-1B14C16C1555}" destId="{1B9321FD-DB0E-45D8-9BA4-8867C6D98527}" srcOrd="0" destOrd="0" presId="urn:microsoft.com/office/officeart/2005/8/layout/hierarchy1"/>
    <dgm:cxn modelId="{2D32822E-6DE0-4645-AF89-61065820D537}" type="presParOf" srcId="{1B9321FD-DB0E-45D8-9BA4-8867C6D98527}" destId="{B12E5169-2501-463A-846D-04C4F081E6C6}" srcOrd="0" destOrd="0" presId="urn:microsoft.com/office/officeart/2005/8/layout/hierarchy1"/>
    <dgm:cxn modelId="{E13F98DB-6777-4A28-B813-FA81355F6582}" type="presParOf" srcId="{B12E5169-2501-463A-846D-04C4F081E6C6}" destId="{D651FE14-14FF-4B5B-B893-FE5A0AF24B0D}" srcOrd="0" destOrd="0" presId="urn:microsoft.com/office/officeart/2005/8/layout/hierarchy1"/>
    <dgm:cxn modelId="{5245E58B-0D7D-46BE-9B74-B7FB99DA013A}" type="presParOf" srcId="{D651FE14-14FF-4B5B-B893-FE5A0AF24B0D}" destId="{76ED480B-3395-4F82-8600-8D2D69076929}" srcOrd="0" destOrd="0" presId="urn:microsoft.com/office/officeart/2005/8/layout/hierarchy1"/>
    <dgm:cxn modelId="{8DFF6F22-96A7-43CD-843E-7C10CF0FCE70}" type="presParOf" srcId="{D651FE14-14FF-4B5B-B893-FE5A0AF24B0D}" destId="{34C97C20-7FF0-45D4-92CE-97CE0F38D355}" srcOrd="1" destOrd="0" presId="urn:microsoft.com/office/officeart/2005/8/layout/hierarchy1"/>
    <dgm:cxn modelId="{AE39D999-CDEB-46F3-93A6-4B1A5170A900}" type="presParOf" srcId="{B12E5169-2501-463A-846D-04C4F081E6C6}" destId="{F18F49E1-AB04-4A7B-A41A-006A187DB676}" srcOrd="1" destOrd="0" presId="urn:microsoft.com/office/officeart/2005/8/layout/hierarchy1"/>
    <dgm:cxn modelId="{FA7F43D1-0814-444E-9139-373A9A56867C}" type="presParOf" srcId="{F18F49E1-AB04-4A7B-A41A-006A187DB676}" destId="{FB0424AD-0073-4759-84A7-DD505E4D9089}" srcOrd="0" destOrd="0" presId="urn:microsoft.com/office/officeart/2005/8/layout/hierarchy1"/>
    <dgm:cxn modelId="{C8FE6D59-4572-4568-87E2-4C685EE8FF4E}" type="presParOf" srcId="{F18F49E1-AB04-4A7B-A41A-006A187DB676}" destId="{24DCAD29-C614-4752-9EAA-47A275049FF1}" srcOrd="1" destOrd="0" presId="urn:microsoft.com/office/officeart/2005/8/layout/hierarchy1"/>
    <dgm:cxn modelId="{BF045725-2293-4F65-94DC-1E85FD66224B}" type="presParOf" srcId="{24DCAD29-C614-4752-9EAA-47A275049FF1}" destId="{90B950F8-3A24-461F-AF30-7CE99A5D8244}" srcOrd="0" destOrd="0" presId="urn:microsoft.com/office/officeart/2005/8/layout/hierarchy1"/>
    <dgm:cxn modelId="{0BB94F30-7867-44BB-A1E8-76F6F6BCE5E3}" type="presParOf" srcId="{90B950F8-3A24-461F-AF30-7CE99A5D8244}" destId="{79870658-FD9F-4784-8D7C-C8CEA16A5C51}" srcOrd="0" destOrd="0" presId="urn:microsoft.com/office/officeart/2005/8/layout/hierarchy1"/>
    <dgm:cxn modelId="{DA8A767C-278D-4797-879D-8E82225DF10C}" type="presParOf" srcId="{90B950F8-3A24-461F-AF30-7CE99A5D8244}" destId="{3E3FF54E-64F7-40C7-8AA6-072BC125A77C}" srcOrd="1" destOrd="0" presId="urn:microsoft.com/office/officeart/2005/8/layout/hierarchy1"/>
    <dgm:cxn modelId="{A39A7EAC-1747-472F-8617-081AC5A1E651}" type="presParOf" srcId="{24DCAD29-C614-4752-9EAA-47A275049FF1}" destId="{CB6C627E-45B7-4EC2-8221-85F23E924177}" srcOrd="1" destOrd="0" presId="urn:microsoft.com/office/officeart/2005/8/layout/hierarchy1"/>
    <dgm:cxn modelId="{CAF8CF06-467F-402A-8E4A-77D793AB7594}" type="presParOf" srcId="{F18F49E1-AB04-4A7B-A41A-006A187DB676}" destId="{167FC9C4-2041-4130-BE1F-876C4CF72771}" srcOrd="2" destOrd="0" presId="urn:microsoft.com/office/officeart/2005/8/layout/hierarchy1"/>
    <dgm:cxn modelId="{ABF1C238-B007-4328-94B4-2FE29CB36441}" type="presParOf" srcId="{F18F49E1-AB04-4A7B-A41A-006A187DB676}" destId="{B17ABBFB-0570-4055-ABC3-A47D60A1142C}" srcOrd="3" destOrd="0" presId="urn:microsoft.com/office/officeart/2005/8/layout/hierarchy1"/>
    <dgm:cxn modelId="{0F750D1E-9FCC-480B-876E-A16D58892C5C}" type="presParOf" srcId="{B17ABBFB-0570-4055-ABC3-A47D60A1142C}" destId="{92EB7D48-DA33-4980-91FD-B161B0F91BED}" srcOrd="0" destOrd="0" presId="urn:microsoft.com/office/officeart/2005/8/layout/hierarchy1"/>
    <dgm:cxn modelId="{AB363340-A64E-4536-953F-490A34603D2C}" type="presParOf" srcId="{92EB7D48-DA33-4980-91FD-B161B0F91BED}" destId="{CC9C43D8-C9DE-4C4D-8717-3E1532A6F314}" srcOrd="0" destOrd="0" presId="urn:microsoft.com/office/officeart/2005/8/layout/hierarchy1"/>
    <dgm:cxn modelId="{91160D9B-4DE6-4414-AEBB-1FA65FB2D92B}" type="presParOf" srcId="{92EB7D48-DA33-4980-91FD-B161B0F91BED}" destId="{7E5A1D96-CD57-4995-9670-8D2173B5FE45}" srcOrd="1" destOrd="0" presId="urn:microsoft.com/office/officeart/2005/8/layout/hierarchy1"/>
    <dgm:cxn modelId="{4EA3E883-448B-43CF-9985-87F90520969F}" type="presParOf" srcId="{B17ABBFB-0570-4055-ABC3-A47D60A1142C}" destId="{3846D331-1E69-4CB8-BF85-E00743F431DC}" srcOrd="1" destOrd="0" presId="urn:microsoft.com/office/officeart/2005/8/layout/hierarchy1"/>
    <dgm:cxn modelId="{52A71EA4-D255-4C42-8CE6-4F42FD862F53}" type="presParOf" srcId="{F18F49E1-AB04-4A7B-A41A-006A187DB676}" destId="{BE386B98-13FE-497B-986A-2114E53B4383}" srcOrd="4" destOrd="0" presId="urn:microsoft.com/office/officeart/2005/8/layout/hierarchy1"/>
    <dgm:cxn modelId="{94D288A7-1507-4152-B85B-CF35FBEF4088}" type="presParOf" srcId="{F18F49E1-AB04-4A7B-A41A-006A187DB676}" destId="{0FF0B1E2-717F-4286-B6A0-1B004072AA09}" srcOrd="5" destOrd="0" presId="urn:microsoft.com/office/officeart/2005/8/layout/hierarchy1"/>
    <dgm:cxn modelId="{8B7C95AF-625E-4BAA-AC76-DD13AFB1E259}" type="presParOf" srcId="{0FF0B1E2-717F-4286-B6A0-1B004072AA09}" destId="{449EA387-791A-4523-9F24-586D5A59093B}" srcOrd="0" destOrd="0" presId="urn:microsoft.com/office/officeart/2005/8/layout/hierarchy1"/>
    <dgm:cxn modelId="{978AA1F7-DDAE-4A6B-8F06-48E671498853}" type="presParOf" srcId="{449EA387-791A-4523-9F24-586D5A59093B}" destId="{A80C7741-41E4-4E0B-B0B9-8669034D918B}" srcOrd="0" destOrd="0" presId="urn:microsoft.com/office/officeart/2005/8/layout/hierarchy1"/>
    <dgm:cxn modelId="{6F21BAE8-E26A-4A5F-8D03-F5C5DB8BC06A}" type="presParOf" srcId="{449EA387-791A-4523-9F24-586D5A59093B}" destId="{700E4902-C2BC-4FBA-816F-F3756010E255}" srcOrd="1" destOrd="0" presId="urn:microsoft.com/office/officeart/2005/8/layout/hierarchy1"/>
    <dgm:cxn modelId="{5769107B-6E86-4683-A0A7-6D3024C76680}" type="presParOf" srcId="{0FF0B1E2-717F-4286-B6A0-1B004072AA09}" destId="{0BBC3CEF-D7FE-45DC-B717-0BE0BEECCC5C}" srcOrd="1" destOrd="0" presId="urn:microsoft.com/office/officeart/2005/8/layout/hierarchy1"/>
    <dgm:cxn modelId="{F009FBF1-0D08-482F-A93A-2EF0A5342A56}" type="presParOf" srcId="{F18F49E1-AB04-4A7B-A41A-006A187DB676}" destId="{2B89F293-FD8B-4BB3-8D06-19BA28B43C6E}" srcOrd="6" destOrd="0" presId="urn:microsoft.com/office/officeart/2005/8/layout/hierarchy1"/>
    <dgm:cxn modelId="{42CB30F7-37EC-40B6-B366-84260DA531C3}" type="presParOf" srcId="{F18F49E1-AB04-4A7B-A41A-006A187DB676}" destId="{76742463-A804-4CB0-B6C8-747FCF4872D6}" srcOrd="7" destOrd="0" presId="urn:microsoft.com/office/officeart/2005/8/layout/hierarchy1"/>
    <dgm:cxn modelId="{BD4166EE-7594-41CB-B8CE-009689F7AEA4}" type="presParOf" srcId="{76742463-A804-4CB0-B6C8-747FCF4872D6}" destId="{2832C693-798D-49C3-8ABA-81EDE1A2C112}" srcOrd="0" destOrd="0" presId="urn:microsoft.com/office/officeart/2005/8/layout/hierarchy1"/>
    <dgm:cxn modelId="{E8EF8040-FAF3-4743-9D27-AD6E6B12CC86}" type="presParOf" srcId="{2832C693-798D-49C3-8ABA-81EDE1A2C112}" destId="{2AE8CDA4-D18F-4BDC-B90C-59265A490AF6}" srcOrd="0" destOrd="0" presId="urn:microsoft.com/office/officeart/2005/8/layout/hierarchy1"/>
    <dgm:cxn modelId="{A3B77EBF-2A55-4CAA-ABC7-84A570933B32}" type="presParOf" srcId="{2832C693-798D-49C3-8ABA-81EDE1A2C112}" destId="{1E285C67-3808-443E-9ED9-E502FCF19081}" srcOrd="1" destOrd="0" presId="urn:microsoft.com/office/officeart/2005/8/layout/hierarchy1"/>
    <dgm:cxn modelId="{4CAED7B0-2C0C-44A9-8619-8D0E01593C14}" type="presParOf" srcId="{76742463-A804-4CB0-B6C8-747FCF4872D6}" destId="{541D5862-FA5C-4BCA-820D-62B9FAA2B973}" srcOrd="1" destOrd="0" presId="urn:microsoft.com/office/officeart/2005/8/layout/hierarchy1"/>
    <dgm:cxn modelId="{866F0464-B61F-4671-AABA-9CA97521B98D}" type="presParOf" srcId="{F18F49E1-AB04-4A7B-A41A-006A187DB676}" destId="{A72C1FFF-2065-4C55-8944-A1070B9819CD}" srcOrd="8" destOrd="0" presId="urn:microsoft.com/office/officeart/2005/8/layout/hierarchy1"/>
    <dgm:cxn modelId="{4C839AC6-941A-4E45-8857-18F76796218E}" type="presParOf" srcId="{F18F49E1-AB04-4A7B-A41A-006A187DB676}" destId="{931B9D99-1A7C-43AA-ACAF-4F1A4B4933FA}" srcOrd="9" destOrd="0" presId="urn:microsoft.com/office/officeart/2005/8/layout/hierarchy1"/>
    <dgm:cxn modelId="{501C874E-F0DB-413A-A2E2-0B803022C9C7}" type="presParOf" srcId="{931B9D99-1A7C-43AA-ACAF-4F1A4B4933FA}" destId="{F4A3CA44-E00C-48F5-892F-F37ACD7C7D6A}" srcOrd="0" destOrd="0" presId="urn:microsoft.com/office/officeart/2005/8/layout/hierarchy1"/>
    <dgm:cxn modelId="{4A633DC2-E5DD-4959-AC66-BE32BECB04EA}" type="presParOf" srcId="{F4A3CA44-E00C-48F5-892F-F37ACD7C7D6A}" destId="{42B0E89F-CD00-4DC1-8178-4FE1455BDCA6}" srcOrd="0" destOrd="0" presId="urn:microsoft.com/office/officeart/2005/8/layout/hierarchy1"/>
    <dgm:cxn modelId="{5D2BC2B7-471C-43A2-9F44-CD88E9D02236}" type="presParOf" srcId="{F4A3CA44-E00C-48F5-892F-F37ACD7C7D6A}" destId="{04124485-F9A3-4D35-A5A3-5146A5B490BF}" srcOrd="1" destOrd="0" presId="urn:microsoft.com/office/officeart/2005/8/layout/hierarchy1"/>
    <dgm:cxn modelId="{F69F83B2-682E-48F8-AA41-FA3633D0DBDA}" type="presParOf" srcId="{931B9D99-1A7C-43AA-ACAF-4F1A4B4933FA}" destId="{478B8C44-4987-485E-9DF6-9B747845D0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1FFF-2065-4C55-8944-A1070B9819CD}">
      <dsp:nvSpPr>
        <dsp:cNvPr id="0" name=""/>
        <dsp:cNvSpPr/>
      </dsp:nvSpPr>
      <dsp:spPr>
        <a:xfrm>
          <a:off x="804201" y="1923870"/>
          <a:ext cx="4809696" cy="462786"/>
        </a:xfrm>
        <a:custGeom>
          <a:avLst/>
          <a:gdLst/>
          <a:ahLst/>
          <a:cxnLst/>
          <a:rect l="0" t="0" r="0" b="0"/>
          <a:pathLst>
            <a:path>
              <a:moveTo>
                <a:pt x="4809696" y="0"/>
              </a:moveTo>
              <a:lnTo>
                <a:pt x="4809696" y="315375"/>
              </a:lnTo>
              <a:lnTo>
                <a:pt x="0" y="315375"/>
              </a:lnTo>
              <a:lnTo>
                <a:pt x="0" y="46278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9F293-FD8B-4BB3-8D06-19BA28B43C6E}">
      <dsp:nvSpPr>
        <dsp:cNvPr id="0" name=""/>
        <dsp:cNvSpPr/>
      </dsp:nvSpPr>
      <dsp:spPr>
        <a:xfrm>
          <a:off x="2749053" y="1923870"/>
          <a:ext cx="2864844" cy="462786"/>
        </a:xfrm>
        <a:custGeom>
          <a:avLst/>
          <a:gdLst/>
          <a:ahLst/>
          <a:cxnLst/>
          <a:rect l="0" t="0" r="0" b="0"/>
          <a:pathLst>
            <a:path>
              <a:moveTo>
                <a:pt x="2864844" y="0"/>
              </a:moveTo>
              <a:lnTo>
                <a:pt x="2864844" y="315375"/>
              </a:lnTo>
              <a:lnTo>
                <a:pt x="0" y="315375"/>
              </a:lnTo>
              <a:lnTo>
                <a:pt x="0" y="46278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386B98-13FE-497B-986A-2114E53B4383}">
      <dsp:nvSpPr>
        <dsp:cNvPr id="0" name=""/>
        <dsp:cNvSpPr/>
      </dsp:nvSpPr>
      <dsp:spPr>
        <a:xfrm>
          <a:off x="4811298" y="1923870"/>
          <a:ext cx="802598" cy="462786"/>
        </a:xfrm>
        <a:custGeom>
          <a:avLst/>
          <a:gdLst/>
          <a:ahLst/>
          <a:cxnLst/>
          <a:rect l="0" t="0" r="0" b="0"/>
          <a:pathLst>
            <a:path>
              <a:moveTo>
                <a:pt x="802598" y="0"/>
              </a:moveTo>
              <a:lnTo>
                <a:pt x="802598" y="315375"/>
              </a:lnTo>
              <a:lnTo>
                <a:pt x="0" y="315375"/>
              </a:lnTo>
              <a:lnTo>
                <a:pt x="0" y="46278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7FC9C4-2041-4130-BE1F-876C4CF72771}">
      <dsp:nvSpPr>
        <dsp:cNvPr id="0" name=""/>
        <dsp:cNvSpPr/>
      </dsp:nvSpPr>
      <dsp:spPr>
        <a:xfrm>
          <a:off x="5613897" y="1923870"/>
          <a:ext cx="1692767" cy="462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75"/>
              </a:lnTo>
              <a:lnTo>
                <a:pt x="1692767" y="315375"/>
              </a:lnTo>
              <a:lnTo>
                <a:pt x="1692767" y="46278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424AD-0073-4759-84A7-DD505E4D9089}">
      <dsp:nvSpPr>
        <dsp:cNvPr id="0" name=""/>
        <dsp:cNvSpPr/>
      </dsp:nvSpPr>
      <dsp:spPr>
        <a:xfrm>
          <a:off x="5613897" y="1923870"/>
          <a:ext cx="4440217" cy="462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375"/>
              </a:lnTo>
              <a:lnTo>
                <a:pt x="4440217" y="315375"/>
              </a:lnTo>
              <a:lnTo>
                <a:pt x="4440217" y="46278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D480B-3395-4F82-8600-8D2D69076929}">
      <dsp:nvSpPr>
        <dsp:cNvPr id="0" name=""/>
        <dsp:cNvSpPr/>
      </dsp:nvSpPr>
      <dsp:spPr>
        <a:xfrm>
          <a:off x="3351580" y="930740"/>
          <a:ext cx="4524634" cy="9931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97C20-7FF0-45D4-92CE-97CE0F38D355}">
      <dsp:nvSpPr>
        <dsp:cNvPr id="0" name=""/>
        <dsp:cNvSpPr/>
      </dsp:nvSpPr>
      <dsp:spPr>
        <a:xfrm>
          <a:off x="3528385" y="1098704"/>
          <a:ext cx="4524634" cy="9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8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البيولوجية/الفطرية</a:t>
          </a:r>
          <a:endParaRPr lang="fr-DZ" sz="28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557473" y="1127792"/>
        <a:ext cx="4466458" cy="934954"/>
      </dsp:txXfrm>
    </dsp:sp>
    <dsp:sp modelId="{79870658-FD9F-4784-8D7C-C8CEA16A5C51}">
      <dsp:nvSpPr>
        <dsp:cNvPr id="0" name=""/>
        <dsp:cNvSpPr/>
      </dsp:nvSpPr>
      <dsp:spPr>
        <a:xfrm>
          <a:off x="8889015" y="2386656"/>
          <a:ext cx="2330199" cy="1010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3FF54E-64F7-40C7-8AA6-072BC125A77C}">
      <dsp:nvSpPr>
        <dsp:cNvPr id="0" name=""/>
        <dsp:cNvSpPr/>
      </dsp:nvSpPr>
      <dsp:spPr>
        <a:xfrm>
          <a:off x="9065820" y="2554620"/>
          <a:ext cx="2330199" cy="1010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تعريف النظرية البيولوجية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095415" y="2584215"/>
        <a:ext cx="2271009" cy="951248"/>
      </dsp:txXfrm>
    </dsp:sp>
    <dsp:sp modelId="{CC9C43D8-C9DE-4C4D-8717-3E1532A6F314}">
      <dsp:nvSpPr>
        <dsp:cNvPr id="0" name=""/>
        <dsp:cNvSpPr/>
      </dsp:nvSpPr>
      <dsp:spPr>
        <a:xfrm>
          <a:off x="6077923" y="2386656"/>
          <a:ext cx="2457482" cy="1010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A1D96-CD57-4995-9670-8D2173B5FE45}">
      <dsp:nvSpPr>
        <dsp:cNvPr id="0" name=""/>
        <dsp:cNvSpPr/>
      </dsp:nvSpPr>
      <dsp:spPr>
        <a:xfrm>
          <a:off x="6254728" y="2554620"/>
          <a:ext cx="2457482" cy="1010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الجذور الفكرية للنظرية البيولوجية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284323" y="2584215"/>
        <a:ext cx="2398292" cy="951248"/>
      </dsp:txXfrm>
    </dsp:sp>
    <dsp:sp modelId="{A80C7741-41E4-4E0B-B0B9-8669034D918B}">
      <dsp:nvSpPr>
        <dsp:cNvPr id="0" name=""/>
        <dsp:cNvSpPr/>
      </dsp:nvSpPr>
      <dsp:spPr>
        <a:xfrm>
          <a:off x="3898283" y="2386656"/>
          <a:ext cx="1826030" cy="1010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E4902-C2BC-4FBA-816F-F3756010E255}">
      <dsp:nvSpPr>
        <dsp:cNvPr id="0" name=""/>
        <dsp:cNvSpPr/>
      </dsp:nvSpPr>
      <dsp:spPr>
        <a:xfrm>
          <a:off x="4075088" y="2554620"/>
          <a:ext cx="1826030" cy="1010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ثالثا: أسس النظرية البيولوجية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104683" y="2584215"/>
        <a:ext cx="1766840" cy="951248"/>
      </dsp:txXfrm>
    </dsp:sp>
    <dsp:sp modelId="{2AE8CDA4-D18F-4BDC-B90C-59265A490AF6}">
      <dsp:nvSpPr>
        <dsp:cNvPr id="0" name=""/>
        <dsp:cNvSpPr/>
      </dsp:nvSpPr>
      <dsp:spPr>
        <a:xfrm>
          <a:off x="1953431" y="2386656"/>
          <a:ext cx="1591242" cy="1010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285C67-3808-443E-9ED9-E502FCF19081}">
      <dsp:nvSpPr>
        <dsp:cNvPr id="0" name=""/>
        <dsp:cNvSpPr/>
      </dsp:nvSpPr>
      <dsp:spPr>
        <a:xfrm>
          <a:off x="2130236" y="2554620"/>
          <a:ext cx="1591242" cy="1010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رابعا: التعلّم وِفق النظرية البيولوجية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159831" y="2584215"/>
        <a:ext cx="1532052" cy="951248"/>
      </dsp:txXfrm>
    </dsp:sp>
    <dsp:sp modelId="{42B0E89F-CD00-4DC1-8178-4FE1455BDCA6}">
      <dsp:nvSpPr>
        <dsp:cNvPr id="0" name=""/>
        <dsp:cNvSpPr/>
      </dsp:nvSpPr>
      <dsp:spPr>
        <a:xfrm>
          <a:off x="8580" y="2386656"/>
          <a:ext cx="1591242" cy="1010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124485-F9A3-4D35-A5A3-5146A5B490BF}">
      <dsp:nvSpPr>
        <dsp:cNvPr id="0" name=""/>
        <dsp:cNvSpPr/>
      </dsp:nvSpPr>
      <dsp:spPr>
        <a:xfrm>
          <a:off x="185384" y="2554620"/>
          <a:ext cx="1591242" cy="10104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خامسًا: تحدّيات النظرية البيولوجية</a:t>
          </a:r>
          <a:endParaRPr lang="fr-DZ" sz="2000" b="1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14979" y="2584215"/>
        <a:ext cx="1532052" cy="951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45556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8260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178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05718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3652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67037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0110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70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3855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23019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6947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90774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814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31875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5647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9746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010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E6AD7-D599-46B0-B90D-5B0B708C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0" y="1104900"/>
            <a:ext cx="9017000" cy="1231900"/>
          </a:xfrm>
        </p:spPr>
        <p:txBody>
          <a:bodyPr>
            <a:normAutofit fontScale="90000"/>
          </a:bodyPr>
          <a:lstStyle/>
          <a:p>
            <a:br>
              <a:rPr lang="fr-DZ" dirty="0"/>
            </a:b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3A1CF3-119A-4B0A-8F9E-9A7E8065F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5300" y="838200"/>
            <a:ext cx="7912100" cy="685800"/>
          </a:xfrm>
        </p:spPr>
        <p:txBody>
          <a:bodyPr>
            <a:noAutofit/>
          </a:bodyPr>
          <a:lstStyle/>
          <a:p>
            <a:pPr algn="ctr"/>
            <a:r>
              <a:rPr lang="ar-DZ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السادسة:  "نظريات التعلّم "</a:t>
            </a:r>
            <a:endParaRPr lang="fr-DZ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0F05DA33-7C8A-4D50-A861-C13121929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1464203"/>
              </p:ext>
            </p:extLst>
          </p:nvPr>
        </p:nvGraphicFramePr>
        <p:xfrm>
          <a:off x="508000" y="1524000"/>
          <a:ext cx="11404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59004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39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Sakkal Majalla</vt:lpstr>
      <vt:lpstr>Trebuchet MS</vt:lpstr>
      <vt:lpstr>Wingdings 3</vt:lpstr>
      <vt:lpstr>Facette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4</cp:revision>
  <dcterms:created xsi:type="dcterms:W3CDTF">2025-02-28T23:22:41Z</dcterms:created>
  <dcterms:modified xsi:type="dcterms:W3CDTF">2025-04-15T12:09:21Z</dcterms:modified>
</cp:coreProperties>
</file>