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6EA3B8-9A6F-4536-8A0D-1B14C16C155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DZ"/>
        </a:p>
      </dgm:t>
    </dgm:pt>
    <dgm:pt modelId="{DBCC2632-B4EE-40BE-A91A-D7140C727958}">
      <dgm:prSet custT="1"/>
      <dgm:spPr/>
      <dgm:t>
        <a:bodyPr/>
        <a:lstStyle/>
        <a:p>
          <a:r>
            <a:rPr lang="ar-DZ" sz="2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أولا: النظريات الارتباطية</a:t>
          </a:r>
          <a:endParaRPr lang="fr-DZ" sz="2000" b="1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66C7C88-DB85-4660-8535-2DB710E19354}" type="parTrans" cxnId="{169A36B1-293E-4AFB-ADA5-541FF71F9920}">
      <dgm:prSet/>
      <dgm:spPr/>
      <dgm:t>
        <a:bodyPr/>
        <a:lstStyle/>
        <a:p>
          <a:endParaRPr lang="fr-DZ"/>
        </a:p>
      </dgm:t>
    </dgm:pt>
    <dgm:pt modelId="{F25D5BAC-F462-4EC0-8B8F-5A0711DD89B4}" type="sibTrans" cxnId="{169A36B1-293E-4AFB-ADA5-541FF71F9920}">
      <dgm:prSet/>
      <dgm:spPr/>
      <dgm:t>
        <a:bodyPr/>
        <a:lstStyle/>
        <a:p>
          <a:endParaRPr lang="fr-DZ"/>
        </a:p>
      </dgm:t>
    </dgm:pt>
    <dgm:pt modelId="{40F83FE5-4405-4B8E-B8A5-A468DD0C1ECA}">
      <dgm:prSet custT="1"/>
      <dgm:spPr/>
      <dgm:t>
        <a:bodyPr/>
        <a:lstStyle/>
        <a:p>
          <a:r>
            <a:rPr lang="ar-DZ" sz="32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النظرية السلوكية</a:t>
          </a:r>
          <a:endParaRPr lang="fr-DZ" sz="3200" b="1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EBD0609-44ED-4ADD-9002-61719F2A3C54}" type="parTrans" cxnId="{99669E3E-5F27-4251-B767-49C4916B89A4}">
      <dgm:prSet/>
      <dgm:spPr/>
      <dgm:t>
        <a:bodyPr/>
        <a:lstStyle/>
        <a:p>
          <a:endParaRPr lang="fr-DZ"/>
        </a:p>
      </dgm:t>
    </dgm:pt>
    <dgm:pt modelId="{18DB1F59-7BB2-4456-98CE-A6816649ED5C}" type="sibTrans" cxnId="{99669E3E-5F27-4251-B767-49C4916B89A4}">
      <dgm:prSet/>
      <dgm:spPr/>
      <dgm:t>
        <a:bodyPr/>
        <a:lstStyle/>
        <a:p>
          <a:endParaRPr lang="fr-DZ"/>
        </a:p>
      </dgm:t>
    </dgm:pt>
    <dgm:pt modelId="{7668C22E-D020-4026-A956-0D3E5C0949F1}">
      <dgm:prSet custT="1"/>
      <dgm:spPr/>
      <dgm:t>
        <a:bodyPr/>
        <a:lstStyle/>
        <a:p>
          <a:r>
            <a:rPr lang="ar-DZ" sz="2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ثانيا: النظريات الوظيفية</a:t>
          </a:r>
          <a:endParaRPr lang="fr-DZ" sz="2000" b="1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D5838CF-9410-4A11-B96D-A47E9377BBFD}" type="parTrans" cxnId="{AF8F3BDA-77E7-4B5D-B290-7F961EAF8DDB}">
      <dgm:prSet/>
      <dgm:spPr/>
      <dgm:t>
        <a:bodyPr/>
        <a:lstStyle/>
        <a:p>
          <a:endParaRPr lang="fr-DZ"/>
        </a:p>
      </dgm:t>
    </dgm:pt>
    <dgm:pt modelId="{A08A77F0-F3D3-422D-AFAE-736CA2B38625}" type="sibTrans" cxnId="{AF8F3BDA-77E7-4B5D-B290-7F961EAF8DDB}">
      <dgm:prSet/>
      <dgm:spPr/>
      <dgm:t>
        <a:bodyPr/>
        <a:lstStyle/>
        <a:p>
          <a:endParaRPr lang="fr-DZ"/>
        </a:p>
      </dgm:t>
    </dgm:pt>
    <dgm:pt modelId="{5A13CCEB-06E0-4B8F-9EC8-2DE4EE6611D1}">
      <dgm:prSet custT="1"/>
      <dgm:spPr/>
      <dgm:t>
        <a:bodyPr/>
        <a:lstStyle/>
        <a:p>
          <a:r>
            <a:rPr lang="ar-DZ" sz="2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1-1-"إيفان بافلوف"</a:t>
          </a:r>
        </a:p>
        <a:p>
          <a:r>
            <a:rPr lang="ar-DZ" sz="2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 و عملية الاشتراط الكلاسيكي</a:t>
          </a:r>
          <a:endParaRPr lang="fr-DZ" sz="2000" b="1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D5019E8-4B0D-4DAE-8240-3D33193F591A}" type="parTrans" cxnId="{C141830D-4892-4ABE-A822-6F7F398C9CBE}">
      <dgm:prSet/>
      <dgm:spPr/>
      <dgm:t>
        <a:bodyPr/>
        <a:lstStyle/>
        <a:p>
          <a:endParaRPr lang="fr-DZ"/>
        </a:p>
      </dgm:t>
    </dgm:pt>
    <dgm:pt modelId="{B426D83F-2114-4F16-945A-EC6747D08B33}" type="sibTrans" cxnId="{C141830D-4892-4ABE-A822-6F7F398C9CBE}">
      <dgm:prSet/>
      <dgm:spPr/>
      <dgm:t>
        <a:bodyPr/>
        <a:lstStyle/>
        <a:p>
          <a:endParaRPr lang="fr-DZ"/>
        </a:p>
      </dgm:t>
    </dgm:pt>
    <dgm:pt modelId="{7D8BB7FB-9906-4900-A674-91208462592A}">
      <dgm:prSet custT="1"/>
      <dgm:spPr/>
      <dgm:t>
        <a:bodyPr/>
        <a:lstStyle/>
        <a:p>
          <a:r>
            <a:rPr lang="ar-DZ" sz="2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1-2-"جون واتسون"</a:t>
          </a:r>
        </a:p>
        <a:p>
          <a:r>
            <a:rPr lang="ar-DZ" sz="2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 و نظرية الارتباط</a:t>
          </a:r>
          <a:endParaRPr lang="fr-DZ" sz="2000" b="1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DCCFD813-D426-461B-9834-694346604721}" type="parTrans" cxnId="{B9A62C07-2705-48CB-9032-4013B759822D}">
      <dgm:prSet/>
      <dgm:spPr/>
      <dgm:t>
        <a:bodyPr/>
        <a:lstStyle/>
        <a:p>
          <a:endParaRPr lang="fr-DZ"/>
        </a:p>
      </dgm:t>
    </dgm:pt>
    <dgm:pt modelId="{3D4C35BF-F95F-46FF-A3E3-B52D9C42103E}" type="sibTrans" cxnId="{B9A62C07-2705-48CB-9032-4013B759822D}">
      <dgm:prSet/>
      <dgm:spPr/>
      <dgm:t>
        <a:bodyPr/>
        <a:lstStyle/>
        <a:p>
          <a:endParaRPr lang="fr-DZ"/>
        </a:p>
      </dgm:t>
    </dgm:pt>
    <dgm:pt modelId="{0672B62F-CE92-4492-BB41-CC0B19FD4C70}">
      <dgm:prSet custT="1"/>
      <dgm:spPr/>
      <dgm:t>
        <a:bodyPr/>
        <a:lstStyle/>
        <a:p>
          <a:r>
            <a:rPr lang="ar-DZ" sz="2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2-1- "إدوارد ثورندايك"</a:t>
          </a:r>
        </a:p>
        <a:p>
          <a:r>
            <a:rPr lang="ar-DZ" sz="2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 و نظرياته في التعلّم</a:t>
          </a:r>
          <a:endParaRPr lang="fr-DZ" sz="2000" b="1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91606E6-A8D0-442A-B259-D9821DE7B2A9}" type="parTrans" cxnId="{E027B5AC-4BB7-478E-BCC7-AC6022FAB560}">
      <dgm:prSet/>
      <dgm:spPr/>
      <dgm:t>
        <a:bodyPr/>
        <a:lstStyle/>
        <a:p>
          <a:endParaRPr lang="fr-DZ"/>
        </a:p>
      </dgm:t>
    </dgm:pt>
    <dgm:pt modelId="{F2EDF3ED-B23F-42DF-93F9-2CD02CAC89EA}" type="sibTrans" cxnId="{E027B5AC-4BB7-478E-BCC7-AC6022FAB560}">
      <dgm:prSet/>
      <dgm:spPr/>
      <dgm:t>
        <a:bodyPr/>
        <a:lstStyle/>
        <a:p>
          <a:endParaRPr lang="fr-DZ"/>
        </a:p>
      </dgm:t>
    </dgm:pt>
    <dgm:pt modelId="{8871FAF5-3053-4985-8FC6-FC3F2F30A0A6}">
      <dgm:prSet custT="1"/>
      <dgm:spPr/>
      <dgm:t>
        <a:bodyPr/>
        <a:lstStyle/>
        <a:p>
          <a:r>
            <a:rPr lang="ar-DZ" sz="2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2-3- "بورهوس فريديريك سكينر "  و نظرية التعلّم الإجرائي</a:t>
          </a:r>
          <a:endParaRPr lang="fr-DZ" sz="2000" b="1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500E905-1E43-444A-B95F-775AB8EA7C15}" type="parTrans" cxnId="{C702AE45-C5C8-4605-A6E2-158709F3C357}">
      <dgm:prSet/>
      <dgm:spPr/>
      <dgm:t>
        <a:bodyPr/>
        <a:lstStyle/>
        <a:p>
          <a:endParaRPr lang="fr-DZ"/>
        </a:p>
      </dgm:t>
    </dgm:pt>
    <dgm:pt modelId="{33718E2A-EDBD-4915-90AD-B41D23DAC5D4}" type="sibTrans" cxnId="{C702AE45-C5C8-4605-A6E2-158709F3C357}">
      <dgm:prSet/>
      <dgm:spPr/>
      <dgm:t>
        <a:bodyPr/>
        <a:lstStyle/>
        <a:p>
          <a:endParaRPr lang="fr-DZ"/>
        </a:p>
      </dgm:t>
    </dgm:pt>
    <dgm:pt modelId="{B3438324-6A9E-4B08-A902-0D0DCE8DF58B}">
      <dgm:prSet custT="1"/>
      <dgm:spPr/>
      <dgm:t>
        <a:bodyPr/>
        <a:lstStyle/>
        <a:p>
          <a:r>
            <a:rPr lang="ar-DZ" sz="2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2-2- "كلارك هال" </a:t>
          </a:r>
        </a:p>
        <a:p>
          <a:r>
            <a:rPr lang="ar-DZ" sz="2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و نظرية الحافز</a:t>
          </a:r>
          <a:endParaRPr lang="fr-DZ" sz="2000" b="1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29F1413-DA23-4E49-8FDA-A65F80DF536C}" type="sibTrans" cxnId="{43B24713-12BE-446E-AF1D-CB8797DD4C05}">
      <dgm:prSet/>
      <dgm:spPr/>
      <dgm:t>
        <a:bodyPr/>
        <a:lstStyle/>
        <a:p>
          <a:endParaRPr lang="fr-DZ"/>
        </a:p>
      </dgm:t>
    </dgm:pt>
    <dgm:pt modelId="{2409A673-4181-4295-8CA5-D513A1508821}" type="parTrans" cxnId="{43B24713-12BE-446E-AF1D-CB8797DD4C05}">
      <dgm:prSet/>
      <dgm:spPr/>
      <dgm:t>
        <a:bodyPr/>
        <a:lstStyle/>
        <a:p>
          <a:endParaRPr lang="fr-DZ"/>
        </a:p>
      </dgm:t>
    </dgm:pt>
    <dgm:pt modelId="{1B9321FD-DB0E-45D8-9BA4-8867C6D98527}" type="pres">
      <dgm:prSet presAssocID="{426EA3B8-9A6F-4536-8A0D-1B14C16C1555}" presName="hierChild1" presStyleCnt="0">
        <dgm:presLayoutVars>
          <dgm:chPref val="1"/>
          <dgm:dir val="rev"/>
          <dgm:animOne val="branch"/>
          <dgm:animLvl val="lvl"/>
          <dgm:resizeHandles/>
        </dgm:presLayoutVars>
      </dgm:prSet>
      <dgm:spPr/>
    </dgm:pt>
    <dgm:pt modelId="{B12E5169-2501-463A-846D-04C4F081E6C6}" type="pres">
      <dgm:prSet presAssocID="{40F83FE5-4405-4B8E-B8A5-A468DD0C1ECA}" presName="hierRoot1" presStyleCnt="0"/>
      <dgm:spPr/>
    </dgm:pt>
    <dgm:pt modelId="{D651FE14-14FF-4B5B-B893-FE5A0AF24B0D}" type="pres">
      <dgm:prSet presAssocID="{40F83FE5-4405-4B8E-B8A5-A468DD0C1ECA}" presName="composite" presStyleCnt="0"/>
      <dgm:spPr/>
    </dgm:pt>
    <dgm:pt modelId="{76ED480B-3395-4F82-8600-8D2D69076929}" type="pres">
      <dgm:prSet presAssocID="{40F83FE5-4405-4B8E-B8A5-A468DD0C1ECA}" presName="background" presStyleLbl="node0" presStyleIdx="0" presStyleCnt="1"/>
      <dgm:spPr/>
    </dgm:pt>
    <dgm:pt modelId="{34C97C20-7FF0-45D4-92CE-97CE0F38D355}" type="pres">
      <dgm:prSet presAssocID="{40F83FE5-4405-4B8E-B8A5-A468DD0C1ECA}" presName="text" presStyleLbl="fgAcc0" presStyleIdx="0" presStyleCnt="1" custScaleX="284346" custScaleY="56744">
        <dgm:presLayoutVars>
          <dgm:chPref val="3"/>
        </dgm:presLayoutVars>
      </dgm:prSet>
      <dgm:spPr/>
    </dgm:pt>
    <dgm:pt modelId="{F18F49E1-AB04-4A7B-A41A-006A187DB676}" type="pres">
      <dgm:prSet presAssocID="{40F83FE5-4405-4B8E-B8A5-A468DD0C1ECA}" presName="hierChild2" presStyleCnt="0"/>
      <dgm:spPr/>
    </dgm:pt>
    <dgm:pt modelId="{FB0424AD-0073-4759-84A7-DD505E4D9089}" type="pres">
      <dgm:prSet presAssocID="{266C7C88-DB85-4660-8535-2DB710E19354}" presName="Name10" presStyleLbl="parChTrans1D2" presStyleIdx="0" presStyleCnt="2"/>
      <dgm:spPr/>
    </dgm:pt>
    <dgm:pt modelId="{24DCAD29-C614-4752-9EAA-47A275049FF1}" type="pres">
      <dgm:prSet presAssocID="{DBCC2632-B4EE-40BE-A91A-D7140C727958}" presName="hierRoot2" presStyleCnt="0"/>
      <dgm:spPr/>
    </dgm:pt>
    <dgm:pt modelId="{90B950F8-3A24-461F-AF30-7CE99A5D8244}" type="pres">
      <dgm:prSet presAssocID="{DBCC2632-B4EE-40BE-A91A-D7140C727958}" presName="composite2" presStyleCnt="0"/>
      <dgm:spPr/>
    </dgm:pt>
    <dgm:pt modelId="{79870658-FD9F-4784-8D7C-C8CEA16A5C51}" type="pres">
      <dgm:prSet presAssocID="{DBCC2632-B4EE-40BE-A91A-D7140C727958}" presName="background2" presStyleLbl="node2" presStyleIdx="0" presStyleCnt="2"/>
      <dgm:spPr/>
    </dgm:pt>
    <dgm:pt modelId="{3E3FF54E-64F7-40C7-8AA6-072BC125A77C}" type="pres">
      <dgm:prSet presAssocID="{DBCC2632-B4EE-40BE-A91A-D7140C727958}" presName="text2" presStyleLbl="fgAcc2" presStyleIdx="0" presStyleCnt="2" custScaleX="146439">
        <dgm:presLayoutVars>
          <dgm:chPref val="3"/>
        </dgm:presLayoutVars>
      </dgm:prSet>
      <dgm:spPr/>
    </dgm:pt>
    <dgm:pt modelId="{CB6C627E-45B7-4EC2-8221-85F23E924177}" type="pres">
      <dgm:prSet presAssocID="{DBCC2632-B4EE-40BE-A91A-D7140C727958}" presName="hierChild3" presStyleCnt="0"/>
      <dgm:spPr/>
    </dgm:pt>
    <dgm:pt modelId="{7F1FCF88-687C-4C38-B39A-95310C194EA1}" type="pres">
      <dgm:prSet presAssocID="{1D5019E8-4B0D-4DAE-8240-3D33193F591A}" presName="Name17" presStyleLbl="parChTrans1D3" presStyleIdx="0" presStyleCnt="5"/>
      <dgm:spPr/>
    </dgm:pt>
    <dgm:pt modelId="{985AC28F-D40F-43CA-A61C-5026BB0D46D2}" type="pres">
      <dgm:prSet presAssocID="{5A13CCEB-06E0-4B8F-9EC8-2DE4EE6611D1}" presName="hierRoot3" presStyleCnt="0"/>
      <dgm:spPr/>
    </dgm:pt>
    <dgm:pt modelId="{4B577A93-73DB-46F2-BDB7-5FDB790C10DD}" type="pres">
      <dgm:prSet presAssocID="{5A13CCEB-06E0-4B8F-9EC8-2DE4EE6611D1}" presName="composite3" presStyleCnt="0"/>
      <dgm:spPr/>
    </dgm:pt>
    <dgm:pt modelId="{B4A97814-232C-4794-9020-BCEB44169ECF}" type="pres">
      <dgm:prSet presAssocID="{5A13CCEB-06E0-4B8F-9EC8-2DE4EE6611D1}" presName="background3" presStyleLbl="node3" presStyleIdx="0" presStyleCnt="5"/>
      <dgm:spPr/>
    </dgm:pt>
    <dgm:pt modelId="{23644F1C-0DA1-4B30-AC64-24464D8DE78A}" type="pres">
      <dgm:prSet presAssocID="{5A13CCEB-06E0-4B8F-9EC8-2DE4EE6611D1}" presName="text3" presStyleLbl="fgAcc3" presStyleIdx="0" presStyleCnt="5" custScaleX="115172">
        <dgm:presLayoutVars>
          <dgm:chPref val="3"/>
        </dgm:presLayoutVars>
      </dgm:prSet>
      <dgm:spPr/>
    </dgm:pt>
    <dgm:pt modelId="{01DE711F-7DC2-4AEA-94D4-9E380DBBAC1E}" type="pres">
      <dgm:prSet presAssocID="{5A13CCEB-06E0-4B8F-9EC8-2DE4EE6611D1}" presName="hierChild4" presStyleCnt="0"/>
      <dgm:spPr/>
    </dgm:pt>
    <dgm:pt modelId="{135523EE-F3C8-413E-8984-36059338A278}" type="pres">
      <dgm:prSet presAssocID="{DCCFD813-D426-461B-9834-694346604721}" presName="Name17" presStyleLbl="parChTrans1D3" presStyleIdx="1" presStyleCnt="5"/>
      <dgm:spPr/>
    </dgm:pt>
    <dgm:pt modelId="{5EE09CCF-0DB8-4B83-B176-A310494C4287}" type="pres">
      <dgm:prSet presAssocID="{7D8BB7FB-9906-4900-A674-91208462592A}" presName="hierRoot3" presStyleCnt="0"/>
      <dgm:spPr/>
    </dgm:pt>
    <dgm:pt modelId="{C4FABCF1-8A23-4EBC-89C7-7233B6AE546A}" type="pres">
      <dgm:prSet presAssocID="{7D8BB7FB-9906-4900-A674-91208462592A}" presName="composite3" presStyleCnt="0"/>
      <dgm:spPr/>
    </dgm:pt>
    <dgm:pt modelId="{B6001D90-CD7D-40D2-ADCF-AB8524945C76}" type="pres">
      <dgm:prSet presAssocID="{7D8BB7FB-9906-4900-A674-91208462592A}" presName="background3" presStyleLbl="node3" presStyleIdx="1" presStyleCnt="5"/>
      <dgm:spPr/>
    </dgm:pt>
    <dgm:pt modelId="{841CAFB2-31FE-4F8D-84EC-C346DDB53CA3}" type="pres">
      <dgm:prSet presAssocID="{7D8BB7FB-9906-4900-A674-91208462592A}" presName="text3" presStyleLbl="fgAcc3" presStyleIdx="1" presStyleCnt="5" custScaleX="112531">
        <dgm:presLayoutVars>
          <dgm:chPref val="3"/>
        </dgm:presLayoutVars>
      </dgm:prSet>
      <dgm:spPr/>
    </dgm:pt>
    <dgm:pt modelId="{4C99F353-246D-4B4B-9F17-16911E27945D}" type="pres">
      <dgm:prSet presAssocID="{7D8BB7FB-9906-4900-A674-91208462592A}" presName="hierChild4" presStyleCnt="0"/>
      <dgm:spPr/>
    </dgm:pt>
    <dgm:pt modelId="{167FC9C4-2041-4130-BE1F-876C4CF72771}" type="pres">
      <dgm:prSet presAssocID="{BD5838CF-9410-4A11-B96D-A47E9377BBFD}" presName="Name10" presStyleLbl="parChTrans1D2" presStyleIdx="1" presStyleCnt="2"/>
      <dgm:spPr/>
    </dgm:pt>
    <dgm:pt modelId="{B17ABBFB-0570-4055-ABC3-A47D60A1142C}" type="pres">
      <dgm:prSet presAssocID="{7668C22E-D020-4026-A956-0D3E5C0949F1}" presName="hierRoot2" presStyleCnt="0"/>
      <dgm:spPr/>
    </dgm:pt>
    <dgm:pt modelId="{92EB7D48-DA33-4980-91FD-B161B0F91BED}" type="pres">
      <dgm:prSet presAssocID="{7668C22E-D020-4026-A956-0D3E5C0949F1}" presName="composite2" presStyleCnt="0"/>
      <dgm:spPr/>
    </dgm:pt>
    <dgm:pt modelId="{CC9C43D8-C9DE-4C4D-8717-3E1532A6F314}" type="pres">
      <dgm:prSet presAssocID="{7668C22E-D020-4026-A956-0D3E5C0949F1}" presName="background2" presStyleLbl="node2" presStyleIdx="1" presStyleCnt="2"/>
      <dgm:spPr/>
    </dgm:pt>
    <dgm:pt modelId="{7E5A1D96-CD57-4995-9670-8D2173B5FE45}" type="pres">
      <dgm:prSet presAssocID="{7668C22E-D020-4026-A956-0D3E5C0949F1}" presName="text2" presStyleLbl="fgAcc2" presStyleIdx="1" presStyleCnt="2" custScaleX="154438">
        <dgm:presLayoutVars>
          <dgm:chPref val="3"/>
        </dgm:presLayoutVars>
      </dgm:prSet>
      <dgm:spPr/>
    </dgm:pt>
    <dgm:pt modelId="{3846D331-1E69-4CB8-BF85-E00743F431DC}" type="pres">
      <dgm:prSet presAssocID="{7668C22E-D020-4026-A956-0D3E5C0949F1}" presName="hierChild3" presStyleCnt="0"/>
      <dgm:spPr/>
    </dgm:pt>
    <dgm:pt modelId="{754EB228-E21A-4884-9D38-86A112B0D5CC}" type="pres">
      <dgm:prSet presAssocID="{C91606E6-A8D0-442A-B259-D9821DE7B2A9}" presName="Name17" presStyleLbl="parChTrans1D3" presStyleIdx="2" presStyleCnt="5"/>
      <dgm:spPr/>
    </dgm:pt>
    <dgm:pt modelId="{88874E57-78AF-4176-93D1-D206F236E31B}" type="pres">
      <dgm:prSet presAssocID="{0672B62F-CE92-4492-BB41-CC0B19FD4C70}" presName="hierRoot3" presStyleCnt="0"/>
      <dgm:spPr/>
    </dgm:pt>
    <dgm:pt modelId="{9B277E7A-DCA7-4D38-B7AC-DA459F3F531E}" type="pres">
      <dgm:prSet presAssocID="{0672B62F-CE92-4492-BB41-CC0B19FD4C70}" presName="composite3" presStyleCnt="0"/>
      <dgm:spPr/>
    </dgm:pt>
    <dgm:pt modelId="{5084C392-C3DC-49FB-AA65-68DAC931093B}" type="pres">
      <dgm:prSet presAssocID="{0672B62F-CE92-4492-BB41-CC0B19FD4C70}" presName="background3" presStyleLbl="node3" presStyleIdx="2" presStyleCnt="5"/>
      <dgm:spPr/>
    </dgm:pt>
    <dgm:pt modelId="{B556B67F-62AE-4203-83AC-221CBF4E16A4}" type="pres">
      <dgm:prSet presAssocID="{0672B62F-CE92-4492-BB41-CC0B19FD4C70}" presName="text3" presStyleLbl="fgAcc3" presStyleIdx="2" presStyleCnt="5" custScaleX="122380">
        <dgm:presLayoutVars>
          <dgm:chPref val="3"/>
        </dgm:presLayoutVars>
      </dgm:prSet>
      <dgm:spPr/>
    </dgm:pt>
    <dgm:pt modelId="{022C48F9-7A0A-4582-ACD0-9464329FD238}" type="pres">
      <dgm:prSet presAssocID="{0672B62F-CE92-4492-BB41-CC0B19FD4C70}" presName="hierChild4" presStyleCnt="0"/>
      <dgm:spPr/>
    </dgm:pt>
    <dgm:pt modelId="{2BE25DB2-6ED4-48FA-9135-CA42A8715E1C}" type="pres">
      <dgm:prSet presAssocID="{2409A673-4181-4295-8CA5-D513A1508821}" presName="Name17" presStyleLbl="parChTrans1D3" presStyleIdx="3" presStyleCnt="5"/>
      <dgm:spPr/>
    </dgm:pt>
    <dgm:pt modelId="{EE851152-9253-4916-8C91-EEF425762DFC}" type="pres">
      <dgm:prSet presAssocID="{B3438324-6A9E-4B08-A902-0D0DCE8DF58B}" presName="hierRoot3" presStyleCnt="0"/>
      <dgm:spPr/>
    </dgm:pt>
    <dgm:pt modelId="{D5FDC2CE-BA2A-4B96-B946-C7CD8E1FCE9F}" type="pres">
      <dgm:prSet presAssocID="{B3438324-6A9E-4B08-A902-0D0DCE8DF58B}" presName="composite3" presStyleCnt="0"/>
      <dgm:spPr/>
    </dgm:pt>
    <dgm:pt modelId="{CA2C6BD2-BBF0-40BA-A02A-BBFB8E10CD38}" type="pres">
      <dgm:prSet presAssocID="{B3438324-6A9E-4B08-A902-0D0DCE8DF58B}" presName="background3" presStyleLbl="node3" presStyleIdx="3" presStyleCnt="5"/>
      <dgm:spPr/>
    </dgm:pt>
    <dgm:pt modelId="{417AE1B7-472F-4C15-9949-3A0792CA4744}" type="pres">
      <dgm:prSet presAssocID="{B3438324-6A9E-4B08-A902-0D0DCE8DF58B}" presName="text3" presStyleLbl="fgAcc3" presStyleIdx="3" presStyleCnt="5">
        <dgm:presLayoutVars>
          <dgm:chPref val="3"/>
        </dgm:presLayoutVars>
      </dgm:prSet>
      <dgm:spPr/>
    </dgm:pt>
    <dgm:pt modelId="{97A13C9C-0CB5-4134-9447-635C48DAC16C}" type="pres">
      <dgm:prSet presAssocID="{B3438324-6A9E-4B08-A902-0D0DCE8DF58B}" presName="hierChild4" presStyleCnt="0"/>
      <dgm:spPr/>
    </dgm:pt>
    <dgm:pt modelId="{E472AC4A-FBD9-4FA0-9112-86EC5CF031A9}" type="pres">
      <dgm:prSet presAssocID="{F500E905-1E43-444A-B95F-775AB8EA7C15}" presName="Name17" presStyleLbl="parChTrans1D3" presStyleIdx="4" presStyleCnt="5"/>
      <dgm:spPr/>
    </dgm:pt>
    <dgm:pt modelId="{58913782-01DA-421E-9F3D-95AD2CBE489B}" type="pres">
      <dgm:prSet presAssocID="{8871FAF5-3053-4985-8FC6-FC3F2F30A0A6}" presName="hierRoot3" presStyleCnt="0"/>
      <dgm:spPr/>
    </dgm:pt>
    <dgm:pt modelId="{78080252-3FCA-4FF1-BDF6-6E167F9DD217}" type="pres">
      <dgm:prSet presAssocID="{8871FAF5-3053-4985-8FC6-FC3F2F30A0A6}" presName="composite3" presStyleCnt="0"/>
      <dgm:spPr/>
    </dgm:pt>
    <dgm:pt modelId="{AFC0AB57-4108-4A9C-B58F-88CA4FE13625}" type="pres">
      <dgm:prSet presAssocID="{8871FAF5-3053-4985-8FC6-FC3F2F30A0A6}" presName="background3" presStyleLbl="node3" presStyleIdx="4" presStyleCnt="5"/>
      <dgm:spPr/>
    </dgm:pt>
    <dgm:pt modelId="{16904A82-F468-4D45-8B0A-24BAB4EB475B}" type="pres">
      <dgm:prSet presAssocID="{8871FAF5-3053-4985-8FC6-FC3F2F30A0A6}" presName="text3" presStyleLbl="fgAcc3" presStyleIdx="4" presStyleCnt="5" custScaleX="127657">
        <dgm:presLayoutVars>
          <dgm:chPref val="3"/>
        </dgm:presLayoutVars>
      </dgm:prSet>
      <dgm:spPr/>
    </dgm:pt>
    <dgm:pt modelId="{5003290E-CF6A-40D2-ACCB-042996E00D70}" type="pres">
      <dgm:prSet presAssocID="{8871FAF5-3053-4985-8FC6-FC3F2F30A0A6}" presName="hierChild4" presStyleCnt="0"/>
      <dgm:spPr/>
    </dgm:pt>
  </dgm:ptLst>
  <dgm:cxnLst>
    <dgm:cxn modelId="{B9A62C07-2705-48CB-9032-4013B759822D}" srcId="{DBCC2632-B4EE-40BE-A91A-D7140C727958}" destId="{7D8BB7FB-9906-4900-A674-91208462592A}" srcOrd="1" destOrd="0" parTransId="{DCCFD813-D426-461B-9834-694346604721}" sibTransId="{3D4C35BF-F95F-46FF-A3E3-B52D9C42103E}"/>
    <dgm:cxn modelId="{C141830D-4892-4ABE-A822-6F7F398C9CBE}" srcId="{DBCC2632-B4EE-40BE-A91A-D7140C727958}" destId="{5A13CCEB-06E0-4B8F-9EC8-2DE4EE6611D1}" srcOrd="0" destOrd="0" parTransId="{1D5019E8-4B0D-4DAE-8240-3D33193F591A}" sibTransId="{B426D83F-2114-4F16-945A-EC6747D08B33}"/>
    <dgm:cxn modelId="{43B24713-12BE-446E-AF1D-CB8797DD4C05}" srcId="{7668C22E-D020-4026-A956-0D3E5C0949F1}" destId="{B3438324-6A9E-4B08-A902-0D0DCE8DF58B}" srcOrd="1" destOrd="0" parTransId="{2409A673-4181-4295-8CA5-D513A1508821}" sibTransId="{F29F1413-DA23-4E49-8FDA-A65F80DF536C}"/>
    <dgm:cxn modelId="{3B84EC14-EC5A-40BB-92BC-E83267B5FBAE}" type="presOf" srcId="{C91606E6-A8D0-442A-B259-D9821DE7B2A9}" destId="{754EB228-E21A-4884-9D38-86A112B0D5CC}" srcOrd="0" destOrd="0" presId="urn:microsoft.com/office/officeart/2005/8/layout/hierarchy1"/>
    <dgm:cxn modelId="{396BBC17-A524-4D78-8269-3DDCC929060A}" type="presOf" srcId="{DCCFD813-D426-461B-9834-694346604721}" destId="{135523EE-F3C8-413E-8984-36059338A278}" srcOrd="0" destOrd="0" presId="urn:microsoft.com/office/officeart/2005/8/layout/hierarchy1"/>
    <dgm:cxn modelId="{B354941A-254F-4BAA-BC05-BCEDAD009056}" type="presOf" srcId="{2409A673-4181-4295-8CA5-D513A1508821}" destId="{2BE25DB2-6ED4-48FA-9135-CA42A8715E1C}" srcOrd="0" destOrd="0" presId="urn:microsoft.com/office/officeart/2005/8/layout/hierarchy1"/>
    <dgm:cxn modelId="{889FD71A-F0A7-4E69-A130-1880FADBA2F8}" type="presOf" srcId="{8871FAF5-3053-4985-8FC6-FC3F2F30A0A6}" destId="{16904A82-F468-4D45-8B0A-24BAB4EB475B}" srcOrd="0" destOrd="0" presId="urn:microsoft.com/office/officeart/2005/8/layout/hierarchy1"/>
    <dgm:cxn modelId="{0DE16A1C-B05F-4421-AA23-B8745B017DE9}" type="presOf" srcId="{BD5838CF-9410-4A11-B96D-A47E9377BBFD}" destId="{167FC9C4-2041-4130-BE1F-876C4CF72771}" srcOrd="0" destOrd="0" presId="urn:microsoft.com/office/officeart/2005/8/layout/hierarchy1"/>
    <dgm:cxn modelId="{99669E3E-5F27-4251-B767-49C4916B89A4}" srcId="{426EA3B8-9A6F-4536-8A0D-1B14C16C1555}" destId="{40F83FE5-4405-4B8E-B8A5-A468DD0C1ECA}" srcOrd="0" destOrd="0" parTransId="{0EBD0609-44ED-4ADD-9002-61719F2A3C54}" sibTransId="{18DB1F59-7BB2-4456-98CE-A6816649ED5C}"/>
    <dgm:cxn modelId="{1E96AE40-CC38-43E8-B56D-0D2D91E4D7A2}" type="presOf" srcId="{7668C22E-D020-4026-A956-0D3E5C0949F1}" destId="{7E5A1D96-CD57-4995-9670-8D2173B5FE45}" srcOrd="0" destOrd="0" presId="urn:microsoft.com/office/officeart/2005/8/layout/hierarchy1"/>
    <dgm:cxn modelId="{194DD962-4ADB-4D18-9C00-F6AB3E33FFE7}" type="presOf" srcId="{40F83FE5-4405-4B8E-B8A5-A468DD0C1ECA}" destId="{34C97C20-7FF0-45D4-92CE-97CE0F38D355}" srcOrd="0" destOrd="0" presId="urn:microsoft.com/office/officeart/2005/8/layout/hierarchy1"/>
    <dgm:cxn modelId="{C702AE45-C5C8-4605-A6E2-158709F3C357}" srcId="{7668C22E-D020-4026-A956-0D3E5C0949F1}" destId="{8871FAF5-3053-4985-8FC6-FC3F2F30A0A6}" srcOrd="2" destOrd="0" parTransId="{F500E905-1E43-444A-B95F-775AB8EA7C15}" sibTransId="{33718E2A-EDBD-4915-90AD-B41D23DAC5D4}"/>
    <dgm:cxn modelId="{C0E87E47-29E6-4F23-87D8-561D0C76D292}" type="presOf" srcId="{DBCC2632-B4EE-40BE-A91A-D7140C727958}" destId="{3E3FF54E-64F7-40C7-8AA6-072BC125A77C}" srcOrd="0" destOrd="0" presId="urn:microsoft.com/office/officeart/2005/8/layout/hierarchy1"/>
    <dgm:cxn modelId="{D3A6C949-13FD-4068-AFA0-32068504A8DA}" type="presOf" srcId="{7D8BB7FB-9906-4900-A674-91208462592A}" destId="{841CAFB2-31FE-4F8D-84EC-C346DDB53CA3}" srcOrd="0" destOrd="0" presId="urn:microsoft.com/office/officeart/2005/8/layout/hierarchy1"/>
    <dgm:cxn modelId="{761B5F72-8DDC-472F-844B-DD8B48308904}" type="presOf" srcId="{266C7C88-DB85-4660-8535-2DB710E19354}" destId="{FB0424AD-0073-4759-84A7-DD505E4D9089}" srcOrd="0" destOrd="0" presId="urn:microsoft.com/office/officeart/2005/8/layout/hierarchy1"/>
    <dgm:cxn modelId="{C41E6B52-168A-4737-882E-C494500ED949}" type="presOf" srcId="{B3438324-6A9E-4B08-A902-0D0DCE8DF58B}" destId="{417AE1B7-472F-4C15-9949-3A0792CA4744}" srcOrd="0" destOrd="0" presId="urn:microsoft.com/office/officeart/2005/8/layout/hierarchy1"/>
    <dgm:cxn modelId="{EEA5AC54-9A55-495A-8FFE-CEEC76D57564}" type="presOf" srcId="{0672B62F-CE92-4492-BB41-CC0B19FD4C70}" destId="{B556B67F-62AE-4203-83AC-221CBF4E16A4}" srcOrd="0" destOrd="0" presId="urn:microsoft.com/office/officeart/2005/8/layout/hierarchy1"/>
    <dgm:cxn modelId="{878CA683-8AAF-4FFA-A38D-39D879E7C065}" type="presOf" srcId="{1D5019E8-4B0D-4DAE-8240-3D33193F591A}" destId="{7F1FCF88-687C-4C38-B39A-95310C194EA1}" srcOrd="0" destOrd="0" presId="urn:microsoft.com/office/officeart/2005/8/layout/hierarchy1"/>
    <dgm:cxn modelId="{DDD18293-57F0-48D8-B8AB-3A3648D3FEDB}" type="presOf" srcId="{F500E905-1E43-444A-B95F-775AB8EA7C15}" destId="{E472AC4A-FBD9-4FA0-9112-86EC5CF031A9}" srcOrd="0" destOrd="0" presId="urn:microsoft.com/office/officeart/2005/8/layout/hierarchy1"/>
    <dgm:cxn modelId="{E027B5AC-4BB7-478E-BCC7-AC6022FAB560}" srcId="{7668C22E-D020-4026-A956-0D3E5C0949F1}" destId="{0672B62F-CE92-4492-BB41-CC0B19FD4C70}" srcOrd="0" destOrd="0" parTransId="{C91606E6-A8D0-442A-B259-D9821DE7B2A9}" sibTransId="{F2EDF3ED-B23F-42DF-93F9-2CD02CAC89EA}"/>
    <dgm:cxn modelId="{169A36B1-293E-4AFB-ADA5-541FF71F9920}" srcId="{40F83FE5-4405-4B8E-B8A5-A468DD0C1ECA}" destId="{DBCC2632-B4EE-40BE-A91A-D7140C727958}" srcOrd="0" destOrd="0" parTransId="{266C7C88-DB85-4660-8535-2DB710E19354}" sibTransId="{F25D5BAC-F462-4EC0-8B8F-5A0711DD89B4}"/>
    <dgm:cxn modelId="{AF8F3BDA-77E7-4B5D-B290-7F961EAF8DDB}" srcId="{40F83FE5-4405-4B8E-B8A5-A468DD0C1ECA}" destId="{7668C22E-D020-4026-A956-0D3E5C0949F1}" srcOrd="1" destOrd="0" parTransId="{BD5838CF-9410-4A11-B96D-A47E9377BBFD}" sibTransId="{A08A77F0-F3D3-422D-AFAE-736CA2B38625}"/>
    <dgm:cxn modelId="{0D9609DC-9542-442A-96AB-A4DEA7BBAB81}" type="presOf" srcId="{5A13CCEB-06E0-4B8F-9EC8-2DE4EE6611D1}" destId="{23644F1C-0DA1-4B30-AC64-24464D8DE78A}" srcOrd="0" destOrd="0" presId="urn:microsoft.com/office/officeart/2005/8/layout/hierarchy1"/>
    <dgm:cxn modelId="{38AF9AE6-7653-40CD-A02F-EFE9FEB31559}" type="presOf" srcId="{426EA3B8-9A6F-4536-8A0D-1B14C16C1555}" destId="{1B9321FD-DB0E-45D8-9BA4-8867C6D98527}" srcOrd="0" destOrd="0" presId="urn:microsoft.com/office/officeart/2005/8/layout/hierarchy1"/>
    <dgm:cxn modelId="{2D32822E-6DE0-4645-AF89-61065820D537}" type="presParOf" srcId="{1B9321FD-DB0E-45D8-9BA4-8867C6D98527}" destId="{B12E5169-2501-463A-846D-04C4F081E6C6}" srcOrd="0" destOrd="0" presId="urn:microsoft.com/office/officeart/2005/8/layout/hierarchy1"/>
    <dgm:cxn modelId="{E13F98DB-6777-4A28-B813-FA81355F6582}" type="presParOf" srcId="{B12E5169-2501-463A-846D-04C4F081E6C6}" destId="{D651FE14-14FF-4B5B-B893-FE5A0AF24B0D}" srcOrd="0" destOrd="0" presId="urn:microsoft.com/office/officeart/2005/8/layout/hierarchy1"/>
    <dgm:cxn modelId="{5245E58B-0D7D-46BE-9B74-B7FB99DA013A}" type="presParOf" srcId="{D651FE14-14FF-4B5B-B893-FE5A0AF24B0D}" destId="{76ED480B-3395-4F82-8600-8D2D69076929}" srcOrd="0" destOrd="0" presId="urn:microsoft.com/office/officeart/2005/8/layout/hierarchy1"/>
    <dgm:cxn modelId="{8DFF6F22-96A7-43CD-843E-7C10CF0FCE70}" type="presParOf" srcId="{D651FE14-14FF-4B5B-B893-FE5A0AF24B0D}" destId="{34C97C20-7FF0-45D4-92CE-97CE0F38D355}" srcOrd="1" destOrd="0" presId="urn:microsoft.com/office/officeart/2005/8/layout/hierarchy1"/>
    <dgm:cxn modelId="{AE39D999-CDEB-46F3-93A6-4B1A5170A900}" type="presParOf" srcId="{B12E5169-2501-463A-846D-04C4F081E6C6}" destId="{F18F49E1-AB04-4A7B-A41A-006A187DB676}" srcOrd="1" destOrd="0" presId="urn:microsoft.com/office/officeart/2005/8/layout/hierarchy1"/>
    <dgm:cxn modelId="{FA7F43D1-0814-444E-9139-373A9A56867C}" type="presParOf" srcId="{F18F49E1-AB04-4A7B-A41A-006A187DB676}" destId="{FB0424AD-0073-4759-84A7-DD505E4D9089}" srcOrd="0" destOrd="0" presId="urn:microsoft.com/office/officeart/2005/8/layout/hierarchy1"/>
    <dgm:cxn modelId="{C8FE6D59-4572-4568-87E2-4C685EE8FF4E}" type="presParOf" srcId="{F18F49E1-AB04-4A7B-A41A-006A187DB676}" destId="{24DCAD29-C614-4752-9EAA-47A275049FF1}" srcOrd="1" destOrd="0" presId="urn:microsoft.com/office/officeart/2005/8/layout/hierarchy1"/>
    <dgm:cxn modelId="{BF045725-2293-4F65-94DC-1E85FD66224B}" type="presParOf" srcId="{24DCAD29-C614-4752-9EAA-47A275049FF1}" destId="{90B950F8-3A24-461F-AF30-7CE99A5D8244}" srcOrd="0" destOrd="0" presId="urn:microsoft.com/office/officeart/2005/8/layout/hierarchy1"/>
    <dgm:cxn modelId="{0BB94F30-7867-44BB-A1E8-76F6F6BCE5E3}" type="presParOf" srcId="{90B950F8-3A24-461F-AF30-7CE99A5D8244}" destId="{79870658-FD9F-4784-8D7C-C8CEA16A5C51}" srcOrd="0" destOrd="0" presId="urn:microsoft.com/office/officeart/2005/8/layout/hierarchy1"/>
    <dgm:cxn modelId="{DA8A767C-278D-4797-879D-8E82225DF10C}" type="presParOf" srcId="{90B950F8-3A24-461F-AF30-7CE99A5D8244}" destId="{3E3FF54E-64F7-40C7-8AA6-072BC125A77C}" srcOrd="1" destOrd="0" presId="urn:microsoft.com/office/officeart/2005/8/layout/hierarchy1"/>
    <dgm:cxn modelId="{A39A7EAC-1747-472F-8617-081AC5A1E651}" type="presParOf" srcId="{24DCAD29-C614-4752-9EAA-47A275049FF1}" destId="{CB6C627E-45B7-4EC2-8221-85F23E924177}" srcOrd="1" destOrd="0" presId="urn:microsoft.com/office/officeart/2005/8/layout/hierarchy1"/>
    <dgm:cxn modelId="{466310A1-BAAA-483D-9A73-9462069376C5}" type="presParOf" srcId="{CB6C627E-45B7-4EC2-8221-85F23E924177}" destId="{7F1FCF88-687C-4C38-B39A-95310C194EA1}" srcOrd="0" destOrd="0" presId="urn:microsoft.com/office/officeart/2005/8/layout/hierarchy1"/>
    <dgm:cxn modelId="{B11A2799-363E-4152-A315-C6E9F100147E}" type="presParOf" srcId="{CB6C627E-45B7-4EC2-8221-85F23E924177}" destId="{985AC28F-D40F-43CA-A61C-5026BB0D46D2}" srcOrd="1" destOrd="0" presId="urn:microsoft.com/office/officeart/2005/8/layout/hierarchy1"/>
    <dgm:cxn modelId="{5C44A351-7FFD-4D1A-A544-3B2692EB06B5}" type="presParOf" srcId="{985AC28F-D40F-43CA-A61C-5026BB0D46D2}" destId="{4B577A93-73DB-46F2-BDB7-5FDB790C10DD}" srcOrd="0" destOrd="0" presId="urn:microsoft.com/office/officeart/2005/8/layout/hierarchy1"/>
    <dgm:cxn modelId="{730234F6-392C-4DF7-A8DE-D96C20B4DD5F}" type="presParOf" srcId="{4B577A93-73DB-46F2-BDB7-5FDB790C10DD}" destId="{B4A97814-232C-4794-9020-BCEB44169ECF}" srcOrd="0" destOrd="0" presId="urn:microsoft.com/office/officeart/2005/8/layout/hierarchy1"/>
    <dgm:cxn modelId="{D2495C08-4675-434E-A196-0740C031C0DB}" type="presParOf" srcId="{4B577A93-73DB-46F2-BDB7-5FDB790C10DD}" destId="{23644F1C-0DA1-4B30-AC64-24464D8DE78A}" srcOrd="1" destOrd="0" presId="urn:microsoft.com/office/officeart/2005/8/layout/hierarchy1"/>
    <dgm:cxn modelId="{1334D40D-A86C-48F3-AC29-3A4ED48BD53C}" type="presParOf" srcId="{985AC28F-D40F-43CA-A61C-5026BB0D46D2}" destId="{01DE711F-7DC2-4AEA-94D4-9E380DBBAC1E}" srcOrd="1" destOrd="0" presId="urn:microsoft.com/office/officeart/2005/8/layout/hierarchy1"/>
    <dgm:cxn modelId="{EB22D9FE-22D1-4E15-9C96-454B88BD6C20}" type="presParOf" srcId="{CB6C627E-45B7-4EC2-8221-85F23E924177}" destId="{135523EE-F3C8-413E-8984-36059338A278}" srcOrd="2" destOrd="0" presId="urn:microsoft.com/office/officeart/2005/8/layout/hierarchy1"/>
    <dgm:cxn modelId="{AAD47609-EE53-4CD0-806C-D330251C90DB}" type="presParOf" srcId="{CB6C627E-45B7-4EC2-8221-85F23E924177}" destId="{5EE09CCF-0DB8-4B83-B176-A310494C4287}" srcOrd="3" destOrd="0" presId="urn:microsoft.com/office/officeart/2005/8/layout/hierarchy1"/>
    <dgm:cxn modelId="{001703BF-246A-4659-BA3C-E873B9D2207D}" type="presParOf" srcId="{5EE09CCF-0DB8-4B83-B176-A310494C4287}" destId="{C4FABCF1-8A23-4EBC-89C7-7233B6AE546A}" srcOrd="0" destOrd="0" presId="urn:microsoft.com/office/officeart/2005/8/layout/hierarchy1"/>
    <dgm:cxn modelId="{4E0315E5-4BD0-4992-830F-B67F6FC18F8B}" type="presParOf" srcId="{C4FABCF1-8A23-4EBC-89C7-7233B6AE546A}" destId="{B6001D90-CD7D-40D2-ADCF-AB8524945C76}" srcOrd="0" destOrd="0" presId="urn:microsoft.com/office/officeart/2005/8/layout/hierarchy1"/>
    <dgm:cxn modelId="{7788CB95-A6C2-4A4C-9CB1-6D1B332EF731}" type="presParOf" srcId="{C4FABCF1-8A23-4EBC-89C7-7233B6AE546A}" destId="{841CAFB2-31FE-4F8D-84EC-C346DDB53CA3}" srcOrd="1" destOrd="0" presId="urn:microsoft.com/office/officeart/2005/8/layout/hierarchy1"/>
    <dgm:cxn modelId="{1720949A-1CA4-4D7F-910E-699C42A07A50}" type="presParOf" srcId="{5EE09CCF-0DB8-4B83-B176-A310494C4287}" destId="{4C99F353-246D-4B4B-9F17-16911E27945D}" srcOrd="1" destOrd="0" presId="urn:microsoft.com/office/officeart/2005/8/layout/hierarchy1"/>
    <dgm:cxn modelId="{CAF8CF06-467F-402A-8E4A-77D793AB7594}" type="presParOf" srcId="{F18F49E1-AB04-4A7B-A41A-006A187DB676}" destId="{167FC9C4-2041-4130-BE1F-876C4CF72771}" srcOrd="2" destOrd="0" presId="urn:microsoft.com/office/officeart/2005/8/layout/hierarchy1"/>
    <dgm:cxn modelId="{ABF1C238-B007-4328-94B4-2FE29CB36441}" type="presParOf" srcId="{F18F49E1-AB04-4A7B-A41A-006A187DB676}" destId="{B17ABBFB-0570-4055-ABC3-A47D60A1142C}" srcOrd="3" destOrd="0" presId="urn:microsoft.com/office/officeart/2005/8/layout/hierarchy1"/>
    <dgm:cxn modelId="{0F750D1E-9FCC-480B-876E-A16D58892C5C}" type="presParOf" srcId="{B17ABBFB-0570-4055-ABC3-A47D60A1142C}" destId="{92EB7D48-DA33-4980-91FD-B161B0F91BED}" srcOrd="0" destOrd="0" presId="urn:microsoft.com/office/officeart/2005/8/layout/hierarchy1"/>
    <dgm:cxn modelId="{AB363340-A64E-4536-953F-490A34603D2C}" type="presParOf" srcId="{92EB7D48-DA33-4980-91FD-B161B0F91BED}" destId="{CC9C43D8-C9DE-4C4D-8717-3E1532A6F314}" srcOrd="0" destOrd="0" presId="urn:microsoft.com/office/officeart/2005/8/layout/hierarchy1"/>
    <dgm:cxn modelId="{91160D9B-4DE6-4414-AEBB-1FA65FB2D92B}" type="presParOf" srcId="{92EB7D48-DA33-4980-91FD-B161B0F91BED}" destId="{7E5A1D96-CD57-4995-9670-8D2173B5FE45}" srcOrd="1" destOrd="0" presId="urn:microsoft.com/office/officeart/2005/8/layout/hierarchy1"/>
    <dgm:cxn modelId="{4EA3E883-448B-43CF-9985-87F90520969F}" type="presParOf" srcId="{B17ABBFB-0570-4055-ABC3-A47D60A1142C}" destId="{3846D331-1E69-4CB8-BF85-E00743F431DC}" srcOrd="1" destOrd="0" presId="urn:microsoft.com/office/officeart/2005/8/layout/hierarchy1"/>
    <dgm:cxn modelId="{BE567F39-F449-48E9-A914-C477B2841F05}" type="presParOf" srcId="{3846D331-1E69-4CB8-BF85-E00743F431DC}" destId="{754EB228-E21A-4884-9D38-86A112B0D5CC}" srcOrd="0" destOrd="0" presId="urn:microsoft.com/office/officeart/2005/8/layout/hierarchy1"/>
    <dgm:cxn modelId="{CAB654A5-7025-49AA-877B-577CCA432683}" type="presParOf" srcId="{3846D331-1E69-4CB8-BF85-E00743F431DC}" destId="{88874E57-78AF-4176-93D1-D206F236E31B}" srcOrd="1" destOrd="0" presId="urn:microsoft.com/office/officeart/2005/8/layout/hierarchy1"/>
    <dgm:cxn modelId="{310B2938-3B73-495D-BC78-2E013D79A58E}" type="presParOf" srcId="{88874E57-78AF-4176-93D1-D206F236E31B}" destId="{9B277E7A-DCA7-4D38-B7AC-DA459F3F531E}" srcOrd="0" destOrd="0" presId="urn:microsoft.com/office/officeart/2005/8/layout/hierarchy1"/>
    <dgm:cxn modelId="{910FAC48-E7F6-41D6-9EB4-BC7D913512C1}" type="presParOf" srcId="{9B277E7A-DCA7-4D38-B7AC-DA459F3F531E}" destId="{5084C392-C3DC-49FB-AA65-68DAC931093B}" srcOrd="0" destOrd="0" presId="urn:microsoft.com/office/officeart/2005/8/layout/hierarchy1"/>
    <dgm:cxn modelId="{C4F05D43-6AFC-4122-9ACA-374F5865C433}" type="presParOf" srcId="{9B277E7A-DCA7-4D38-B7AC-DA459F3F531E}" destId="{B556B67F-62AE-4203-83AC-221CBF4E16A4}" srcOrd="1" destOrd="0" presId="urn:microsoft.com/office/officeart/2005/8/layout/hierarchy1"/>
    <dgm:cxn modelId="{6D6F0750-CBEF-4485-8EDF-54C2BD76D931}" type="presParOf" srcId="{88874E57-78AF-4176-93D1-D206F236E31B}" destId="{022C48F9-7A0A-4582-ACD0-9464329FD238}" srcOrd="1" destOrd="0" presId="urn:microsoft.com/office/officeart/2005/8/layout/hierarchy1"/>
    <dgm:cxn modelId="{70B47C39-CAE0-42E0-A8EC-01C65B29B9FA}" type="presParOf" srcId="{3846D331-1E69-4CB8-BF85-E00743F431DC}" destId="{2BE25DB2-6ED4-48FA-9135-CA42A8715E1C}" srcOrd="2" destOrd="0" presId="urn:microsoft.com/office/officeart/2005/8/layout/hierarchy1"/>
    <dgm:cxn modelId="{7A662842-F914-42F8-8BDC-68278273C5D0}" type="presParOf" srcId="{3846D331-1E69-4CB8-BF85-E00743F431DC}" destId="{EE851152-9253-4916-8C91-EEF425762DFC}" srcOrd="3" destOrd="0" presId="urn:microsoft.com/office/officeart/2005/8/layout/hierarchy1"/>
    <dgm:cxn modelId="{00437774-5130-48F9-AF23-4D93A0418CA7}" type="presParOf" srcId="{EE851152-9253-4916-8C91-EEF425762DFC}" destId="{D5FDC2CE-BA2A-4B96-B946-C7CD8E1FCE9F}" srcOrd="0" destOrd="0" presId="urn:microsoft.com/office/officeart/2005/8/layout/hierarchy1"/>
    <dgm:cxn modelId="{2DD54C73-8C96-4B86-8F8E-D6A832D0C85D}" type="presParOf" srcId="{D5FDC2CE-BA2A-4B96-B946-C7CD8E1FCE9F}" destId="{CA2C6BD2-BBF0-40BA-A02A-BBFB8E10CD38}" srcOrd="0" destOrd="0" presId="urn:microsoft.com/office/officeart/2005/8/layout/hierarchy1"/>
    <dgm:cxn modelId="{E4FB1599-81E3-4F76-8A5F-8DAE82A1C557}" type="presParOf" srcId="{D5FDC2CE-BA2A-4B96-B946-C7CD8E1FCE9F}" destId="{417AE1B7-472F-4C15-9949-3A0792CA4744}" srcOrd="1" destOrd="0" presId="urn:microsoft.com/office/officeart/2005/8/layout/hierarchy1"/>
    <dgm:cxn modelId="{1920C384-FB8E-4EEE-A6C4-9EC094284D33}" type="presParOf" srcId="{EE851152-9253-4916-8C91-EEF425762DFC}" destId="{97A13C9C-0CB5-4134-9447-635C48DAC16C}" srcOrd="1" destOrd="0" presId="urn:microsoft.com/office/officeart/2005/8/layout/hierarchy1"/>
    <dgm:cxn modelId="{C79B904D-5A0D-4375-A002-991114AAAE4F}" type="presParOf" srcId="{3846D331-1E69-4CB8-BF85-E00743F431DC}" destId="{E472AC4A-FBD9-4FA0-9112-86EC5CF031A9}" srcOrd="4" destOrd="0" presId="urn:microsoft.com/office/officeart/2005/8/layout/hierarchy1"/>
    <dgm:cxn modelId="{D142308F-3BC6-4EBE-A5C9-83889C1F0340}" type="presParOf" srcId="{3846D331-1E69-4CB8-BF85-E00743F431DC}" destId="{58913782-01DA-421E-9F3D-95AD2CBE489B}" srcOrd="5" destOrd="0" presId="urn:microsoft.com/office/officeart/2005/8/layout/hierarchy1"/>
    <dgm:cxn modelId="{D74D8ACD-787B-448B-9E55-02F86C56C33A}" type="presParOf" srcId="{58913782-01DA-421E-9F3D-95AD2CBE489B}" destId="{78080252-3FCA-4FF1-BDF6-6E167F9DD217}" srcOrd="0" destOrd="0" presId="urn:microsoft.com/office/officeart/2005/8/layout/hierarchy1"/>
    <dgm:cxn modelId="{0C74F4F3-90F4-4D06-A255-1DCDA5A635A2}" type="presParOf" srcId="{78080252-3FCA-4FF1-BDF6-6E167F9DD217}" destId="{AFC0AB57-4108-4A9C-B58F-88CA4FE13625}" srcOrd="0" destOrd="0" presId="urn:microsoft.com/office/officeart/2005/8/layout/hierarchy1"/>
    <dgm:cxn modelId="{5A1CB90B-4520-4CE0-9708-2A7B8F689058}" type="presParOf" srcId="{78080252-3FCA-4FF1-BDF6-6E167F9DD217}" destId="{16904A82-F468-4D45-8B0A-24BAB4EB475B}" srcOrd="1" destOrd="0" presId="urn:microsoft.com/office/officeart/2005/8/layout/hierarchy1"/>
    <dgm:cxn modelId="{FAAF07F4-CF58-426A-9127-B91B88AA862F}" type="presParOf" srcId="{58913782-01DA-421E-9F3D-95AD2CBE489B}" destId="{5003290E-CF6A-40D2-ACCB-042996E00D7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72AC4A-FBD9-4FA0-9112-86EC5CF031A9}">
      <dsp:nvSpPr>
        <dsp:cNvPr id="0" name=""/>
        <dsp:cNvSpPr/>
      </dsp:nvSpPr>
      <dsp:spPr>
        <a:xfrm>
          <a:off x="1077602" y="2563691"/>
          <a:ext cx="2243265" cy="489023"/>
        </a:xfrm>
        <a:custGeom>
          <a:avLst/>
          <a:gdLst/>
          <a:ahLst/>
          <a:cxnLst/>
          <a:rect l="0" t="0" r="0" b="0"/>
          <a:pathLst>
            <a:path>
              <a:moveTo>
                <a:pt x="2243265" y="0"/>
              </a:moveTo>
              <a:lnTo>
                <a:pt x="2243265" y="333254"/>
              </a:lnTo>
              <a:lnTo>
                <a:pt x="0" y="333254"/>
              </a:lnTo>
              <a:lnTo>
                <a:pt x="0" y="48902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E25DB2-6ED4-48FA-9135-CA42A8715E1C}">
      <dsp:nvSpPr>
        <dsp:cNvPr id="0" name=""/>
        <dsp:cNvSpPr/>
      </dsp:nvSpPr>
      <dsp:spPr>
        <a:xfrm>
          <a:off x="3275148" y="2563691"/>
          <a:ext cx="91440" cy="4890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3254"/>
              </a:lnTo>
              <a:lnTo>
                <a:pt x="90085" y="333254"/>
              </a:lnTo>
              <a:lnTo>
                <a:pt x="90085" y="48902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4EB228-E21A-4884-9D38-86A112B0D5CC}">
      <dsp:nvSpPr>
        <dsp:cNvPr id="0" name=""/>
        <dsp:cNvSpPr/>
      </dsp:nvSpPr>
      <dsp:spPr>
        <a:xfrm>
          <a:off x="3320868" y="2563691"/>
          <a:ext cx="2287631" cy="489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254"/>
              </a:lnTo>
              <a:lnTo>
                <a:pt x="2287631" y="333254"/>
              </a:lnTo>
              <a:lnTo>
                <a:pt x="2287631" y="48902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7FC9C4-2041-4130-BE1F-876C4CF72771}">
      <dsp:nvSpPr>
        <dsp:cNvPr id="0" name=""/>
        <dsp:cNvSpPr/>
      </dsp:nvSpPr>
      <dsp:spPr>
        <a:xfrm>
          <a:off x="3320868" y="1006944"/>
          <a:ext cx="2862054" cy="489023"/>
        </a:xfrm>
        <a:custGeom>
          <a:avLst/>
          <a:gdLst/>
          <a:ahLst/>
          <a:cxnLst/>
          <a:rect l="0" t="0" r="0" b="0"/>
          <a:pathLst>
            <a:path>
              <a:moveTo>
                <a:pt x="2862054" y="0"/>
              </a:moveTo>
              <a:lnTo>
                <a:pt x="2862054" y="333254"/>
              </a:lnTo>
              <a:lnTo>
                <a:pt x="0" y="333254"/>
              </a:lnTo>
              <a:lnTo>
                <a:pt x="0" y="48902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5523EE-F3C8-413E-8984-36059338A278}">
      <dsp:nvSpPr>
        <dsp:cNvPr id="0" name=""/>
        <dsp:cNvSpPr/>
      </dsp:nvSpPr>
      <dsp:spPr>
        <a:xfrm>
          <a:off x="7957116" y="2563691"/>
          <a:ext cx="1155110" cy="489023"/>
        </a:xfrm>
        <a:custGeom>
          <a:avLst/>
          <a:gdLst/>
          <a:ahLst/>
          <a:cxnLst/>
          <a:rect l="0" t="0" r="0" b="0"/>
          <a:pathLst>
            <a:path>
              <a:moveTo>
                <a:pt x="1155110" y="0"/>
              </a:moveTo>
              <a:lnTo>
                <a:pt x="1155110" y="333254"/>
              </a:lnTo>
              <a:lnTo>
                <a:pt x="0" y="333254"/>
              </a:lnTo>
              <a:lnTo>
                <a:pt x="0" y="48902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1FCF88-687C-4C38-B39A-95310C194EA1}">
      <dsp:nvSpPr>
        <dsp:cNvPr id="0" name=""/>
        <dsp:cNvSpPr/>
      </dsp:nvSpPr>
      <dsp:spPr>
        <a:xfrm>
          <a:off x="9112227" y="2563691"/>
          <a:ext cx="1132907" cy="489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254"/>
              </a:lnTo>
              <a:lnTo>
                <a:pt x="1132907" y="333254"/>
              </a:lnTo>
              <a:lnTo>
                <a:pt x="1132907" y="48902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0424AD-0073-4759-84A7-DD505E4D9089}">
      <dsp:nvSpPr>
        <dsp:cNvPr id="0" name=""/>
        <dsp:cNvSpPr/>
      </dsp:nvSpPr>
      <dsp:spPr>
        <a:xfrm>
          <a:off x="6182922" y="1006944"/>
          <a:ext cx="2929304" cy="489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254"/>
              </a:lnTo>
              <a:lnTo>
                <a:pt x="2929304" y="333254"/>
              </a:lnTo>
              <a:lnTo>
                <a:pt x="2929304" y="48902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ED480B-3395-4F82-8600-8D2D69076929}">
      <dsp:nvSpPr>
        <dsp:cNvPr id="0" name=""/>
        <dsp:cNvSpPr/>
      </dsp:nvSpPr>
      <dsp:spPr>
        <a:xfrm>
          <a:off x="3792348" y="401075"/>
          <a:ext cx="4781148" cy="6058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C97C20-7FF0-45D4-92CE-97CE0F38D355}">
      <dsp:nvSpPr>
        <dsp:cNvPr id="0" name=""/>
        <dsp:cNvSpPr/>
      </dsp:nvSpPr>
      <dsp:spPr>
        <a:xfrm>
          <a:off x="3979176" y="578562"/>
          <a:ext cx="4781148" cy="6058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3200" b="1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النظرية السلوكية</a:t>
          </a:r>
          <a:endParaRPr lang="fr-DZ" sz="3200" b="1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3996921" y="596307"/>
        <a:ext cx="4745658" cy="570379"/>
      </dsp:txXfrm>
    </dsp:sp>
    <dsp:sp modelId="{79870658-FD9F-4784-8D7C-C8CEA16A5C51}">
      <dsp:nvSpPr>
        <dsp:cNvPr id="0" name=""/>
        <dsp:cNvSpPr/>
      </dsp:nvSpPr>
      <dsp:spPr>
        <a:xfrm>
          <a:off x="7881074" y="1495967"/>
          <a:ext cx="2462305" cy="10677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3FF54E-64F7-40C7-8AA6-072BC125A77C}">
      <dsp:nvSpPr>
        <dsp:cNvPr id="0" name=""/>
        <dsp:cNvSpPr/>
      </dsp:nvSpPr>
      <dsp:spPr>
        <a:xfrm>
          <a:off x="8067902" y="1673454"/>
          <a:ext cx="2462305" cy="1067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أولا: النظريات الارتباطية</a:t>
          </a:r>
          <a:endParaRPr lang="fr-DZ" sz="2000" b="1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8099175" y="1704727"/>
        <a:ext cx="2399759" cy="1005177"/>
      </dsp:txXfrm>
    </dsp:sp>
    <dsp:sp modelId="{B4A97814-232C-4794-9020-BCEB44169ECF}">
      <dsp:nvSpPr>
        <dsp:cNvPr id="0" name=""/>
        <dsp:cNvSpPr/>
      </dsp:nvSpPr>
      <dsp:spPr>
        <a:xfrm>
          <a:off x="9276851" y="3052714"/>
          <a:ext cx="1936564" cy="10677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644F1C-0DA1-4B30-AC64-24464D8DE78A}">
      <dsp:nvSpPr>
        <dsp:cNvPr id="0" name=""/>
        <dsp:cNvSpPr/>
      </dsp:nvSpPr>
      <dsp:spPr>
        <a:xfrm>
          <a:off x="9463680" y="3230201"/>
          <a:ext cx="1936564" cy="1067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1-1-"إيفان بافلوف"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 و عملية الاشتراط الكلاسيكي</a:t>
          </a:r>
          <a:endParaRPr lang="fr-DZ" sz="2000" b="1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9494953" y="3261474"/>
        <a:ext cx="1874018" cy="1005177"/>
      </dsp:txXfrm>
    </dsp:sp>
    <dsp:sp modelId="{B6001D90-CD7D-40D2-ADCF-AB8524945C76}">
      <dsp:nvSpPr>
        <dsp:cNvPr id="0" name=""/>
        <dsp:cNvSpPr/>
      </dsp:nvSpPr>
      <dsp:spPr>
        <a:xfrm>
          <a:off x="7011037" y="3052714"/>
          <a:ext cx="1892157" cy="10677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1CAFB2-31FE-4F8D-84EC-C346DDB53CA3}">
      <dsp:nvSpPr>
        <dsp:cNvPr id="0" name=""/>
        <dsp:cNvSpPr/>
      </dsp:nvSpPr>
      <dsp:spPr>
        <a:xfrm>
          <a:off x="7197866" y="3230201"/>
          <a:ext cx="1892157" cy="1067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1-2-"جون واتسون"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 و نظرية الارتباط</a:t>
          </a:r>
          <a:endParaRPr lang="fr-DZ" sz="2000" b="1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229139" y="3261474"/>
        <a:ext cx="1829611" cy="1005177"/>
      </dsp:txXfrm>
    </dsp:sp>
    <dsp:sp modelId="{CC9C43D8-C9DE-4C4D-8717-3E1532A6F314}">
      <dsp:nvSpPr>
        <dsp:cNvPr id="0" name=""/>
        <dsp:cNvSpPr/>
      </dsp:nvSpPr>
      <dsp:spPr>
        <a:xfrm>
          <a:off x="2022465" y="1495967"/>
          <a:ext cx="2596804" cy="10677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5A1D96-CD57-4995-9670-8D2173B5FE45}">
      <dsp:nvSpPr>
        <dsp:cNvPr id="0" name=""/>
        <dsp:cNvSpPr/>
      </dsp:nvSpPr>
      <dsp:spPr>
        <a:xfrm>
          <a:off x="2209293" y="1673454"/>
          <a:ext cx="2596804" cy="1067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ثانيا: النظريات الوظيفية</a:t>
          </a:r>
          <a:endParaRPr lang="fr-DZ" sz="2000" b="1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240566" y="1704727"/>
        <a:ext cx="2534258" cy="1005177"/>
      </dsp:txXfrm>
    </dsp:sp>
    <dsp:sp modelId="{5084C392-C3DC-49FB-AA65-68DAC931093B}">
      <dsp:nvSpPr>
        <dsp:cNvPr id="0" name=""/>
        <dsp:cNvSpPr/>
      </dsp:nvSpPr>
      <dsp:spPr>
        <a:xfrm>
          <a:off x="4579617" y="3052714"/>
          <a:ext cx="2057764" cy="10677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56B67F-62AE-4203-83AC-221CBF4E16A4}">
      <dsp:nvSpPr>
        <dsp:cNvPr id="0" name=""/>
        <dsp:cNvSpPr/>
      </dsp:nvSpPr>
      <dsp:spPr>
        <a:xfrm>
          <a:off x="4766445" y="3230201"/>
          <a:ext cx="2057764" cy="1067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2-1- "إدوارد ثورندايك"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 و نظرياته في التعلّم</a:t>
          </a:r>
          <a:endParaRPr lang="fr-DZ" sz="2000" b="1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4797718" y="3261474"/>
        <a:ext cx="1995218" cy="1005177"/>
      </dsp:txXfrm>
    </dsp:sp>
    <dsp:sp modelId="{CA2C6BD2-BBF0-40BA-A02A-BBFB8E10CD38}">
      <dsp:nvSpPr>
        <dsp:cNvPr id="0" name=""/>
        <dsp:cNvSpPr/>
      </dsp:nvSpPr>
      <dsp:spPr>
        <a:xfrm>
          <a:off x="2524505" y="3052714"/>
          <a:ext cx="1681454" cy="10677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7AE1B7-472F-4C15-9949-3A0792CA4744}">
      <dsp:nvSpPr>
        <dsp:cNvPr id="0" name=""/>
        <dsp:cNvSpPr/>
      </dsp:nvSpPr>
      <dsp:spPr>
        <a:xfrm>
          <a:off x="2711334" y="3230201"/>
          <a:ext cx="1681454" cy="1067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2-2- "كلارك هال"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و نظرية الحافز</a:t>
          </a:r>
          <a:endParaRPr lang="fr-DZ" sz="2000" b="1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742607" y="3261474"/>
        <a:ext cx="1618908" cy="1005177"/>
      </dsp:txXfrm>
    </dsp:sp>
    <dsp:sp modelId="{AFC0AB57-4108-4A9C-B58F-88CA4FE13625}">
      <dsp:nvSpPr>
        <dsp:cNvPr id="0" name=""/>
        <dsp:cNvSpPr/>
      </dsp:nvSpPr>
      <dsp:spPr>
        <a:xfrm>
          <a:off x="4354" y="3052714"/>
          <a:ext cx="2146494" cy="10677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904A82-F468-4D45-8B0A-24BAB4EB475B}">
      <dsp:nvSpPr>
        <dsp:cNvPr id="0" name=""/>
        <dsp:cNvSpPr/>
      </dsp:nvSpPr>
      <dsp:spPr>
        <a:xfrm>
          <a:off x="191183" y="3230201"/>
          <a:ext cx="2146494" cy="1067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2-3- "بورهوس فريديريك سكينر "  و نظرية التعلّم الإجرائي</a:t>
          </a:r>
          <a:endParaRPr lang="fr-DZ" sz="2000" b="1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22456" y="3261474"/>
        <a:ext cx="2083948" cy="10051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234093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354489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2183131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6460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2867716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2022125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138486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3987451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091119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545641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847394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045397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205665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007459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634179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02551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48465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959119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6E6AD7-D599-46B0-B90D-5B0B708C1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1000" y="1104900"/>
            <a:ext cx="9017000" cy="1231900"/>
          </a:xfrm>
        </p:spPr>
        <p:txBody>
          <a:bodyPr>
            <a:normAutofit fontScale="90000"/>
          </a:bodyPr>
          <a:lstStyle/>
          <a:p>
            <a:br>
              <a:rPr lang="fr-DZ" dirty="0"/>
            </a:br>
            <a:endParaRPr lang="fr-DZ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53A1CF3-119A-4B0A-8F9E-9A7E8065F2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2000" y="228600"/>
            <a:ext cx="5981700" cy="711200"/>
          </a:xfrm>
        </p:spPr>
        <p:txBody>
          <a:bodyPr>
            <a:noAutofit/>
          </a:bodyPr>
          <a:lstStyle/>
          <a:p>
            <a:pPr algn="ctr"/>
            <a:r>
              <a:rPr lang="ar-DZ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المحاضرة الخامسة:  "نظريات التعلّم "</a:t>
            </a:r>
            <a:endParaRPr lang="fr-DZ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0F05DA33-7C8A-4D50-A861-C131219290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5307228"/>
              </p:ext>
            </p:extLst>
          </p:nvPr>
        </p:nvGraphicFramePr>
        <p:xfrm>
          <a:off x="508000" y="939800"/>
          <a:ext cx="11404600" cy="4699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5900456"/>
      </p:ext>
    </p:extLst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Ronds dans l’eau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Ronds dans l’eau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onds dans l’eau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TM04033925[[fn=Ronds dans l’eau]]</Template>
  <TotalTime>44</TotalTime>
  <Words>65</Words>
  <Application>Microsoft Office PowerPoint</Application>
  <PresentationFormat>Grand écran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Sakkal Majalla</vt:lpstr>
      <vt:lpstr>Tw Cen MT</vt:lpstr>
      <vt:lpstr>Ronds dans l’eau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Nadjim Hannachi</dc:creator>
  <cp:lastModifiedBy>Nadjim Hannachi</cp:lastModifiedBy>
  <cp:revision>3</cp:revision>
  <dcterms:created xsi:type="dcterms:W3CDTF">2025-02-28T23:22:41Z</dcterms:created>
  <dcterms:modified xsi:type="dcterms:W3CDTF">2025-04-15T11:55:57Z</dcterms:modified>
</cp:coreProperties>
</file>