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46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46E6-819E-422A-BF34-8C7C5F706B92}" type="datetimeFigureOut">
              <a:rPr lang="fr-FR" smtClean="0"/>
              <a:pPr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1B98-B7C9-47EA-BCD3-A31B99947D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46E6-819E-422A-BF34-8C7C5F706B92}" type="datetimeFigureOut">
              <a:rPr lang="fr-FR" smtClean="0"/>
              <a:pPr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1B98-B7C9-47EA-BCD3-A31B99947D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46E6-819E-422A-BF34-8C7C5F706B92}" type="datetimeFigureOut">
              <a:rPr lang="fr-FR" smtClean="0"/>
              <a:pPr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1B98-B7C9-47EA-BCD3-A31B99947D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46E6-819E-422A-BF34-8C7C5F706B92}" type="datetimeFigureOut">
              <a:rPr lang="fr-FR" smtClean="0"/>
              <a:pPr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1B98-B7C9-47EA-BCD3-A31B99947D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46E6-819E-422A-BF34-8C7C5F706B92}" type="datetimeFigureOut">
              <a:rPr lang="fr-FR" smtClean="0"/>
              <a:pPr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1B98-B7C9-47EA-BCD3-A31B99947D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46E6-819E-422A-BF34-8C7C5F706B92}" type="datetimeFigureOut">
              <a:rPr lang="fr-FR" smtClean="0"/>
              <a:pPr/>
              <a:t>15/04/2020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1B98-B7C9-47EA-BCD3-A31B99947D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46E6-819E-422A-BF34-8C7C5F706B92}" type="datetimeFigureOut">
              <a:rPr lang="fr-FR" smtClean="0"/>
              <a:pPr/>
              <a:t>15/04/2020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1B98-B7C9-47EA-BCD3-A31B99947D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46E6-819E-422A-BF34-8C7C5F706B92}" type="datetimeFigureOut">
              <a:rPr lang="fr-FR" smtClean="0"/>
              <a:pPr/>
              <a:t>15/04/2020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1B98-B7C9-47EA-BCD3-A31B99947D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46E6-819E-422A-BF34-8C7C5F706B92}" type="datetimeFigureOut">
              <a:rPr lang="fr-FR" smtClean="0"/>
              <a:pPr/>
              <a:t>15/04/2020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1B98-B7C9-47EA-BCD3-A31B99947D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46E6-819E-422A-BF34-8C7C5F706B92}" type="datetimeFigureOut">
              <a:rPr lang="fr-FR" smtClean="0"/>
              <a:pPr/>
              <a:t>15/04/2020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1B98-B7C9-47EA-BCD3-A31B99947D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46E6-819E-422A-BF34-8C7C5F706B92}" type="datetimeFigureOut">
              <a:rPr lang="fr-FR" smtClean="0"/>
              <a:pPr/>
              <a:t>15/04/2020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1B98-B7C9-47EA-BCD3-A31B99947D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46E6-819E-422A-BF34-8C7C5F706B92}" type="datetimeFigureOut">
              <a:rPr lang="fr-FR" smtClean="0"/>
              <a:pPr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A1B98-B7C9-47EA-BCD3-A31B99947D0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 smtClean="0"/>
              <a:t>Cours analyse et traitement des données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85808"/>
          </a:xfrm>
          <a:solidFill>
            <a:srgbClr val="002060"/>
          </a:solidFill>
        </p:spPr>
        <p:txBody>
          <a:bodyPr/>
          <a:lstStyle/>
          <a:p>
            <a:r>
              <a:rPr lang="fr-FR" dirty="0" smtClean="0"/>
              <a:t>M. BOUFEDDA 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015318" cy="79690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Révision </a:t>
            </a:r>
            <a:endParaRPr lang="fr-FR" dirty="0"/>
          </a:p>
        </p:txBody>
      </p:sp>
      <p:pic>
        <p:nvPicPr>
          <p:cNvPr id="1026" name="Picture 2" descr="F:\DCIM\Camera\IMG_20200414_221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072493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643866" cy="86834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Suite </a:t>
            </a:r>
            <a:endParaRPr lang="fr-FR" dirty="0"/>
          </a:p>
        </p:txBody>
      </p:sp>
      <p:pic>
        <p:nvPicPr>
          <p:cNvPr id="4" name="Picture 2" descr="F:\DCIM\Camera\IMG_20200414_221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7643866" cy="49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786742" cy="86834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1.Teste des hypothèses (T-test) </a:t>
            </a:r>
            <a:endParaRPr lang="fr-FR" dirty="0"/>
          </a:p>
        </p:txBody>
      </p:sp>
      <p:pic>
        <p:nvPicPr>
          <p:cNvPr id="3074" name="Picture 2" descr="F:\DCIM\Camera\IMG_20200414_222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786742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86834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T</a:t>
            </a:r>
            <a:r>
              <a:rPr lang="fr-FR" sz="2000" dirty="0" smtClean="0"/>
              <a:t> théorique </a:t>
            </a:r>
            <a:endParaRPr lang="fr-FR" sz="2000" dirty="0"/>
          </a:p>
        </p:txBody>
      </p:sp>
      <p:pic>
        <p:nvPicPr>
          <p:cNvPr id="6" name="Picture 2" descr="F:\DCIM\Camera\IMG_20200414_222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8215369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715304" cy="79690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2.</a:t>
            </a:r>
            <a:r>
              <a:rPr lang="fr-FR" dirty="0" err="1" smtClean="0"/>
              <a:t>Khé</a:t>
            </a:r>
            <a:r>
              <a:rPr lang="fr-FR" dirty="0" smtClean="0"/>
              <a:t>-deux</a:t>
            </a:r>
            <a:endParaRPr lang="fr-FR" dirty="0"/>
          </a:p>
        </p:txBody>
      </p:sp>
      <p:pic>
        <p:nvPicPr>
          <p:cNvPr id="5122" name="Picture 2" descr="F:\DCIM\Camera\IMG_20200414_221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142984"/>
            <a:ext cx="7715304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Suite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F:\DCIM\Camera\IMG_20200414_221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429684" cy="4653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215238" cy="9397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Khé2 </a:t>
            </a:r>
            <a:r>
              <a:rPr lang="fr-FR" sz="2000" dirty="0" smtClean="0"/>
              <a:t>théorique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Picture 2" descr="F:\DCIM\Camera\IMG_20200414_2214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57350" y="171421"/>
            <a:ext cx="5129234" cy="7215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3.Application des testes en SPSS 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Etape1: Identification des variables</a:t>
            </a:r>
          </a:p>
          <a:p>
            <a:pPr>
              <a:buNone/>
            </a:pPr>
            <a:r>
              <a:rPr lang="fr-FR" dirty="0" smtClean="0"/>
              <a:t>Etape2: Insertion des données </a:t>
            </a:r>
          </a:p>
          <a:p>
            <a:pPr>
              <a:buNone/>
            </a:pPr>
            <a:r>
              <a:rPr lang="fr-FR" dirty="0" smtClean="0"/>
              <a:t>Etape3: Analyse des données </a:t>
            </a:r>
          </a:p>
          <a:p>
            <a:pPr>
              <a:buNone/>
            </a:pPr>
            <a:r>
              <a:rPr lang="fr-FR" dirty="0" smtClean="0"/>
              <a:t>Etape4: Interprétation des résultats 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48</Words>
  <Application>Microsoft Office PowerPoint</Application>
  <PresentationFormat>Affichage à l'écran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Cours analyse et traitement des données </vt:lpstr>
      <vt:lpstr>Révision </vt:lpstr>
      <vt:lpstr>Suite </vt:lpstr>
      <vt:lpstr>1.Teste des hypothèses (T-test) </vt:lpstr>
      <vt:lpstr>T théorique </vt:lpstr>
      <vt:lpstr>2.Khé-deux</vt:lpstr>
      <vt:lpstr>Suite</vt:lpstr>
      <vt:lpstr>Khé2 théorique </vt:lpstr>
      <vt:lpstr>3.Application des testes en SPSS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info</dc:creator>
  <cp:lastModifiedBy>pc haroun</cp:lastModifiedBy>
  <cp:revision>6</cp:revision>
  <dcterms:created xsi:type="dcterms:W3CDTF">2020-04-14T21:45:57Z</dcterms:created>
  <dcterms:modified xsi:type="dcterms:W3CDTF">2020-04-14T22:59:19Z</dcterms:modified>
</cp:coreProperties>
</file>