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7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8095E-89EA-488D-9CF4-7BA1A828DB19}" type="datetimeFigureOut">
              <a:rPr lang="fr-FR" smtClean="0"/>
              <a:pPr/>
              <a:t>22/04/2023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synonymie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Les synonymes sont des mots qui ont le même sens ou un sens proche.</a:t>
            </a:r>
          </a:p>
          <a:p>
            <a:pPr algn="just"/>
            <a:r>
              <a:rPr lang="fr-FR" dirty="0" smtClean="0"/>
              <a:t>Ils appartiennent à la même classe grammaticale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L’emploi des synonymes permet </a:t>
            </a:r>
            <a:r>
              <a:rPr lang="fr-FR" smtClean="0"/>
              <a:t>d’éviter les répétitions.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Exemples</a:t>
            </a:r>
            <a:r>
              <a:rPr lang="fr-FR" dirty="0" smtClean="0"/>
              <a:t>: dur</a:t>
            </a:r>
            <a:r>
              <a:rPr lang="fr-FR" dirty="0" smtClean="0"/>
              <a:t>, compliqué, ardu, difficile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rapidement, précipitamment, hâtivement.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t</a:t>
            </a:r>
            <a:r>
              <a:rPr lang="fr-FR" dirty="0" smtClean="0"/>
              <a:t>ravailler, s’appliquer, œuvrer. </a:t>
            </a: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Dans le cas du mot polysémique, il faut faire attention, car tous les sens ne peuvent pas être utilisés dans un même contexte.</a:t>
            </a:r>
            <a:br>
              <a:rPr lang="fr-FR" dirty="0" smtClean="0"/>
            </a:br>
            <a:r>
              <a:rPr lang="fr-FR" dirty="0" smtClean="0"/>
              <a:t>Exemple: </a:t>
            </a:r>
            <a:r>
              <a:rPr lang="fr-FR" dirty="0" smtClean="0"/>
              <a:t>courir: se précipiter, cavaler, se répandre, vagabonder , circuler.</a:t>
            </a:r>
          </a:p>
          <a:p>
            <a:pPr>
              <a:buNone/>
            </a:pPr>
            <a:r>
              <a:rPr lang="fr-FR" dirty="0" smtClean="0"/>
              <a:t>-Les feux de forêts se propagent rapidement.(se répandent)</a:t>
            </a:r>
          </a:p>
          <a:p>
            <a:pPr>
              <a:buNone/>
            </a:pPr>
            <a:r>
              <a:rPr lang="fr-FR" dirty="0" smtClean="0"/>
              <a:t>L’eau qui ne court pas fait un marais. Hugo (coule)</a:t>
            </a:r>
          </a:p>
          <a:p>
            <a:r>
              <a:rPr lang="fr-FR" dirty="0" smtClean="0"/>
              <a:t>Il court vite. (se précipite)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synonymes présentent des nuances, il faut faire attention quant à leur utilisation et la modification du sens.</a:t>
            </a:r>
          </a:p>
          <a:p>
            <a:pPr>
              <a:buNone/>
            </a:pPr>
            <a:r>
              <a:rPr lang="fr-FR" dirty="0" smtClean="0"/>
              <a:t>Exemple: les synonymes du verbe </a:t>
            </a:r>
            <a:r>
              <a:rPr lang="fr-FR" b="1" dirty="0" smtClean="0"/>
              <a:t>écrire </a:t>
            </a:r>
            <a:r>
              <a:rPr lang="fr-FR" dirty="0" smtClean="0"/>
              <a:t>sont: graver – orthographier – rédiger – griffonner – calligraphier – copier – composer</a:t>
            </a:r>
            <a:r>
              <a:rPr lang="fr-FR" i="1" dirty="0" smtClean="0"/>
              <a:t>.</a:t>
            </a:r>
          </a:p>
          <a:p>
            <a:pPr>
              <a:buNone/>
            </a:pPr>
            <a:r>
              <a:rPr lang="fr-FR" i="1" dirty="0" smtClean="0"/>
              <a:t>Écrire</a:t>
            </a:r>
            <a:r>
              <a:rPr lang="fr-FR" dirty="0" smtClean="0"/>
              <a:t> une lettre, ne peut pas être remplacé par graver ou griffonner, ou… mais par rédiger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synonymes peuvent indiquer une </a:t>
            </a:r>
            <a:r>
              <a:rPr lang="fr-FR" dirty="0" smtClean="0"/>
              <a:t>intensité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Ils peuvent appartenir à des registres </a:t>
            </a:r>
            <a:r>
              <a:rPr lang="fr-FR" dirty="0" smtClean="0"/>
              <a:t>différents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Ils peuvent impliquer un </a:t>
            </a:r>
            <a:r>
              <a:rPr lang="fr-FR" dirty="0" smtClean="0"/>
              <a:t>jugement</a:t>
            </a:r>
            <a:r>
              <a:rPr lang="fr-FR" dirty="0" smtClean="0"/>
              <a:t>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165</Words>
  <Application>Microsoft Office PowerPoint</Application>
  <PresentationFormat>Affichage à l'écran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La synonymie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Utilisateur Windows</cp:lastModifiedBy>
  <cp:revision>13</cp:revision>
  <dcterms:created xsi:type="dcterms:W3CDTF">2023-03-17T20:08:36Z</dcterms:created>
  <dcterms:modified xsi:type="dcterms:W3CDTF">2023-04-22T21:58:08Z</dcterms:modified>
</cp:coreProperties>
</file>