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67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7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55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46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85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03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93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18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050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06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87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00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27552-C961-4C23-8BE3-502F0502D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201"/>
            <a:ext cx="9144000" cy="584199"/>
          </a:xfrm>
        </p:spPr>
        <p:txBody>
          <a:bodyPr>
            <a:normAutofit fontScale="90000"/>
          </a:bodyPr>
          <a:lstStyle/>
          <a:p>
            <a:pPr algn="ctr"/>
            <a:r>
              <a:rPr lang="ar-DZ" sz="44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الأهداف العلمية و البيداغوجية"</a:t>
            </a:r>
            <a:endParaRPr lang="fr-DZ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CA58A3-3DE0-4309-AF2E-9E63CCFB6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" y="673100"/>
            <a:ext cx="11658600" cy="5003800"/>
          </a:xfrm>
        </p:spPr>
        <p:txBody>
          <a:bodyPr numCol="2">
            <a:normAutofit fontScale="92500" lnSpcReduction="10000"/>
          </a:bodyPr>
          <a:lstStyle/>
          <a:p>
            <a:pPr lvl="1" algn="just" rtl="1">
              <a:lnSpc>
                <a:spcPct val="107000"/>
              </a:lnSpc>
              <a:spcAft>
                <a:spcPts val="800"/>
              </a:spcAft>
            </a:pP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مقياس "لسانيات تطبيقية" له أهداف علمية وبيداغوجية مهمة، ويمكن تلخيصها فيما يلي:</a:t>
            </a:r>
          </a:p>
          <a:p>
            <a:pPr lvl="1" algn="just" rtl="1">
              <a:lnSpc>
                <a:spcPct val="107000"/>
              </a:lnSpc>
              <a:spcAft>
                <a:spcPts val="800"/>
              </a:spcAft>
            </a:pPr>
            <a:r>
              <a:rPr lang="ar-DZ" sz="1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-</a:t>
            </a: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الأهداف العلمية: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فهم الأسس النظرية: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تعميق فهم الطلبة للأسس النظرية للسانيات التطبيقية وعلاقتها باللسانيات العامة.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استكشاف التطبيقات: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استكشاف التطبيقات العملية للسانيات في مجالات مثل تعليم اللغات، الترجمة، معالجة اللغات الطبيعية، وغيرها.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تحليل المشكلات اللغوية: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تطوير القدرة على تحليل المشكلات اللغوية في سياقات واقعية باستخدام أدوات اللسانيات التطبيقية.4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مواكبة التطورات: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مواكبة التطورات الحديثة في مجال اللسانيات التطبيقية وتطبيقاتها التكنولوجية.   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ar-DZ" sz="19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ar-DZ" sz="19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lvl="1" algn="just" rtl="1">
              <a:lnSpc>
                <a:spcPct val="107000"/>
              </a:lnSpc>
              <a:spcAft>
                <a:spcPts val="800"/>
              </a:spcAft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DZ" sz="1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-</a:t>
            </a: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الأهداف البيداغوجية: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تنمية المهارات التحليلية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تنمية المهارات التحليلية والنقدية لدى الطلبة في التعامل مع القضايا اللغوية التطبيقية.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تعزيز التعلم الذاتي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تشجيع التعلم الذاتي والبحث العلمي في مجال اللسانيات التطبيقية.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تطبيق المعرفة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تطبيق المعرفة النظرية في مشاريع عملية وحالات دراسية واقعية.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تحسين التواصل: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تحسين مهارات التواصل اللغوي والثقافي عبر فهم أفضل للعمليات اللغوية.5</a:t>
            </a:r>
          </a:p>
          <a:p>
            <a:pPr marL="914400" lvl="1" indent="-457200" algn="just" rtl="1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ar-DZ" sz="19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إعداد متخصصين: </a:t>
            </a: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إعداد متخصصين قادرين على العمل في مجالات مثل تعليم اللغات، الترجمة، وتحليل الخطاب.</a:t>
            </a:r>
          </a:p>
          <a:p>
            <a:pPr lvl="1" algn="just" rtl="1">
              <a:lnSpc>
                <a:spcPct val="107000"/>
              </a:lnSpc>
              <a:spcAft>
                <a:spcPts val="800"/>
              </a:spcAft>
            </a:pPr>
            <a:r>
              <a:rPr lang="ar-DZ" sz="19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هذه الأهداف تسعى إلى تزويد الطلبة بالمعرفة والمهارات اللازمة لفهم وتطبيق اللسانيات التطبيقية في سياقات متنوعة، مع تعزيز قدراتهم البحثية والعملية.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73612680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</TotalTime>
  <Words>200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Sakkal Majalla</vt:lpstr>
      <vt:lpstr>Galerie</vt:lpstr>
      <vt:lpstr>" الأهداف العلمية و البيداغوجية"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"بطاقة تعريفية بالأستاذ"</dc:title>
  <dc:creator>Nadjim Hannachi</dc:creator>
  <cp:lastModifiedBy>Nadjim Hannachi</cp:lastModifiedBy>
  <cp:revision>4</cp:revision>
  <dcterms:created xsi:type="dcterms:W3CDTF">2025-03-01T12:48:39Z</dcterms:created>
  <dcterms:modified xsi:type="dcterms:W3CDTF">2025-04-14T12:44:40Z</dcterms:modified>
</cp:coreProperties>
</file>