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59" r:id="rId7"/>
    <p:sldId id="262" r:id="rId8"/>
    <p:sldId id="269" r:id="rId9"/>
    <p:sldId id="260" r:id="rId10"/>
    <p:sldId id="263" r:id="rId11"/>
    <p:sldId id="270" r:id="rId12"/>
    <p:sldId id="271" r:id="rId13"/>
    <p:sldId id="272" r:id="rId14"/>
    <p:sldId id="273" r:id="rId15"/>
    <p:sldId id="274" r:id="rId16"/>
    <p:sldId id="275" r:id="rId17"/>
    <p:sldId id="261" r:id="rId18"/>
    <p:sldId id="264" r:id="rId19"/>
    <p:sldId id="276" r:id="rId20"/>
    <p:sldId id="277" r:id="rId21"/>
    <p:sldId id="278" r:id="rId22"/>
    <p:sldId id="282" r:id="rId23"/>
    <p:sldId id="265" r:id="rId24"/>
    <p:sldId id="266" r:id="rId25"/>
    <p:sldId id="279" r:id="rId26"/>
    <p:sldId id="280" r:id="rId27"/>
    <p:sldId id="281" r:id="rId28"/>
    <p:sldId id="283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767A673-1358-499B-B4F8-7DF007B57869}">
          <p14:sldIdLst>
            <p14:sldId id="256"/>
            <p14:sldId id="257"/>
          </p14:sldIdLst>
        </p14:section>
        <p14:section name="Section sans titre" id="{B91BBE0D-5C17-48B8-9117-B1FE7196ACF9}">
          <p14:sldIdLst>
            <p14:sldId id="258"/>
            <p14:sldId id="267"/>
            <p14:sldId id="268"/>
            <p14:sldId id="259"/>
            <p14:sldId id="262"/>
            <p14:sldId id="269"/>
            <p14:sldId id="260"/>
            <p14:sldId id="263"/>
            <p14:sldId id="270"/>
            <p14:sldId id="271"/>
            <p14:sldId id="272"/>
            <p14:sldId id="273"/>
            <p14:sldId id="274"/>
            <p14:sldId id="275"/>
            <p14:sldId id="261"/>
            <p14:sldId id="264"/>
            <p14:sldId id="276"/>
            <p14:sldId id="277"/>
            <p14:sldId id="278"/>
            <p14:sldId id="282"/>
            <p14:sldId id="265"/>
            <p14:sldId id="266"/>
            <p14:sldId id="279"/>
            <p14:sldId id="280"/>
            <p14:sldId id="281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97" d="100"/>
          <a:sy n="97" d="100"/>
        </p:scale>
        <p:origin x="3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7CD9C29-F204-47F4-BC68-929D04A3B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726B2C9F-84E7-4C32-B14B-C789DA958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C582023-A5C1-4FFE-8FDC-B2DDB80B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9D58F21-321F-4105-9C08-222251244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08D132E-9FB1-4B83-9CBC-A88BA8A7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13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78D83B9-A4F7-48B9-811B-3622D8ECB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C989462D-EA54-4719-B81F-AD8554170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4A723A0-0603-46F6-8DA8-BD581DD27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D214F3A-0F1D-4E73-AEA0-109490BC3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5223A34-22D6-4577-B5B8-8214760C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56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A77AC4AF-D434-4AA5-BFEC-BB19813C54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7F1B8FD0-C2DF-43D0-90BC-E89E8648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8306A84-4A6B-44DB-A6B5-2832E25FA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2624B79-F031-439D-8980-08EB6A9E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3233304-E981-44AB-B5B2-F0BE6B92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4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3A03C20-4EC0-4EDD-A1B7-2F2F0A61B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5BE0027-7263-4326-B24D-C044427E1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3327B922-6818-4817-A1BB-6A03F2ED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787839BA-6A11-48EE-B87F-CA2D1779E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58B1C68-E3AD-40E4-9AC6-F02488DB5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56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5E6204E-0A87-4891-956D-7FE7B8C2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AE368FC-C705-4A33-90EA-9BD35FC6E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94A2542-5E20-456C-8585-94AC6314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FF90191-8B27-4B4F-8FB8-1305D576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7AC7648-840E-4CA8-BBC4-6CB03C90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78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A8DB4C7-AE4D-4416-9FCE-BFCFDF71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F2957CA-1855-48AE-B3AA-51AEBF7F6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B4C4A6A8-669E-451C-BCDD-35538717C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9FC5E4D2-33B5-42CC-B7B5-A0690D515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297AA6B3-8862-488D-961F-83B0D10C8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13AF415-70F7-423D-A768-05444D33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7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9F9BF05-0C3E-4F96-A841-EBC06EA13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1898FB3F-17DD-4C61-8625-4AD03C6F0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2746F6AB-AC65-490C-9C0C-992095120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A95BDB7B-00B5-45E9-A75A-82B743270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5D4CC9D4-7261-41B1-8C48-C6767D2844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436E302C-B0BD-461B-8052-C06A8E03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BCF0B3B0-9FFB-4E6D-B839-F00E63C00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53F09F04-837F-4233-BDBC-5823A1C92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54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B3113E5-4772-4C76-AA43-ABED7CCE9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9B1DE0E6-0201-4A76-9393-8A51040E5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579E7690-7623-4F82-A670-DD6704B8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3C196B30-70BF-4C51-BE32-58CFFB900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784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73FDDE4A-AC32-4CA9-8F90-191CB9EF6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D77BA14F-3A1D-4BDC-9017-9D256A615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94946396-9F9F-4D4A-B7C7-4EB96C241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42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D540BB-0171-47D4-8EA3-E28A5B3C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63A58C0-D1DE-4041-8595-D8154A06F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B4E44BA8-EDBA-4F38-BBFD-5599C1886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A00D2DBA-C06B-472D-9FA2-5C8FBAD8E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CDE2973-E612-4D81-8BF0-9CFB7B4A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4FC1788-BDA4-48AC-A403-B385BD69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1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95474BE-681F-4549-A865-22B519BF6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94EC075A-FCA6-4E10-AB21-FAFC8034A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BDA36511-0712-433E-B968-26F650C2A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E15DC3D2-1B3D-48A1-8EDF-98C70E8E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45863969-8913-43AE-B59E-A04AC51C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25D6788-5EBE-4EDA-9236-07B9047B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32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674A44B0-B14C-4CA7-A4A8-BF7187367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1013D1B-7F9E-44F4-A9BA-F24BAF993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7515809-D7CA-4475-A2DC-C63C93591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DAB6-D62D-49D9-B576-684D46FC23CB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454D47C-E818-4552-8BB6-E86F39D3E6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BFB838B-C26C-406B-BD67-DB4E2F515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C0882-8C74-4FF8-A330-57F2EE3A43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02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png"/><Relationship Id="rId5" Type="http://schemas.openxmlformats.org/officeDocument/2006/relationships/image" Target="../media/image108.png"/><Relationship Id="rId4" Type="http://schemas.openxmlformats.org/officeDocument/2006/relationships/image" Target="../media/image107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1.png"/><Relationship Id="rId18" Type="http://schemas.openxmlformats.org/officeDocument/2006/relationships/image" Target="../media/image126.png"/><Relationship Id="rId26" Type="http://schemas.openxmlformats.org/officeDocument/2006/relationships/image" Target="../media/image133.png"/><Relationship Id="rId3" Type="http://schemas.openxmlformats.org/officeDocument/2006/relationships/image" Target="../media/image111.png"/><Relationship Id="rId21" Type="http://schemas.openxmlformats.org/officeDocument/2006/relationships/image" Target="../media/image129.png"/><Relationship Id="rId34" Type="http://schemas.openxmlformats.org/officeDocument/2006/relationships/image" Target="../media/image141.png"/><Relationship Id="rId7" Type="http://schemas.openxmlformats.org/officeDocument/2006/relationships/image" Target="../media/image115.png"/><Relationship Id="rId12" Type="http://schemas.openxmlformats.org/officeDocument/2006/relationships/image" Target="../media/image120.png"/><Relationship Id="rId17" Type="http://schemas.openxmlformats.org/officeDocument/2006/relationships/image" Target="../media/image125.png"/><Relationship Id="rId25" Type="http://schemas.openxmlformats.org/officeDocument/2006/relationships/image" Target="../media/image132.png"/><Relationship Id="rId33" Type="http://schemas.openxmlformats.org/officeDocument/2006/relationships/image" Target="../media/image140.png"/><Relationship Id="rId2" Type="http://schemas.openxmlformats.org/officeDocument/2006/relationships/image" Target="../media/image110.png"/><Relationship Id="rId16" Type="http://schemas.openxmlformats.org/officeDocument/2006/relationships/image" Target="../media/image124.png"/><Relationship Id="rId20" Type="http://schemas.openxmlformats.org/officeDocument/2006/relationships/image" Target="../media/image128.png"/><Relationship Id="rId29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11" Type="http://schemas.openxmlformats.org/officeDocument/2006/relationships/image" Target="../media/image119.png"/><Relationship Id="rId24" Type="http://schemas.openxmlformats.org/officeDocument/2006/relationships/image" Target="../media/image131.png"/><Relationship Id="rId32" Type="http://schemas.openxmlformats.org/officeDocument/2006/relationships/image" Target="../media/image139.png"/><Relationship Id="rId5" Type="http://schemas.openxmlformats.org/officeDocument/2006/relationships/image" Target="../media/image113.png"/><Relationship Id="rId15" Type="http://schemas.openxmlformats.org/officeDocument/2006/relationships/image" Target="../media/image123.png"/><Relationship Id="rId23" Type="http://schemas.openxmlformats.org/officeDocument/2006/relationships/image" Target="../media/image130.png"/><Relationship Id="rId28" Type="http://schemas.openxmlformats.org/officeDocument/2006/relationships/image" Target="../media/image135.png"/><Relationship Id="rId10" Type="http://schemas.openxmlformats.org/officeDocument/2006/relationships/image" Target="../media/image118.png"/><Relationship Id="rId19" Type="http://schemas.openxmlformats.org/officeDocument/2006/relationships/image" Target="../media/image127.png"/><Relationship Id="rId31" Type="http://schemas.openxmlformats.org/officeDocument/2006/relationships/image" Target="../media/image138.png"/><Relationship Id="rId4" Type="http://schemas.openxmlformats.org/officeDocument/2006/relationships/image" Target="../media/image112.png"/><Relationship Id="rId9" Type="http://schemas.openxmlformats.org/officeDocument/2006/relationships/image" Target="../media/image117.png"/><Relationship Id="rId14" Type="http://schemas.openxmlformats.org/officeDocument/2006/relationships/image" Target="../media/image122.png"/><Relationship Id="rId22" Type="http://schemas.openxmlformats.org/officeDocument/2006/relationships/image" Target="../media/image98.png"/><Relationship Id="rId27" Type="http://schemas.openxmlformats.org/officeDocument/2006/relationships/image" Target="../media/image134.png"/><Relationship Id="rId30" Type="http://schemas.openxmlformats.org/officeDocument/2006/relationships/image" Target="../media/image137.png"/><Relationship Id="rId8" Type="http://schemas.openxmlformats.org/officeDocument/2006/relationships/image" Target="../media/image1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png"/><Relationship Id="rId13" Type="http://schemas.openxmlformats.org/officeDocument/2006/relationships/image" Target="../media/image153.png"/><Relationship Id="rId18" Type="http://schemas.openxmlformats.org/officeDocument/2006/relationships/image" Target="../media/image158.png"/><Relationship Id="rId3" Type="http://schemas.openxmlformats.org/officeDocument/2006/relationships/image" Target="../media/image143.png"/><Relationship Id="rId21" Type="http://schemas.openxmlformats.org/officeDocument/2006/relationships/image" Target="../media/image161.png"/><Relationship Id="rId7" Type="http://schemas.openxmlformats.org/officeDocument/2006/relationships/image" Target="../media/image147.png"/><Relationship Id="rId12" Type="http://schemas.openxmlformats.org/officeDocument/2006/relationships/image" Target="../media/image152.png"/><Relationship Id="rId17" Type="http://schemas.openxmlformats.org/officeDocument/2006/relationships/image" Target="../media/image157.png"/><Relationship Id="rId25" Type="http://schemas.openxmlformats.org/officeDocument/2006/relationships/image" Target="../media/image165.png"/><Relationship Id="rId2" Type="http://schemas.openxmlformats.org/officeDocument/2006/relationships/image" Target="../media/image142.png"/><Relationship Id="rId16" Type="http://schemas.openxmlformats.org/officeDocument/2006/relationships/image" Target="../media/image156.png"/><Relationship Id="rId20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6.png"/><Relationship Id="rId11" Type="http://schemas.openxmlformats.org/officeDocument/2006/relationships/image" Target="../media/image151.png"/><Relationship Id="rId24" Type="http://schemas.openxmlformats.org/officeDocument/2006/relationships/image" Target="../media/image164.png"/><Relationship Id="rId5" Type="http://schemas.openxmlformats.org/officeDocument/2006/relationships/image" Target="../media/image145.png"/><Relationship Id="rId15" Type="http://schemas.openxmlformats.org/officeDocument/2006/relationships/image" Target="../media/image155.png"/><Relationship Id="rId23" Type="http://schemas.openxmlformats.org/officeDocument/2006/relationships/image" Target="../media/image163.png"/><Relationship Id="rId10" Type="http://schemas.openxmlformats.org/officeDocument/2006/relationships/image" Target="../media/image150.png"/><Relationship Id="rId19" Type="http://schemas.openxmlformats.org/officeDocument/2006/relationships/image" Target="../media/image159.png"/><Relationship Id="rId4" Type="http://schemas.openxmlformats.org/officeDocument/2006/relationships/image" Target="../media/image144.png"/><Relationship Id="rId9" Type="http://schemas.openxmlformats.org/officeDocument/2006/relationships/image" Target="../media/image149.png"/><Relationship Id="rId14" Type="http://schemas.openxmlformats.org/officeDocument/2006/relationships/image" Target="../media/image154.png"/><Relationship Id="rId22" Type="http://schemas.openxmlformats.org/officeDocument/2006/relationships/image" Target="../media/image16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2.png"/><Relationship Id="rId13" Type="http://schemas.openxmlformats.org/officeDocument/2006/relationships/image" Target="../media/image177.png"/><Relationship Id="rId3" Type="http://schemas.openxmlformats.org/officeDocument/2006/relationships/image" Target="../media/image167.png"/><Relationship Id="rId7" Type="http://schemas.openxmlformats.org/officeDocument/2006/relationships/image" Target="../media/image171.png"/><Relationship Id="rId12" Type="http://schemas.openxmlformats.org/officeDocument/2006/relationships/image" Target="../media/image176.png"/><Relationship Id="rId2" Type="http://schemas.openxmlformats.org/officeDocument/2006/relationships/image" Target="../media/image1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175.png"/><Relationship Id="rId5" Type="http://schemas.openxmlformats.org/officeDocument/2006/relationships/image" Target="../media/image169.png"/><Relationship Id="rId10" Type="http://schemas.openxmlformats.org/officeDocument/2006/relationships/image" Target="../media/image174.png"/><Relationship Id="rId4" Type="http://schemas.openxmlformats.org/officeDocument/2006/relationships/image" Target="../media/image168.png"/><Relationship Id="rId9" Type="http://schemas.openxmlformats.org/officeDocument/2006/relationships/image" Target="../media/image173.png"/><Relationship Id="rId14" Type="http://schemas.openxmlformats.org/officeDocument/2006/relationships/image" Target="../media/image17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5.png"/><Relationship Id="rId13" Type="http://schemas.openxmlformats.org/officeDocument/2006/relationships/image" Target="../media/image189.png"/><Relationship Id="rId18" Type="http://schemas.openxmlformats.org/officeDocument/2006/relationships/image" Target="../media/image194.png"/><Relationship Id="rId26" Type="http://schemas.openxmlformats.org/officeDocument/2006/relationships/image" Target="../media/image202.png"/><Relationship Id="rId3" Type="http://schemas.openxmlformats.org/officeDocument/2006/relationships/image" Target="../media/image180.png"/><Relationship Id="rId21" Type="http://schemas.openxmlformats.org/officeDocument/2006/relationships/image" Target="../media/image197.png"/><Relationship Id="rId7" Type="http://schemas.openxmlformats.org/officeDocument/2006/relationships/image" Target="../media/image184.png"/><Relationship Id="rId12" Type="http://schemas.openxmlformats.org/officeDocument/2006/relationships/image" Target="../media/image188.png"/><Relationship Id="rId17" Type="http://schemas.openxmlformats.org/officeDocument/2006/relationships/image" Target="../media/image193.png"/><Relationship Id="rId25" Type="http://schemas.openxmlformats.org/officeDocument/2006/relationships/image" Target="../media/image201.png"/><Relationship Id="rId2" Type="http://schemas.openxmlformats.org/officeDocument/2006/relationships/image" Target="../media/image179.png"/><Relationship Id="rId16" Type="http://schemas.openxmlformats.org/officeDocument/2006/relationships/image" Target="../media/image192.png"/><Relationship Id="rId20" Type="http://schemas.openxmlformats.org/officeDocument/2006/relationships/image" Target="../media/image196.png"/><Relationship Id="rId29" Type="http://schemas.openxmlformats.org/officeDocument/2006/relationships/image" Target="../media/image2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3.png"/><Relationship Id="rId11" Type="http://schemas.openxmlformats.org/officeDocument/2006/relationships/image" Target="../media/image63.png"/><Relationship Id="rId24" Type="http://schemas.openxmlformats.org/officeDocument/2006/relationships/image" Target="../media/image200.png"/><Relationship Id="rId5" Type="http://schemas.openxmlformats.org/officeDocument/2006/relationships/image" Target="../media/image182.png"/><Relationship Id="rId15" Type="http://schemas.openxmlformats.org/officeDocument/2006/relationships/image" Target="../media/image191.png"/><Relationship Id="rId23" Type="http://schemas.openxmlformats.org/officeDocument/2006/relationships/image" Target="../media/image199.png"/><Relationship Id="rId28" Type="http://schemas.openxmlformats.org/officeDocument/2006/relationships/image" Target="../media/image173.png"/><Relationship Id="rId10" Type="http://schemas.openxmlformats.org/officeDocument/2006/relationships/image" Target="../media/image187.png"/><Relationship Id="rId19" Type="http://schemas.openxmlformats.org/officeDocument/2006/relationships/image" Target="../media/image195.png"/><Relationship Id="rId31" Type="http://schemas.openxmlformats.org/officeDocument/2006/relationships/image" Target="../media/image206.png"/><Relationship Id="rId4" Type="http://schemas.openxmlformats.org/officeDocument/2006/relationships/image" Target="../media/image181.png"/><Relationship Id="rId9" Type="http://schemas.openxmlformats.org/officeDocument/2006/relationships/image" Target="../media/image186.png"/><Relationship Id="rId14" Type="http://schemas.openxmlformats.org/officeDocument/2006/relationships/image" Target="../media/image190.png"/><Relationship Id="rId22" Type="http://schemas.openxmlformats.org/officeDocument/2006/relationships/image" Target="../media/image198.png"/><Relationship Id="rId27" Type="http://schemas.openxmlformats.org/officeDocument/2006/relationships/image" Target="../media/image203.png"/><Relationship Id="rId30" Type="http://schemas.openxmlformats.org/officeDocument/2006/relationships/image" Target="../media/image20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3.png"/><Relationship Id="rId13" Type="http://schemas.openxmlformats.org/officeDocument/2006/relationships/image" Target="../media/image217.png"/><Relationship Id="rId3" Type="http://schemas.openxmlformats.org/officeDocument/2006/relationships/image" Target="../media/image208.png"/><Relationship Id="rId7" Type="http://schemas.openxmlformats.org/officeDocument/2006/relationships/image" Target="../media/image212.png"/><Relationship Id="rId12" Type="http://schemas.openxmlformats.org/officeDocument/2006/relationships/image" Target="../media/image216.png"/><Relationship Id="rId2" Type="http://schemas.openxmlformats.org/officeDocument/2006/relationships/image" Target="../media/image20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png"/><Relationship Id="rId11" Type="http://schemas.openxmlformats.org/officeDocument/2006/relationships/image" Target="../media/image201.png"/><Relationship Id="rId5" Type="http://schemas.openxmlformats.org/officeDocument/2006/relationships/image" Target="../media/image210.png"/><Relationship Id="rId15" Type="http://schemas.openxmlformats.org/officeDocument/2006/relationships/image" Target="../media/image219.png"/><Relationship Id="rId10" Type="http://schemas.openxmlformats.org/officeDocument/2006/relationships/image" Target="../media/image215.png"/><Relationship Id="rId4" Type="http://schemas.openxmlformats.org/officeDocument/2006/relationships/image" Target="../media/image209.png"/><Relationship Id="rId9" Type="http://schemas.openxmlformats.org/officeDocument/2006/relationships/image" Target="../media/image214.png"/><Relationship Id="rId14" Type="http://schemas.openxmlformats.org/officeDocument/2006/relationships/image" Target="../media/image2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6.png"/><Relationship Id="rId3" Type="http://schemas.openxmlformats.org/officeDocument/2006/relationships/image" Target="../media/image221.png"/><Relationship Id="rId7" Type="http://schemas.openxmlformats.org/officeDocument/2006/relationships/image" Target="../media/image225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4.png"/><Relationship Id="rId5" Type="http://schemas.openxmlformats.org/officeDocument/2006/relationships/image" Target="../media/image223.png"/><Relationship Id="rId4" Type="http://schemas.openxmlformats.org/officeDocument/2006/relationships/image" Target="../media/image222.png"/><Relationship Id="rId9" Type="http://schemas.openxmlformats.org/officeDocument/2006/relationships/image" Target="../media/image22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2.png"/><Relationship Id="rId13" Type="http://schemas.openxmlformats.org/officeDocument/2006/relationships/image" Target="../media/image236.png"/><Relationship Id="rId18" Type="http://schemas.openxmlformats.org/officeDocument/2006/relationships/image" Target="../media/image241.png"/><Relationship Id="rId26" Type="http://schemas.openxmlformats.org/officeDocument/2006/relationships/image" Target="../media/image249.png"/><Relationship Id="rId3" Type="http://schemas.openxmlformats.org/officeDocument/2006/relationships/image" Target="../media/image149.png"/><Relationship Id="rId21" Type="http://schemas.openxmlformats.org/officeDocument/2006/relationships/image" Target="../media/image244.png"/><Relationship Id="rId7" Type="http://schemas.openxmlformats.org/officeDocument/2006/relationships/image" Target="../media/image231.png"/><Relationship Id="rId12" Type="http://schemas.openxmlformats.org/officeDocument/2006/relationships/image" Target="../media/image235.png"/><Relationship Id="rId17" Type="http://schemas.openxmlformats.org/officeDocument/2006/relationships/image" Target="../media/image240.png"/><Relationship Id="rId25" Type="http://schemas.openxmlformats.org/officeDocument/2006/relationships/image" Target="../media/image248.png"/><Relationship Id="rId2" Type="http://schemas.openxmlformats.org/officeDocument/2006/relationships/image" Target="../media/image228.png"/><Relationship Id="rId16" Type="http://schemas.openxmlformats.org/officeDocument/2006/relationships/image" Target="../media/image239.png"/><Relationship Id="rId20" Type="http://schemas.openxmlformats.org/officeDocument/2006/relationships/image" Target="../media/image2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8.png"/><Relationship Id="rId11" Type="http://schemas.openxmlformats.org/officeDocument/2006/relationships/image" Target="../media/image234.png"/><Relationship Id="rId24" Type="http://schemas.openxmlformats.org/officeDocument/2006/relationships/image" Target="../media/image247.png"/><Relationship Id="rId5" Type="http://schemas.openxmlformats.org/officeDocument/2006/relationships/image" Target="../media/image230.png"/><Relationship Id="rId15" Type="http://schemas.openxmlformats.org/officeDocument/2006/relationships/image" Target="../media/image238.png"/><Relationship Id="rId23" Type="http://schemas.openxmlformats.org/officeDocument/2006/relationships/image" Target="../media/image246.png"/><Relationship Id="rId28" Type="http://schemas.openxmlformats.org/officeDocument/2006/relationships/image" Target="../media/image251.png"/><Relationship Id="rId10" Type="http://schemas.openxmlformats.org/officeDocument/2006/relationships/image" Target="../media/image210.png"/><Relationship Id="rId19" Type="http://schemas.openxmlformats.org/officeDocument/2006/relationships/image" Target="../media/image242.png"/><Relationship Id="rId4" Type="http://schemas.openxmlformats.org/officeDocument/2006/relationships/image" Target="../media/image229.png"/><Relationship Id="rId9" Type="http://schemas.openxmlformats.org/officeDocument/2006/relationships/image" Target="../media/image233.png"/><Relationship Id="rId14" Type="http://schemas.openxmlformats.org/officeDocument/2006/relationships/image" Target="../media/image237.png"/><Relationship Id="rId22" Type="http://schemas.openxmlformats.org/officeDocument/2006/relationships/image" Target="../media/image245.png"/><Relationship Id="rId27" Type="http://schemas.openxmlformats.org/officeDocument/2006/relationships/image" Target="../media/image2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8.png"/><Relationship Id="rId13" Type="http://schemas.openxmlformats.org/officeDocument/2006/relationships/image" Target="../media/image263.png"/><Relationship Id="rId3" Type="http://schemas.openxmlformats.org/officeDocument/2006/relationships/image" Target="../media/image253.png"/><Relationship Id="rId7" Type="http://schemas.openxmlformats.org/officeDocument/2006/relationships/image" Target="../media/image257.png"/><Relationship Id="rId12" Type="http://schemas.openxmlformats.org/officeDocument/2006/relationships/image" Target="../media/image262.png"/><Relationship Id="rId2" Type="http://schemas.openxmlformats.org/officeDocument/2006/relationships/image" Target="../media/image2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6.png"/><Relationship Id="rId11" Type="http://schemas.openxmlformats.org/officeDocument/2006/relationships/image" Target="../media/image261.png"/><Relationship Id="rId5" Type="http://schemas.openxmlformats.org/officeDocument/2006/relationships/image" Target="../media/image255.png"/><Relationship Id="rId10" Type="http://schemas.openxmlformats.org/officeDocument/2006/relationships/image" Target="../media/image260.png"/><Relationship Id="rId4" Type="http://schemas.openxmlformats.org/officeDocument/2006/relationships/image" Target="../media/image254.png"/><Relationship Id="rId9" Type="http://schemas.openxmlformats.org/officeDocument/2006/relationships/image" Target="../media/image259.png"/><Relationship Id="rId14" Type="http://schemas.openxmlformats.org/officeDocument/2006/relationships/image" Target="../media/image264.png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0.png"/><Relationship Id="rId18" Type="http://schemas.openxmlformats.org/officeDocument/2006/relationships/image" Target="../media/image278.png"/><Relationship Id="rId26" Type="http://schemas.openxmlformats.org/officeDocument/2006/relationships/image" Target="../media/image285.png"/><Relationship Id="rId21" Type="http://schemas.openxmlformats.org/officeDocument/2006/relationships/image" Target="../media/image281.png"/><Relationship Id="rId34" Type="http://schemas.openxmlformats.org/officeDocument/2006/relationships/image" Target="../media/image293.png"/><Relationship Id="rId7" Type="http://schemas.openxmlformats.org/officeDocument/2006/relationships/image" Target="../media/image268.png"/><Relationship Id="rId12" Type="http://schemas.openxmlformats.org/officeDocument/2006/relationships/image" Target="../media/image273.png"/><Relationship Id="rId17" Type="http://schemas.openxmlformats.org/officeDocument/2006/relationships/image" Target="../media/image277.png"/><Relationship Id="rId25" Type="http://schemas.openxmlformats.org/officeDocument/2006/relationships/image" Target="../media/image284.png"/><Relationship Id="rId33" Type="http://schemas.openxmlformats.org/officeDocument/2006/relationships/image" Target="../media/image292.png"/><Relationship Id="rId2" Type="http://schemas.openxmlformats.org/officeDocument/2006/relationships/image" Target="../media/image265.png"/><Relationship Id="rId16" Type="http://schemas.openxmlformats.org/officeDocument/2006/relationships/image" Target="../media/image276.png"/><Relationship Id="rId20" Type="http://schemas.openxmlformats.org/officeDocument/2006/relationships/image" Target="../media/image280.png"/><Relationship Id="rId29" Type="http://schemas.openxmlformats.org/officeDocument/2006/relationships/image" Target="../media/image2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7.png"/><Relationship Id="rId11" Type="http://schemas.openxmlformats.org/officeDocument/2006/relationships/image" Target="../media/image272.png"/><Relationship Id="rId24" Type="http://schemas.openxmlformats.org/officeDocument/2006/relationships/image" Target="../media/image263.png"/><Relationship Id="rId32" Type="http://schemas.openxmlformats.org/officeDocument/2006/relationships/image" Target="../media/image291.png"/><Relationship Id="rId37" Type="http://schemas.openxmlformats.org/officeDocument/2006/relationships/image" Target="../media/image296.png"/><Relationship Id="rId5" Type="http://schemas.openxmlformats.org/officeDocument/2006/relationships/image" Target="../media/image8.png"/><Relationship Id="rId15" Type="http://schemas.openxmlformats.org/officeDocument/2006/relationships/image" Target="../media/image275.png"/><Relationship Id="rId23" Type="http://schemas.openxmlformats.org/officeDocument/2006/relationships/image" Target="../media/image283.png"/><Relationship Id="rId28" Type="http://schemas.openxmlformats.org/officeDocument/2006/relationships/image" Target="../media/image287.png"/><Relationship Id="rId36" Type="http://schemas.openxmlformats.org/officeDocument/2006/relationships/image" Target="../media/image295.png"/><Relationship Id="rId10" Type="http://schemas.openxmlformats.org/officeDocument/2006/relationships/image" Target="../media/image271.png"/><Relationship Id="rId19" Type="http://schemas.openxmlformats.org/officeDocument/2006/relationships/image" Target="../media/image279.png"/><Relationship Id="rId31" Type="http://schemas.openxmlformats.org/officeDocument/2006/relationships/image" Target="../media/image290.png"/><Relationship Id="rId4" Type="http://schemas.openxmlformats.org/officeDocument/2006/relationships/image" Target="../media/image266.png"/><Relationship Id="rId9" Type="http://schemas.openxmlformats.org/officeDocument/2006/relationships/image" Target="../media/image270.png"/><Relationship Id="rId14" Type="http://schemas.openxmlformats.org/officeDocument/2006/relationships/image" Target="../media/image274.png"/><Relationship Id="rId22" Type="http://schemas.openxmlformats.org/officeDocument/2006/relationships/image" Target="../media/image282.png"/><Relationship Id="rId27" Type="http://schemas.openxmlformats.org/officeDocument/2006/relationships/image" Target="../media/image286.png"/><Relationship Id="rId30" Type="http://schemas.openxmlformats.org/officeDocument/2006/relationships/image" Target="../media/image289.png"/><Relationship Id="rId35" Type="http://schemas.openxmlformats.org/officeDocument/2006/relationships/image" Target="../media/image294.png"/><Relationship Id="rId8" Type="http://schemas.openxmlformats.org/officeDocument/2006/relationships/image" Target="../media/image269.png"/><Relationship Id="rId3" Type="http://schemas.openxmlformats.org/officeDocument/2006/relationships/image" Target="../media/image107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4.png"/><Relationship Id="rId3" Type="http://schemas.openxmlformats.org/officeDocument/2006/relationships/image" Target="../media/image299.png"/><Relationship Id="rId7" Type="http://schemas.openxmlformats.org/officeDocument/2006/relationships/image" Target="../media/image303.png"/><Relationship Id="rId2" Type="http://schemas.openxmlformats.org/officeDocument/2006/relationships/image" Target="../media/image2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2.png"/><Relationship Id="rId5" Type="http://schemas.openxmlformats.org/officeDocument/2006/relationships/image" Target="../media/image301.png"/><Relationship Id="rId10" Type="http://schemas.openxmlformats.org/officeDocument/2006/relationships/image" Target="../media/image306.png"/><Relationship Id="rId4" Type="http://schemas.openxmlformats.org/officeDocument/2006/relationships/image" Target="../media/image300.png"/><Relationship Id="rId9" Type="http://schemas.openxmlformats.org/officeDocument/2006/relationships/image" Target="../media/image305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4.png"/><Relationship Id="rId13" Type="http://schemas.openxmlformats.org/officeDocument/2006/relationships/image" Target="../media/image319.png"/><Relationship Id="rId18" Type="http://schemas.openxmlformats.org/officeDocument/2006/relationships/image" Target="../media/image324.png"/><Relationship Id="rId3" Type="http://schemas.openxmlformats.org/officeDocument/2006/relationships/image" Target="../media/image308.png"/><Relationship Id="rId21" Type="http://schemas.openxmlformats.org/officeDocument/2006/relationships/image" Target="../media/image327.png"/><Relationship Id="rId7" Type="http://schemas.openxmlformats.org/officeDocument/2006/relationships/image" Target="../media/image313.png"/><Relationship Id="rId12" Type="http://schemas.openxmlformats.org/officeDocument/2006/relationships/image" Target="../media/image318.png"/><Relationship Id="rId17" Type="http://schemas.openxmlformats.org/officeDocument/2006/relationships/image" Target="../media/image323.png"/><Relationship Id="rId2" Type="http://schemas.openxmlformats.org/officeDocument/2006/relationships/image" Target="../media/image307.png"/><Relationship Id="rId16" Type="http://schemas.openxmlformats.org/officeDocument/2006/relationships/image" Target="../media/image322.png"/><Relationship Id="rId20" Type="http://schemas.openxmlformats.org/officeDocument/2006/relationships/image" Target="../media/image3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2.png"/><Relationship Id="rId11" Type="http://schemas.openxmlformats.org/officeDocument/2006/relationships/image" Target="../media/image317.png"/><Relationship Id="rId5" Type="http://schemas.openxmlformats.org/officeDocument/2006/relationships/image" Target="../media/image311.png"/><Relationship Id="rId15" Type="http://schemas.openxmlformats.org/officeDocument/2006/relationships/image" Target="../media/image321.png"/><Relationship Id="rId10" Type="http://schemas.openxmlformats.org/officeDocument/2006/relationships/image" Target="../media/image316.png"/><Relationship Id="rId19" Type="http://schemas.openxmlformats.org/officeDocument/2006/relationships/image" Target="../media/image325.png"/><Relationship Id="rId4" Type="http://schemas.openxmlformats.org/officeDocument/2006/relationships/image" Target="../media/image309.png"/><Relationship Id="rId9" Type="http://schemas.openxmlformats.org/officeDocument/2006/relationships/image" Target="../media/image315.png"/><Relationship Id="rId14" Type="http://schemas.openxmlformats.org/officeDocument/2006/relationships/image" Target="../media/image320.png"/><Relationship Id="rId22" Type="http://schemas.openxmlformats.org/officeDocument/2006/relationships/image" Target="../media/image328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5.png"/><Relationship Id="rId13" Type="http://schemas.openxmlformats.org/officeDocument/2006/relationships/image" Target="../media/image340.png"/><Relationship Id="rId3" Type="http://schemas.openxmlformats.org/officeDocument/2006/relationships/image" Target="../media/image330.png"/><Relationship Id="rId7" Type="http://schemas.openxmlformats.org/officeDocument/2006/relationships/image" Target="../media/image334.png"/><Relationship Id="rId12" Type="http://schemas.openxmlformats.org/officeDocument/2006/relationships/image" Target="../media/image339.png"/><Relationship Id="rId2" Type="http://schemas.openxmlformats.org/officeDocument/2006/relationships/image" Target="../media/image3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3.png"/><Relationship Id="rId11" Type="http://schemas.openxmlformats.org/officeDocument/2006/relationships/image" Target="../media/image338.png"/><Relationship Id="rId5" Type="http://schemas.openxmlformats.org/officeDocument/2006/relationships/image" Target="../media/image332.png"/><Relationship Id="rId15" Type="http://schemas.openxmlformats.org/officeDocument/2006/relationships/image" Target="../media/image342.png"/><Relationship Id="rId10" Type="http://schemas.openxmlformats.org/officeDocument/2006/relationships/image" Target="../media/image337.png"/><Relationship Id="rId4" Type="http://schemas.openxmlformats.org/officeDocument/2006/relationships/image" Target="../media/image331.png"/><Relationship Id="rId9" Type="http://schemas.openxmlformats.org/officeDocument/2006/relationships/image" Target="../media/image336.png"/><Relationship Id="rId14" Type="http://schemas.openxmlformats.org/officeDocument/2006/relationships/image" Target="../media/image341.png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54.png"/><Relationship Id="rId18" Type="http://schemas.openxmlformats.org/officeDocument/2006/relationships/image" Target="../media/image358.png"/><Relationship Id="rId26" Type="http://schemas.openxmlformats.org/officeDocument/2006/relationships/image" Target="../media/image366.png"/><Relationship Id="rId39" Type="http://schemas.openxmlformats.org/officeDocument/2006/relationships/image" Target="../media/image379.png"/><Relationship Id="rId21" Type="http://schemas.openxmlformats.org/officeDocument/2006/relationships/image" Target="../media/image361.png"/><Relationship Id="rId34" Type="http://schemas.openxmlformats.org/officeDocument/2006/relationships/image" Target="../media/image374.png"/><Relationship Id="rId7" Type="http://schemas.openxmlformats.org/officeDocument/2006/relationships/image" Target="../media/image348.png"/><Relationship Id="rId12" Type="http://schemas.openxmlformats.org/officeDocument/2006/relationships/image" Target="../media/image353.png"/><Relationship Id="rId17" Type="http://schemas.openxmlformats.org/officeDocument/2006/relationships/image" Target="../media/image322.png"/><Relationship Id="rId25" Type="http://schemas.openxmlformats.org/officeDocument/2006/relationships/image" Target="../media/image365.png"/><Relationship Id="rId33" Type="http://schemas.openxmlformats.org/officeDocument/2006/relationships/image" Target="../media/image373.png"/><Relationship Id="rId38" Type="http://schemas.openxmlformats.org/officeDocument/2006/relationships/image" Target="../media/image378.png"/><Relationship Id="rId2" Type="http://schemas.openxmlformats.org/officeDocument/2006/relationships/image" Target="../media/image343.png"/><Relationship Id="rId16" Type="http://schemas.openxmlformats.org/officeDocument/2006/relationships/image" Target="../media/image357.png"/><Relationship Id="rId20" Type="http://schemas.openxmlformats.org/officeDocument/2006/relationships/image" Target="../media/image360.png"/><Relationship Id="rId29" Type="http://schemas.openxmlformats.org/officeDocument/2006/relationships/image" Target="../media/image3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7.png"/><Relationship Id="rId11" Type="http://schemas.openxmlformats.org/officeDocument/2006/relationships/image" Target="../media/image352.png"/><Relationship Id="rId24" Type="http://schemas.openxmlformats.org/officeDocument/2006/relationships/image" Target="../media/image364.png"/><Relationship Id="rId32" Type="http://schemas.openxmlformats.org/officeDocument/2006/relationships/image" Target="../media/image372.png"/><Relationship Id="rId37" Type="http://schemas.openxmlformats.org/officeDocument/2006/relationships/image" Target="../media/image377.png"/><Relationship Id="rId40" Type="http://schemas.openxmlformats.org/officeDocument/2006/relationships/image" Target="../media/image380.png"/><Relationship Id="rId5" Type="http://schemas.openxmlformats.org/officeDocument/2006/relationships/image" Target="../media/image346.png"/><Relationship Id="rId15" Type="http://schemas.openxmlformats.org/officeDocument/2006/relationships/image" Target="../media/image356.png"/><Relationship Id="rId23" Type="http://schemas.openxmlformats.org/officeDocument/2006/relationships/image" Target="../media/image363.png"/><Relationship Id="rId28" Type="http://schemas.openxmlformats.org/officeDocument/2006/relationships/image" Target="../media/image368.png"/><Relationship Id="rId36" Type="http://schemas.openxmlformats.org/officeDocument/2006/relationships/image" Target="../media/image376.png"/><Relationship Id="rId10" Type="http://schemas.openxmlformats.org/officeDocument/2006/relationships/image" Target="../media/image351.png"/><Relationship Id="rId19" Type="http://schemas.openxmlformats.org/officeDocument/2006/relationships/image" Target="../media/image359.png"/><Relationship Id="rId31" Type="http://schemas.openxmlformats.org/officeDocument/2006/relationships/image" Target="../media/image371.png"/><Relationship Id="rId4" Type="http://schemas.openxmlformats.org/officeDocument/2006/relationships/image" Target="../media/image345.png"/><Relationship Id="rId9" Type="http://schemas.openxmlformats.org/officeDocument/2006/relationships/image" Target="../media/image350.png"/><Relationship Id="rId14" Type="http://schemas.openxmlformats.org/officeDocument/2006/relationships/image" Target="../media/image355.png"/><Relationship Id="rId22" Type="http://schemas.openxmlformats.org/officeDocument/2006/relationships/image" Target="../media/image362.png"/><Relationship Id="rId27" Type="http://schemas.openxmlformats.org/officeDocument/2006/relationships/image" Target="../media/image367.png"/><Relationship Id="rId30" Type="http://schemas.openxmlformats.org/officeDocument/2006/relationships/image" Target="../media/image370.png"/><Relationship Id="rId35" Type="http://schemas.openxmlformats.org/officeDocument/2006/relationships/image" Target="../media/image375.png"/><Relationship Id="rId8" Type="http://schemas.openxmlformats.org/officeDocument/2006/relationships/image" Target="../media/image349.png"/><Relationship Id="rId3" Type="http://schemas.openxmlformats.org/officeDocument/2006/relationships/image" Target="../media/image34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7.png"/><Relationship Id="rId13" Type="http://schemas.openxmlformats.org/officeDocument/2006/relationships/image" Target="../media/image392.png"/><Relationship Id="rId18" Type="http://schemas.openxmlformats.org/officeDocument/2006/relationships/image" Target="../media/image397.png"/><Relationship Id="rId3" Type="http://schemas.openxmlformats.org/officeDocument/2006/relationships/image" Target="../media/image382.png"/><Relationship Id="rId7" Type="http://schemas.openxmlformats.org/officeDocument/2006/relationships/image" Target="../media/image386.png"/><Relationship Id="rId12" Type="http://schemas.openxmlformats.org/officeDocument/2006/relationships/image" Target="../media/image391.png"/><Relationship Id="rId17" Type="http://schemas.openxmlformats.org/officeDocument/2006/relationships/image" Target="../media/image396.png"/><Relationship Id="rId2" Type="http://schemas.openxmlformats.org/officeDocument/2006/relationships/image" Target="../media/image381.png"/><Relationship Id="rId16" Type="http://schemas.openxmlformats.org/officeDocument/2006/relationships/image" Target="../media/image3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5.png"/><Relationship Id="rId11" Type="http://schemas.openxmlformats.org/officeDocument/2006/relationships/image" Target="../media/image390.png"/><Relationship Id="rId5" Type="http://schemas.openxmlformats.org/officeDocument/2006/relationships/image" Target="../media/image384.png"/><Relationship Id="rId15" Type="http://schemas.openxmlformats.org/officeDocument/2006/relationships/image" Target="../media/image394.png"/><Relationship Id="rId10" Type="http://schemas.openxmlformats.org/officeDocument/2006/relationships/image" Target="../media/image389.png"/><Relationship Id="rId19" Type="http://schemas.openxmlformats.org/officeDocument/2006/relationships/image" Target="../media/image398.png"/><Relationship Id="rId4" Type="http://schemas.openxmlformats.org/officeDocument/2006/relationships/image" Target="../media/image383.png"/><Relationship Id="rId9" Type="http://schemas.openxmlformats.org/officeDocument/2006/relationships/image" Target="../media/image388.png"/><Relationship Id="rId14" Type="http://schemas.openxmlformats.org/officeDocument/2006/relationships/image" Target="../media/image39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26" Type="http://schemas.openxmlformats.org/officeDocument/2006/relationships/image" Target="../media/image38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0.png"/><Relationship Id="rId18" Type="http://schemas.openxmlformats.org/officeDocument/2006/relationships/image" Target="../media/image65.png"/><Relationship Id="rId26" Type="http://schemas.openxmlformats.org/officeDocument/2006/relationships/image" Target="../media/image73.png"/><Relationship Id="rId39" Type="http://schemas.openxmlformats.org/officeDocument/2006/relationships/image" Target="../media/image86.png"/><Relationship Id="rId21" Type="http://schemas.openxmlformats.org/officeDocument/2006/relationships/image" Target="../media/image68.png"/><Relationship Id="rId34" Type="http://schemas.openxmlformats.org/officeDocument/2006/relationships/image" Target="../media/image81.png"/><Relationship Id="rId42" Type="http://schemas.openxmlformats.org/officeDocument/2006/relationships/image" Target="../media/image89.png"/><Relationship Id="rId47" Type="http://schemas.openxmlformats.org/officeDocument/2006/relationships/image" Target="../media/image93.png"/><Relationship Id="rId50" Type="http://schemas.openxmlformats.org/officeDocument/2006/relationships/image" Target="../media/image96.png"/><Relationship Id="rId55" Type="http://schemas.openxmlformats.org/officeDocument/2006/relationships/image" Target="../media/image100.png"/><Relationship Id="rId7" Type="http://schemas.openxmlformats.org/officeDocument/2006/relationships/image" Target="../media/image54.png"/><Relationship Id="rId2" Type="http://schemas.openxmlformats.org/officeDocument/2006/relationships/image" Target="../media/image50.png"/><Relationship Id="rId16" Type="http://schemas.openxmlformats.org/officeDocument/2006/relationships/image" Target="../media/image63.png"/><Relationship Id="rId29" Type="http://schemas.openxmlformats.org/officeDocument/2006/relationships/image" Target="../media/image76.png"/><Relationship Id="rId11" Type="http://schemas.openxmlformats.org/officeDocument/2006/relationships/image" Target="../media/image58.png"/><Relationship Id="rId24" Type="http://schemas.openxmlformats.org/officeDocument/2006/relationships/image" Target="../media/image71.png"/><Relationship Id="rId32" Type="http://schemas.openxmlformats.org/officeDocument/2006/relationships/image" Target="../media/image79.png"/><Relationship Id="rId37" Type="http://schemas.openxmlformats.org/officeDocument/2006/relationships/image" Target="../media/image84.png"/><Relationship Id="rId40" Type="http://schemas.openxmlformats.org/officeDocument/2006/relationships/image" Target="../media/image87.png"/><Relationship Id="rId45" Type="http://schemas.openxmlformats.org/officeDocument/2006/relationships/image" Target="../media/image91.png"/><Relationship Id="rId53" Type="http://schemas.openxmlformats.org/officeDocument/2006/relationships/image" Target="../media/image98.png"/><Relationship Id="rId5" Type="http://schemas.openxmlformats.org/officeDocument/2006/relationships/image" Target="../media/image53.png"/><Relationship Id="rId19" Type="http://schemas.openxmlformats.org/officeDocument/2006/relationships/image" Target="../media/image66.png"/><Relationship Id="rId4" Type="http://schemas.openxmlformats.org/officeDocument/2006/relationships/image" Target="../media/image52.png"/><Relationship Id="rId9" Type="http://schemas.openxmlformats.org/officeDocument/2006/relationships/image" Target="../media/image56.png"/><Relationship Id="rId14" Type="http://schemas.openxmlformats.org/officeDocument/2006/relationships/image" Target="../media/image61.png"/><Relationship Id="rId22" Type="http://schemas.openxmlformats.org/officeDocument/2006/relationships/image" Target="../media/image69.png"/><Relationship Id="rId27" Type="http://schemas.openxmlformats.org/officeDocument/2006/relationships/image" Target="../media/image74.png"/><Relationship Id="rId30" Type="http://schemas.openxmlformats.org/officeDocument/2006/relationships/image" Target="../media/image77.png"/><Relationship Id="rId35" Type="http://schemas.openxmlformats.org/officeDocument/2006/relationships/image" Target="../media/image82.png"/><Relationship Id="rId43" Type="http://schemas.openxmlformats.org/officeDocument/2006/relationships/image" Target="../media/image90.png"/><Relationship Id="rId48" Type="http://schemas.openxmlformats.org/officeDocument/2006/relationships/image" Target="../media/image94.png"/><Relationship Id="rId56" Type="http://schemas.openxmlformats.org/officeDocument/2006/relationships/image" Target="../media/image101.png"/><Relationship Id="rId8" Type="http://schemas.openxmlformats.org/officeDocument/2006/relationships/image" Target="../media/image55.png"/><Relationship Id="rId51" Type="http://schemas.openxmlformats.org/officeDocument/2006/relationships/image" Target="../media/image8.png"/><Relationship Id="rId3" Type="http://schemas.openxmlformats.org/officeDocument/2006/relationships/image" Target="../media/image51.png"/><Relationship Id="rId12" Type="http://schemas.openxmlformats.org/officeDocument/2006/relationships/image" Target="../media/image59.png"/><Relationship Id="rId17" Type="http://schemas.openxmlformats.org/officeDocument/2006/relationships/image" Target="../media/image64.png"/><Relationship Id="rId25" Type="http://schemas.openxmlformats.org/officeDocument/2006/relationships/image" Target="../media/image72.png"/><Relationship Id="rId33" Type="http://schemas.openxmlformats.org/officeDocument/2006/relationships/image" Target="../media/image80.png"/><Relationship Id="rId38" Type="http://schemas.openxmlformats.org/officeDocument/2006/relationships/image" Target="../media/image85.png"/><Relationship Id="rId46" Type="http://schemas.openxmlformats.org/officeDocument/2006/relationships/image" Target="../media/image92.png"/><Relationship Id="rId20" Type="http://schemas.openxmlformats.org/officeDocument/2006/relationships/image" Target="../media/image67.png"/><Relationship Id="rId41" Type="http://schemas.openxmlformats.org/officeDocument/2006/relationships/image" Target="../media/image88.png"/><Relationship Id="rId54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5" Type="http://schemas.openxmlformats.org/officeDocument/2006/relationships/image" Target="../media/image62.png"/><Relationship Id="rId23" Type="http://schemas.openxmlformats.org/officeDocument/2006/relationships/image" Target="../media/image70.png"/><Relationship Id="rId28" Type="http://schemas.openxmlformats.org/officeDocument/2006/relationships/image" Target="../media/image75.png"/><Relationship Id="rId36" Type="http://schemas.openxmlformats.org/officeDocument/2006/relationships/image" Target="../media/image83.png"/><Relationship Id="rId49" Type="http://schemas.openxmlformats.org/officeDocument/2006/relationships/image" Target="../media/image95.png"/><Relationship Id="rId57" Type="http://schemas.openxmlformats.org/officeDocument/2006/relationships/image" Target="../media/image102.png"/><Relationship Id="rId10" Type="http://schemas.openxmlformats.org/officeDocument/2006/relationships/image" Target="../media/image57.png"/><Relationship Id="rId31" Type="http://schemas.openxmlformats.org/officeDocument/2006/relationships/image" Target="../media/image78.png"/><Relationship Id="rId44" Type="http://schemas.openxmlformats.org/officeDocument/2006/relationships/image" Target="../media/image29.png"/><Relationship Id="rId52" Type="http://schemas.openxmlformats.org/officeDocument/2006/relationships/image" Target="../media/image9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xmlns="" id="{974B328A-D2C7-4A2D-AE5E-2045B784367D}"/>
              </a:ext>
            </a:extLst>
          </p:cNvPr>
          <p:cNvGrpSpPr/>
          <p:nvPr/>
        </p:nvGrpSpPr>
        <p:grpSpPr>
          <a:xfrm>
            <a:off x="195943" y="298580"/>
            <a:ext cx="11605725" cy="1228320"/>
            <a:chOff x="195943" y="298580"/>
            <a:chExt cx="11605725" cy="1228320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xmlns="" id="{3292C8EE-DB5B-4609-98CD-72B34A228A6B}"/>
                </a:ext>
              </a:extLst>
            </p:cNvPr>
            <p:cNvSpPr txBox="1"/>
            <p:nvPr/>
          </p:nvSpPr>
          <p:spPr>
            <a:xfrm>
              <a:off x="2920481" y="326571"/>
              <a:ext cx="888118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Université A. Mira de Bejaia.                                         Niveau: Première année Master.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Faculté de Technologie.                                                  Options:</a:t>
              </a:r>
            </a:p>
            <a:p>
              <a:r>
                <a:rPr lang="fr-F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Département de Génie Mécanique.                                 Matière: Méthode des Eléments Finis.</a:t>
              </a:r>
            </a:p>
            <a:p>
              <a:endParaRPr lang="fr-FR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17879100-0DFE-4323-AA82-AFF297644DD3}"/>
                </a:ext>
              </a:extLst>
            </p:cNvPr>
            <p:cNvSpPr/>
            <p:nvPr/>
          </p:nvSpPr>
          <p:spPr>
            <a:xfrm>
              <a:off x="195943" y="298580"/>
              <a:ext cx="2565918" cy="1200329"/>
            </a:xfrm>
            <a:prstGeom prst="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6C193BEE-CCA2-4BE1-8EA4-2E4DD02C1B5F}"/>
              </a:ext>
            </a:extLst>
          </p:cNvPr>
          <p:cNvSpPr txBox="1"/>
          <p:nvPr/>
        </p:nvSpPr>
        <p:spPr>
          <a:xfrm>
            <a:off x="3184848" y="4014882"/>
            <a:ext cx="5822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Module: 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Méthode des Eléments Finis (MEF).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78C03019-9838-4AE4-BBA7-8F2C5F1D6606}"/>
              </a:ext>
            </a:extLst>
          </p:cNvPr>
          <p:cNvSpPr txBox="1"/>
          <p:nvPr/>
        </p:nvSpPr>
        <p:spPr>
          <a:xfrm>
            <a:off x="1314060" y="2629887"/>
            <a:ext cx="9563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Présentation des corrections de la première série des travaux dirigés</a:t>
            </a:r>
          </a:p>
          <a:p>
            <a:pPr algn="ctr"/>
            <a:r>
              <a:rPr lang="fr-FR" dirty="0"/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fr-FR" sz="2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Techniques d’interpolations nodales». 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8543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8C51E92-31B8-4AF8-A4AC-C2EAA55D6519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9001E22-2654-49BA-9168-AB367FCBAF5B}"/>
              </a:ext>
            </a:extLst>
          </p:cNvPr>
          <p:cNvSpPr/>
          <p:nvPr/>
        </p:nvSpPr>
        <p:spPr>
          <a:xfrm>
            <a:off x="302955" y="872069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03: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D10F31E7-B635-4A0E-8872-157A7378D557}"/>
                  </a:ext>
                </a:extLst>
              </p:cNvPr>
              <p:cNvSpPr/>
              <p:nvPr/>
            </p:nvSpPr>
            <p:spPr>
              <a:xfrm>
                <a:off x="302955" y="1241401"/>
                <a:ext cx="11586090" cy="7682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1/ Détermination de l’expression de l’interpolation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 en passant par l’élément de référence. 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On a un élément triangulaire linéaire ‶TRI 3″ dans le plan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en 2D, tels que :</a:t>
                </a:r>
                <a:endParaRPr lang="fr-FR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10F31E7-B635-4A0E-8872-157A7378D5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55" y="1241401"/>
                <a:ext cx="11586090" cy="768287"/>
              </a:xfrm>
              <a:prstGeom prst="rect">
                <a:avLst/>
              </a:prstGeom>
              <a:blipFill>
                <a:blip r:embed="rId2"/>
                <a:stretch>
                  <a:fillRect l="-474" t="-4762" b="-111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e 31">
            <a:extLst>
              <a:ext uri="{FF2B5EF4-FFF2-40B4-BE49-F238E27FC236}">
                <a16:creationId xmlns:a16="http://schemas.microsoft.com/office/drawing/2014/main" xmlns="" id="{B30632FB-BEFE-4288-901E-705D56E15427}"/>
              </a:ext>
            </a:extLst>
          </p:cNvPr>
          <p:cNvGrpSpPr/>
          <p:nvPr/>
        </p:nvGrpSpPr>
        <p:grpSpPr>
          <a:xfrm>
            <a:off x="1077120" y="2379020"/>
            <a:ext cx="1584793" cy="369332"/>
            <a:chOff x="1077120" y="2379020"/>
            <a:chExt cx="1584793" cy="36933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6920B2A0-3739-4628-8FA1-BEC990F9E7C3}"/>
                </a:ext>
              </a:extLst>
            </p:cNvPr>
            <p:cNvSpPr/>
            <p:nvPr/>
          </p:nvSpPr>
          <p:spPr>
            <a:xfrm>
              <a:off x="1077120" y="2379020"/>
              <a:ext cx="14285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nœud 1 (0, 0)</a:t>
              </a:r>
              <a:endParaRPr lang="fr-FR" dirty="0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xmlns="" id="{7A23F342-A675-4EC7-B78E-072B84867E3A}"/>
                </a:ext>
              </a:extLst>
            </p:cNvPr>
            <p:cNvSpPr txBox="1"/>
            <p:nvPr/>
          </p:nvSpPr>
          <p:spPr>
            <a:xfrm>
              <a:off x="2349518" y="2379020"/>
              <a:ext cx="312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;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CE96632-4538-4A22-9B71-4B366923E511}"/>
              </a:ext>
            </a:extLst>
          </p:cNvPr>
          <p:cNvSpPr/>
          <p:nvPr/>
        </p:nvSpPr>
        <p:spPr>
          <a:xfrm>
            <a:off x="3371747" y="2379020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nœud 2 (1, 0)</a:t>
            </a: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7FBD9B4-A677-45E7-9F41-5D99ADC916C9}"/>
              </a:ext>
            </a:extLst>
          </p:cNvPr>
          <p:cNvSpPr/>
          <p:nvPr/>
        </p:nvSpPr>
        <p:spPr>
          <a:xfrm>
            <a:off x="5510177" y="237902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BF6A5E6-5E93-43C6-AEDE-845D497AFAA2}"/>
              </a:ext>
            </a:extLst>
          </p:cNvPr>
          <p:cNvSpPr/>
          <p:nvPr/>
        </p:nvSpPr>
        <p:spPr>
          <a:xfrm>
            <a:off x="6330447" y="2379020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nœud 3 (1, 1)</a:t>
            </a:r>
            <a:endParaRPr lang="fr-FR" dirty="0"/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xmlns="" id="{A3EFF8A6-E5A8-443A-BE2C-792362399CA9}"/>
              </a:ext>
            </a:extLst>
          </p:cNvPr>
          <p:cNvGrpSpPr/>
          <p:nvPr/>
        </p:nvGrpSpPr>
        <p:grpSpPr>
          <a:xfrm>
            <a:off x="2539520" y="3290176"/>
            <a:ext cx="7112959" cy="2695755"/>
            <a:chOff x="0" y="0"/>
            <a:chExt cx="6197600" cy="2444750"/>
          </a:xfrm>
        </p:grpSpPr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xmlns="" id="{BA9848E9-8028-4654-83DD-17234F447621}"/>
                </a:ext>
              </a:extLst>
            </p:cNvPr>
            <p:cNvGrpSpPr/>
            <p:nvPr/>
          </p:nvGrpSpPr>
          <p:grpSpPr>
            <a:xfrm>
              <a:off x="0" y="0"/>
              <a:ext cx="2571750" cy="2444750"/>
              <a:chOff x="0" y="0"/>
              <a:chExt cx="2571750" cy="2444750"/>
            </a:xfrm>
          </p:grpSpPr>
          <p:grpSp>
            <p:nvGrpSpPr>
              <p:cNvPr id="13" name="Groupe 12">
                <a:extLst>
                  <a:ext uri="{FF2B5EF4-FFF2-40B4-BE49-F238E27FC236}">
                    <a16:creationId xmlns:a16="http://schemas.microsoft.com/office/drawing/2014/main" xmlns="" id="{98041488-B9BC-4F99-A4BF-B2E1285FF3E3}"/>
                  </a:ext>
                </a:extLst>
              </p:cNvPr>
              <p:cNvGrpSpPr/>
              <p:nvPr/>
            </p:nvGrpSpPr>
            <p:grpSpPr>
              <a:xfrm>
                <a:off x="0" y="0"/>
                <a:ext cx="2571750" cy="2444750"/>
                <a:chOff x="0" y="0"/>
                <a:chExt cx="2571750" cy="2444750"/>
              </a:xfrm>
            </p:grpSpPr>
            <p:grpSp>
              <p:nvGrpSpPr>
                <p:cNvPr id="17" name="Groupe 16">
                  <a:extLst>
                    <a:ext uri="{FF2B5EF4-FFF2-40B4-BE49-F238E27FC236}">
                      <a16:creationId xmlns:a16="http://schemas.microsoft.com/office/drawing/2014/main" xmlns="" id="{610A315E-9434-4CBE-9C5F-D10B844BFED0}"/>
                    </a:ext>
                  </a:extLst>
                </p:cNvPr>
                <p:cNvGrpSpPr/>
                <p:nvPr/>
              </p:nvGrpSpPr>
              <p:grpSpPr>
                <a:xfrm>
                  <a:off x="0" y="0"/>
                  <a:ext cx="2571750" cy="2406650"/>
                  <a:chOff x="0" y="0"/>
                  <a:chExt cx="2571750" cy="2406650"/>
                </a:xfrm>
              </p:grpSpPr>
              <p:grpSp>
                <p:nvGrpSpPr>
                  <p:cNvPr id="21" name="Groupe 20">
                    <a:extLst>
                      <a:ext uri="{FF2B5EF4-FFF2-40B4-BE49-F238E27FC236}">
                        <a16:creationId xmlns:a16="http://schemas.microsoft.com/office/drawing/2014/main" xmlns="" id="{A7E6D1D0-AD94-4258-B89D-E23C4BE6D36C}"/>
                      </a:ext>
                    </a:extLst>
                  </p:cNvPr>
                  <p:cNvGrpSpPr/>
                  <p:nvPr/>
                </p:nvGrpSpPr>
                <p:grpSpPr>
                  <a:xfrm>
                    <a:off x="234950" y="222250"/>
                    <a:ext cx="2336800" cy="1893600"/>
                    <a:chOff x="0" y="0"/>
                    <a:chExt cx="2336800" cy="1893600"/>
                  </a:xfrm>
                </p:grpSpPr>
                <p:grpSp>
                  <p:nvGrpSpPr>
                    <p:cNvPr id="24" name="Groupe 23">
                      <a:extLst>
                        <a:ext uri="{FF2B5EF4-FFF2-40B4-BE49-F238E27FC236}">
                          <a16:creationId xmlns:a16="http://schemas.microsoft.com/office/drawing/2014/main" xmlns="" id="{ABA4C12D-979F-4149-99F0-5377E9E36B6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2700" y="0"/>
                      <a:ext cx="2324100" cy="1866900"/>
                      <a:chOff x="0" y="0"/>
                      <a:chExt cx="2324100" cy="1866900"/>
                    </a:xfrm>
                  </p:grpSpPr>
                  <p:cxnSp>
                    <p:nvCxnSpPr>
                      <p:cNvPr id="28" name="Connecteur droit avec flèche 27">
                        <a:extLst>
                          <a:ext uri="{FF2B5EF4-FFF2-40B4-BE49-F238E27FC236}">
                            <a16:creationId xmlns:a16="http://schemas.microsoft.com/office/drawing/2014/main" xmlns="" id="{870678E3-2EC2-4BC3-B7A7-942083790703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0" y="0"/>
                        <a:ext cx="6350" cy="186690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Connecteur droit avec flèche 28">
                        <a:extLst>
                          <a:ext uri="{FF2B5EF4-FFF2-40B4-BE49-F238E27FC236}">
                            <a16:creationId xmlns:a16="http://schemas.microsoft.com/office/drawing/2014/main" xmlns="" id="{EBEF2483-DC46-4D1C-8229-00969F120090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0" y="1854200"/>
                        <a:ext cx="2324100" cy="635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0" name="Connecteur droit 29">
                        <a:extLst>
                          <a:ext uri="{FF2B5EF4-FFF2-40B4-BE49-F238E27FC236}">
                            <a16:creationId xmlns:a16="http://schemas.microsoft.com/office/drawing/2014/main" xmlns="" id="{0D1D84F2-7606-464F-8717-B11A18A5CD09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0" y="336550"/>
                        <a:ext cx="1250950" cy="1524000"/>
                      </a:xfrm>
                      <a:prstGeom prst="line">
                        <a:avLst/>
                      </a:prstGeom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" name="Connecteur droit 30">
                        <a:extLst>
                          <a:ext uri="{FF2B5EF4-FFF2-40B4-BE49-F238E27FC236}">
                            <a16:creationId xmlns:a16="http://schemas.microsoft.com/office/drawing/2014/main" xmlns="" id="{DDA001F7-2EA1-45D1-9F99-6BB0247787FA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1238250" y="317500"/>
                        <a:ext cx="12700" cy="1543050"/>
                      </a:xfrm>
                      <a:prstGeom prst="line">
                        <a:avLst/>
                      </a:prstGeom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5" name="Ellipse 24">
                      <a:extLst>
                        <a:ext uri="{FF2B5EF4-FFF2-40B4-BE49-F238E27FC236}">
                          <a16:creationId xmlns:a16="http://schemas.microsoft.com/office/drawing/2014/main" xmlns="" id="{236B2282-15F0-4B41-9924-233E1A9BEE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31900" y="304800"/>
                      <a:ext cx="64800" cy="648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6" name="Ellipse 25">
                      <a:extLst>
                        <a:ext uri="{FF2B5EF4-FFF2-40B4-BE49-F238E27FC236}">
                          <a16:creationId xmlns:a16="http://schemas.microsoft.com/office/drawing/2014/main" xmlns="" id="{907558ED-7399-42B0-B839-A562396E6EFC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1225550" y="1828800"/>
                      <a:ext cx="64800" cy="648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7" name="Ellipse 26">
                      <a:extLst>
                        <a:ext uri="{FF2B5EF4-FFF2-40B4-BE49-F238E27FC236}">
                          <a16:creationId xmlns:a16="http://schemas.microsoft.com/office/drawing/2014/main" xmlns="" id="{098E30C3-B286-4654-81C1-F2D74F57F2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1828800"/>
                      <a:ext cx="64800" cy="648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22" name="Zone de texte 67">
                    <a:extLst>
                      <a:ext uri="{FF2B5EF4-FFF2-40B4-BE49-F238E27FC236}">
                        <a16:creationId xmlns:a16="http://schemas.microsoft.com/office/drawing/2014/main" xmlns="" id="{14DB4B01-CA15-4256-83CC-C734CC2026CA}"/>
                      </a:ext>
                    </a:extLst>
                  </p:cNvPr>
                  <p:cNvSpPr txBox="1"/>
                  <p:nvPr/>
                </p:nvSpPr>
                <p:spPr>
                  <a:xfrm>
                    <a:off x="0" y="0"/>
                    <a:ext cx="133350" cy="33020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Y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3" name="Zone de texte 68">
                    <a:extLst>
                      <a:ext uri="{FF2B5EF4-FFF2-40B4-BE49-F238E27FC236}">
                        <a16:creationId xmlns:a16="http://schemas.microsoft.com/office/drawing/2014/main" xmlns="" id="{B4D7F54F-4163-4995-BF6E-7B36F0C704B5}"/>
                      </a:ext>
                    </a:extLst>
                  </p:cNvPr>
                  <p:cNvSpPr txBox="1"/>
                  <p:nvPr/>
                </p:nvSpPr>
                <p:spPr>
                  <a:xfrm>
                    <a:off x="2387600" y="2152650"/>
                    <a:ext cx="171450" cy="25400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X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8" name="Zone de texte 70">
                  <a:extLst>
                    <a:ext uri="{FF2B5EF4-FFF2-40B4-BE49-F238E27FC236}">
                      <a16:creationId xmlns:a16="http://schemas.microsoft.com/office/drawing/2014/main" xmlns="" id="{A8EC5B54-DDA2-486A-81B3-201C7BC22C09}"/>
                    </a:ext>
                  </a:extLst>
                </p:cNvPr>
                <p:cNvSpPr txBox="1"/>
                <p:nvPr/>
              </p:nvSpPr>
              <p:spPr>
                <a:xfrm>
                  <a:off x="63500" y="2159000"/>
                  <a:ext cx="317500" cy="2476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fr-FR" sz="9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T</a:t>
                  </a:r>
                  <a:r>
                    <a:rPr lang="fr-FR" sz="900" baseline="-250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1</a:t>
                  </a:r>
                  <a:endParaRPr lang="fr-FR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Zone de texte 71">
                  <a:extLst>
                    <a:ext uri="{FF2B5EF4-FFF2-40B4-BE49-F238E27FC236}">
                      <a16:creationId xmlns:a16="http://schemas.microsoft.com/office/drawing/2014/main" xmlns="" id="{904697B6-0BD1-46E5-AB22-B9F2FC39D930}"/>
                    </a:ext>
                  </a:extLst>
                </p:cNvPr>
                <p:cNvSpPr txBox="1"/>
                <p:nvPr/>
              </p:nvSpPr>
              <p:spPr>
                <a:xfrm>
                  <a:off x="1358900" y="2184400"/>
                  <a:ext cx="317500" cy="2603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fr-FR" sz="9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T</a:t>
                  </a:r>
                  <a:r>
                    <a:rPr lang="fr-FR" sz="900" baseline="-250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2</a:t>
                  </a:r>
                  <a:endParaRPr lang="fr-FR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Zone de texte 72">
                  <a:extLst>
                    <a:ext uri="{FF2B5EF4-FFF2-40B4-BE49-F238E27FC236}">
                      <a16:creationId xmlns:a16="http://schemas.microsoft.com/office/drawing/2014/main" xmlns="" id="{435AE4BA-988D-4784-832E-DC7E8DBDE33C}"/>
                    </a:ext>
                  </a:extLst>
                </p:cNvPr>
                <p:cNvSpPr txBox="1"/>
                <p:nvPr/>
              </p:nvSpPr>
              <p:spPr>
                <a:xfrm>
                  <a:off x="1377950" y="254000"/>
                  <a:ext cx="304800" cy="2159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fr-FR" sz="9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T</a:t>
                  </a:r>
                  <a:r>
                    <a:rPr lang="fr-FR" sz="900" baseline="-250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3</a:t>
                  </a:r>
                  <a:endParaRPr lang="fr-FR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" name="Zone de texte 74">
                <a:extLst>
                  <a:ext uri="{FF2B5EF4-FFF2-40B4-BE49-F238E27FC236}">
                    <a16:creationId xmlns:a16="http://schemas.microsoft.com/office/drawing/2014/main" xmlns="" id="{331EEA1C-95B2-407E-9560-53A2B4F89DEE}"/>
                  </a:ext>
                </a:extLst>
              </p:cNvPr>
              <p:cNvSpPr txBox="1"/>
              <p:nvPr/>
            </p:nvSpPr>
            <p:spPr>
              <a:xfrm>
                <a:off x="31750" y="1949450"/>
                <a:ext cx="165100" cy="2095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1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Zone de texte 75">
                <a:extLst>
                  <a:ext uri="{FF2B5EF4-FFF2-40B4-BE49-F238E27FC236}">
                    <a16:creationId xmlns:a16="http://schemas.microsoft.com/office/drawing/2014/main" xmlns="" id="{3EBC1F83-A165-4935-9088-6FC472B0B072}"/>
                  </a:ext>
                </a:extLst>
              </p:cNvPr>
              <p:cNvSpPr txBox="1"/>
              <p:nvPr/>
            </p:nvSpPr>
            <p:spPr>
              <a:xfrm>
                <a:off x="1231900" y="1822450"/>
                <a:ext cx="189200" cy="19685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Zone de texte 76">
                <a:extLst>
                  <a:ext uri="{FF2B5EF4-FFF2-40B4-BE49-F238E27FC236}">
                    <a16:creationId xmlns:a16="http://schemas.microsoft.com/office/drawing/2014/main" xmlns="" id="{7ADBADA7-E59A-41C6-9C86-717D98D55925}"/>
                  </a:ext>
                </a:extLst>
              </p:cNvPr>
              <p:cNvSpPr txBox="1"/>
              <p:nvPr/>
            </p:nvSpPr>
            <p:spPr>
              <a:xfrm>
                <a:off x="1206500" y="400050"/>
                <a:ext cx="171450" cy="21082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3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Zone de texte 78">
                  <a:extLst>
                    <a:ext uri="{FF2B5EF4-FFF2-40B4-BE49-F238E27FC236}">
                      <a16:creationId xmlns:a16="http://schemas.microsoft.com/office/drawing/2014/main" xmlns="" id="{F5EFA660-6DE6-4610-80E5-33E68746AFE2}"/>
                    </a:ext>
                  </a:extLst>
                </p:cNvPr>
                <p:cNvSpPr txBox="1"/>
                <p:nvPr/>
              </p:nvSpPr>
              <p:spPr>
                <a:xfrm>
                  <a:off x="2876550" y="946150"/>
                  <a:ext cx="3321050" cy="5715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lnSpc>
                      <a:spcPct val="107000"/>
                    </a:lnSpc>
                    <a:spcAft>
                      <a:spcPts val="800"/>
                    </a:spcAft>
                  </a:pPr>
                  <a14:m>
                    <m:oMath xmlns:m="http://schemas.openxmlformats.org/officeDocument/2006/math">
                      <m:r>
                        <a:rPr lang="en-GB" sz="1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𝑇</m:t>
                      </m:r>
                      <m:r>
                        <a:rPr lang="fr-FR" sz="1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GB" sz="1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fr-FR" sz="1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GB" sz="1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fr-FR" sz="12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a14:m>
                  <a:r>
                    <a:rPr lang="fr-FR" sz="1200" dirty="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 : champ de température interpolé à l’intérieur de cet élément.</a:t>
                  </a:r>
                  <a:endParaRPr lang="fr-FR" sz="11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2" name="Zone de texte 78">
                  <a:extLst>
                    <a:ext uri="{FF2B5EF4-FFF2-40B4-BE49-F238E27FC236}">
                      <a16:creationId xmlns:a16="http://schemas.microsoft.com/office/drawing/2014/main" id="{F5EFA660-6DE6-4610-80E5-33E68746AF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6550" y="946150"/>
                  <a:ext cx="3321050" cy="571500"/>
                </a:xfrm>
                <a:prstGeom prst="rect">
                  <a:avLst/>
                </a:prstGeom>
                <a:blipFill>
                  <a:blip r:embed="rId3"/>
                  <a:stretch>
                    <a:fillRect t="-971" r="-160"/>
                  </a:stretch>
                </a:blipFill>
                <a:ln w="6350">
                  <a:noFill/>
                </a:ln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9640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24DD9F6-84EA-46BB-BA7A-E67D85A3A54E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517039B-A943-45CD-B51F-D1EE57A81FC7}"/>
              </a:ext>
            </a:extLst>
          </p:cNvPr>
          <p:cNvSpPr/>
          <p:nvPr/>
        </p:nvSpPr>
        <p:spPr>
          <a:xfrm>
            <a:off x="581079" y="1079103"/>
            <a:ext cx="3576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On associe un élément de référence.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95F54A35-BC3A-494E-A3B3-276B462403B9}"/>
                  </a:ext>
                </a:extLst>
              </p:cNvPr>
              <p:cNvSpPr/>
              <p:nvPr/>
            </p:nvSpPr>
            <p:spPr>
              <a:xfrm>
                <a:off x="581079" y="1536521"/>
                <a:ext cx="5320687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Passant par l’élément de référence pour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</a:t>
                </a: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 on a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5F54A35-BC3A-494E-A3B3-276B462403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079" y="1536521"/>
                <a:ext cx="5320687" cy="374077"/>
              </a:xfrm>
              <a:prstGeom prst="rect">
                <a:avLst/>
              </a:prstGeom>
              <a:blipFill>
                <a:blip r:embed="rId2"/>
                <a:stretch>
                  <a:fillRect l="-916" t="-819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e 6">
            <a:extLst>
              <a:ext uri="{FF2B5EF4-FFF2-40B4-BE49-F238E27FC236}">
                <a16:creationId xmlns:a16="http://schemas.microsoft.com/office/drawing/2014/main" xmlns="" id="{66907F05-F8EC-4B3E-98E7-36BEB6DC9263}"/>
              </a:ext>
            </a:extLst>
          </p:cNvPr>
          <p:cNvGrpSpPr/>
          <p:nvPr/>
        </p:nvGrpSpPr>
        <p:grpSpPr>
          <a:xfrm>
            <a:off x="2926791" y="2290378"/>
            <a:ext cx="5949950" cy="1828800"/>
            <a:chOff x="0" y="0"/>
            <a:chExt cx="5949950" cy="1828800"/>
          </a:xfrm>
        </p:grpSpPr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xmlns="" id="{C426842C-9582-43E7-AACD-0709039BF376}"/>
                </a:ext>
              </a:extLst>
            </p:cNvPr>
            <p:cNvGrpSpPr/>
            <p:nvPr/>
          </p:nvGrpSpPr>
          <p:grpSpPr>
            <a:xfrm>
              <a:off x="0" y="0"/>
              <a:ext cx="2247900" cy="1828800"/>
              <a:chOff x="0" y="0"/>
              <a:chExt cx="2247900" cy="1828800"/>
            </a:xfrm>
          </p:grpSpPr>
          <p:grpSp>
            <p:nvGrpSpPr>
              <p:cNvPr id="10" name="Groupe 9">
                <a:extLst>
                  <a:ext uri="{FF2B5EF4-FFF2-40B4-BE49-F238E27FC236}">
                    <a16:creationId xmlns:a16="http://schemas.microsoft.com/office/drawing/2014/main" xmlns="" id="{38894A40-993C-4368-AB27-FFBE5D6DE801}"/>
                  </a:ext>
                </a:extLst>
              </p:cNvPr>
              <p:cNvGrpSpPr/>
              <p:nvPr/>
            </p:nvGrpSpPr>
            <p:grpSpPr>
              <a:xfrm>
                <a:off x="0" y="0"/>
                <a:ext cx="2247900" cy="1803400"/>
                <a:chOff x="0" y="0"/>
                <a:chExt cx="2247900" cy="1803400"/>
              </a:xfrm>
            </p:grpSpPr>
            <p:grpSp>
              <p:nvGrpSpPr>
                <p:cNvPr id="14" name="Groupe 13">
                  <a:extLst>
                    <a:ext uri="{FF2B5EF4-FFF2-40B4-BE49-F238E27FC236}">
                      <a16:creationId xmlns:a16="http://schemas.microsoft.com/office/drawing/2014/main" xmlns="" id="{216E6807-2EFA-4748-B5A0-D114198FAF6B}"/>
                    </a:ext>
                  </a:extLst>
                </p:cNvPr>
                <p:cNvGrpSpPr/>
                <p:nvPr/>
              </p:nvGrpSpPr>
              <p:grpSpPr>
                <a:xfrm>
                  <a:off x="209550" y="165100"/>
                  <a:ext cx="1930400" cy="1366550"/>
                  <a:chOff x="0" y="0"/>
                  <a:chExt cx="1930400" cy="1366550"/>
                </a:xfrm>
              </p:grpSpPr>
              <p:grpSp>
                <p:nvGrpSpPr>
                  <p:cNvPr id="17" name="Groupe 16">
                    <a:extLst>
                      <a:ext uri="{FF2B5EF4-FFF2-40B4-BE49-F238E27FC236}">
                        <a16:creationId xmlns:a16="http://schemas.microsoft.com/office/drawing/2014/main" xmlns="" id="{FF81B4C5-C28B-4FD5-9C4D-F34E747C0539}"/>
                      </a:ext>
                    </a:extLst>
                  </p:cNvPr>
                  <p:cNvGrpSpPr/>
                  <p:nvPr/>
                </p:nvGrpSpPr>
                <p:grpSpPr>
                  <a:xfrm>
                    <a:off x="25400" y="0"/>
                    <a:ext cx="1905000" cy="1339850"/>
                    <a:chOff x="0" y="0"/>
                    <a:chExt cx="1905000" cy="1339850"/>
                  </a:xfrm>
                </p:grpSpPr>
                <p:grpSp>
                  <p:nvGrpSpPr>
                    <p:cNvPr id="21" name="Groupe 20">
                      <a:extLst>
                        <a:ext uri="{FF2B5EF4-FFF2-40B4-BE49-F238E27FC236}">
                          <a16:creationId xmlns:a16="http://schemas.microsoft.com/office/drawing/2014/main" xmlns="" id="{D479E1E0-1AF5-4E9D-B671-5C62386215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350" y="0"/>
                      <a:ext cx="1898650" cy="1339850"/>
                      <a:chOff x="0" y="0"/>
                      <a:chExt cx="1898650" cy="1339850"/>
                    </a:xfrm>
                  </p:grpSpPr>
                  <p:cxnSp>
                    <p:nvCxnSpPr>
                      <p:cNvPr id="23" name="Connecteur droit avec flèche 22">
                        <a:extLst>
                          <a:ext uri="{FF2B5EF4-FFF2-40B4-BE49-F238E27FC236}">
                            <a16:creationId xmlns:a16="http://schemas.microsoft.com/office/drawing/2014/main" xmlns="" id="{C20413BE-0709-4B4F-8547-A22449252327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0" y="0"/>
                        <a:ext cx="0" cy="133985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Connecteur droit avec flèche 23">
                        <a:extLst>
                          <a:ext uri="{FF2B5EF4-FFF2-40B4-BE49-F238E27FC236}">
                            <a16:creationId xmlns:a16="http://schemas.microsoft.com/office/drawing/2014/main" xmlns="" id="{1814AA4E-FE90-41B6-8775-CBE0B9E9A5A1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0" y="1333500"/>
                        <a:ext cx="1898650" cy="0"/>
                      </a:xfrm>
                      <a:prstGeom prst="straightConnector1">
                        <a:avLst/>
                      </a:prstGeom>
                      <a:ln>
                        <a:tailEnd type="triangle"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2" name="Connecteur droit 21">
                      <a:extLst>
                        <a:ext uri="{FF2B5EF4-FFF2-40B4-BE49-F238E27FC236}">
                          <a16:creationId xmlns:a16="http://schemas.microsoft.com/office/drawing/2014/main" xmlns="" id="{1DB0E496-973F-48FE-8212-DC297E8A7677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0" y="285750"/>
                      <a:ext cx="1562100" cy="1054100"/>
                    </a:xfrm>
                    <a:prstGeom prst="line">
                      <a:avLst/>
                    </a:prstGeom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8" name="Ellipse 17">
                    <a:extLst>
                      <a:ext uri="{FF2B5EF4-FFF2-40B4-BE49-F238E27FC236}">
                        <a16:creationId xmlns:a16="http://schemas.microsoft.com/office/drawing/2014/main" xmlns="" id="{0ECD4863-94FD-4AAA-810A-F0B3DECBC5AE}"/>
                      </a:ext>
                    </a:extLst>
                  </p:cNvPr>
                  <p:cNvSpPr/>
                  <p:nvPr/>
                </p:nvSpPr>
                <p:spPr>
                  <a:xfrm>
                    <a:off x="0" y="266700"/>
                    <a:ext cx="64800" cy="64800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9" name="Ellipse 18">
                    <a:extLst>
                      <a:ext uri="{FF2B5EF4-FFF2-40B4-BE49-F238E27FC236}">
                        <a16:creationId xmlns:a16="http://schemas.microsoft.com/office/drawing/2014/main" xmlns="" id="{E9907961-65A8-421D-BE93-17E6DAEB6FD5}"/>
                      </a:ext>
                    </a:extLst>
                  </p:cNvPr>
                  <p:cNvSpPr/>
                  <p:nvPr/>
                </p:nvSpPr>
                <p:spPr>
                  <a:xfrm>
                    <a:off x="6350" y="1295400"/>
                    <a:ext cx="64800" cy="64800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20" name="Ellipse 19">
                    <a:extLst>
                      <a:ext uri="{FF2B5EF4-FFF2-40B4-BE49-F238E27FC236}">
                        <a16:creationId xmlns:a16="http://schemas.microsoft.com/office/drawing/2014/main" xmlns="" id="{51AF99ED-0817-4AAA-AC39-D030EC3777E0}"/>
                      </a:ext>
                    </a:extLst>
                  </p:cNvPr>
                  <p:cNvSpPr/>
                  <p:nvPr/>
                </p:nvSpPr>
                <p:spPr>
                  <a:xfrm>
                    <a:off x="1543050" y="1301750"/>
                    <a:ext cx="64800" cy="64800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5" name="Zone de texte 90">
                  <a:extLst>
                    <a:ext uri="{FF2B5EF4-FFF2-40B4-BE49-F238E27FC236}">
                      <a16:creationId xmlns:a16="http://schemas.microsoft.com/office/drawing/2014/main" xmlns="" id="{B54A1C14-5A37-4675-8AE8-8C2349DA3D78}"/>
                    </a:ext>
                  </a:extLst>
                </p:cNvPr>
                <p:cNvSpPr txBox="1"/>
                <p:nvPr/>
              </p:nvSpPr>
              <p:spPr>
                <a:xfrm>
                  <a:off x="0" y="0"/>
                  <a:ext cx="203200" cy="28575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2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η</a:t>
                  </a:r>
                  <a:endParaRPr lang="fr-FR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Zone de texte 91">
                  <a:extLst>
                    <a:ext uri="{FF2B5EF4-FFF2-40B4-BE49-F238E27FC236}">
                      <a16:creationId xmlns:a16="http://schemas.microsoft.com/office/drawing/2014/main" xmlns="" id="{5DC90C26-B94D-4CE3-8B39-7D04B8803CA7}"/>
                    </a:ext>
                  </a:extLst>
                </p:cNvPr>
                <p:cNvSpPr txBox="1"/>
                <p:nvPr/>
              </p:nvSpPr>
              <p:spPr>
                <a:xfrm>
                  <a:off x="2025650" y="1549400"/>
                  <a:ext cx="222250" cy="254000"/>
                </a:xfrm>
                <a:prstGeom prst="rect">
                  <a:avLst/>
                </a:prstGeom>
                <a:solidFill>
                  <a:schemeClr val="lt1"/>
                </a:solidFill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GB" sz="12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ξ</a:t>
                  </a:r>
                  <a:endParaRPr lang="fr-FR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1" name="Zone de texte 93">
                <a:extLst>
                  <a:ext uri="{FF2B5EF4-FFF2-40B4-BE49-F238E27FC236}">
                    <a16:creationId xmlns:a16="http://schemas.microsoft.com/office/drawing/2014/main" xmlns="" id="{7169BF10-2BA0-46BB-AA80-1ED745C63594}"/>
                  </a:ext>
                </a:extLst>
              </p:cNvPr>
              <p:cNvSpPr txBox="1"/>
              <p:nvPr/>
            </p:nvSpPr>
            <p:spPr>
              <a:xfrm>
                <a:off x="69850" y="1555750"/>
                <a:ext cx="190500" cy="2286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1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Zone de texte 94">
                <a:extLst>
                  <a:ext uri="{FF2B5EF4-FFF2-40B4-BE49-F238E27FC236}">
                    <a16:creationId xmlns:a16="http://schemas.microsoft.com/office/drawing/2014/main" xmlns="" id="{AFCAE3CB-187E-48D4-BB69-A1A70415B2CA}"/>
                  </a:ext>
                </a:extLst>
              </p:cNvPr>
              <p:cNvSpPr txBox="1"/>
              <p:nvPr/>
            </p:nvSpPr>
            <p:spPr>
              <a:xfrm>
                <a:off x="1657350" y="1562100"/>
                <a:ext cx="184150" cy="2667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Zone de texte 95">
                <a:extLst>
                  <a:ext uri="{FF2B5EF4-FFF2-40B4-BE49-F238E27FC236}">
                    <a16:creationId xmlns:a16="http://schemas.microsoft.com/office/drawing/2014/main" xmlns="" id="{2D500D93-7DEB-4A62-A941-E4ACA28556D9}"/>
                  </a:ext>
                </a:extLst>
              </p:cNvPr>
              <p:cNvSpPr txBox="1"/>
              <p:nvPr/>
            </p:nvSpPr>
            <p:spPr>
              <a:xfrm>
                <a:off x="0" y="342900"/>
                <a:ext cx="165100" cy="266700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80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3</a:t>
                </a:r>
                <a:endParaRPr lang="fr-FR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Zone de texte 97">
              <a:extLst>
                <a:ext uri="{FF2B5EF4-FFF2-40B4-BE49-F238E27FC236}">
                  <a16:creationId xmlns:a16="http://schemas.microsoft.com/office/drawing/2014/main" xmlns="" id="{2792558B-5512-449A-B595-C24FF04FB753}"/>
                </a:ext>
              </a:extLst>
            </p:cNvPr>
            <p:cNvSpPr txBox="1"/>
            <p:nvPr/>
          </p:nvSpPr>
          <p:spPr>
            <a:xfrm>
              <a:off x="3009900" y="590550"/>
              <a:ext cx="2940050" cy="33655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L’élément de référence. 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ECEB174C-AA6A-41A4-B530-47F17BFB1700}"/>
              </a:ext>
            </a:extLst>
          </p:cNvPr>
          <p:cNvSpPr/>
          <p:nvPr/>
        </p:nvSpPr>
        <p:spPr>
          <a:xfrm>
            <a:off x="581079" y="4682573"/>
            <a:ext cx="211468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 général, on écrit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7611650A-9108-4DDB-A1FB-E32768E59AF8}"/>
                  </a:ext>
                </a:extLst>
              </p:cNvPr>
              <p:cNvSpPr/>
              <p:nvPr/>
            </p:nvSpPr>
            <p:spPr>
              <a:xfrm>
                <a:off x="5418201" y="5610351"/>
                <a:ext cx="9068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611650A-9108-4DDB-A1FB-E32768E59A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201" y="5610351"/>
                <a:ext cx="906850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4CF4F103-BF85-491C-8E89-D90113B6F68D}"/>
                  </a:ext>
                </a:extLst>
              </p:cNvPr>
              <p:cNvSpPr/>
              <p:nvPr/>
            </p:nvSpPr>
            <p:spPr>
              <a:xfrm>
                <a:off x="6125764" y="564043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4CF4F103-BF85-491C-8E89-D90113B6F6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5764" y="5640433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A36A4706-C874-49BF-8BC4-75A8FDE73B38}"/>
                  </a:ext>
                </a:extLst>
              </p:cNvPr>
              <p:cNvSpPr/>
              <p:nvPr/>
            </p:nvSpPr>
            <p:spPr>
              <a:xfrm>
                <a:off x="7522816" y="5610351"/>
                <a:ext cx="4252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A36A4706-C874-49BF-8BC4-75A8FDE73B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2816" y="5610351"/>
                <a:ext cx="42524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A43C4646-0B26-4BB4-9EED-D66BD9701198}"/>
                  </a:ext>
                </a:extLst>
              </p:cNvPr>
              <p:cNvSpPr/>
              <p:nvPr/>
            </p:nvSpPr>
            <p:spPr>
              <a:xfrm>
                <a:off x="6364807" y="5359449"/>
                <a:ext cx="1370632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43C4646-0B26-4BB4-9EED-D66BD97011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4807" y="5359449"/>
                <a:ext cx="1370632" cy="8711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051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5" grpId="0"/>
      <p:bldP spid="26" grpId="0"/>
      <p:bldP spid="27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FCB4DBA-D421-44EE-98BF-4EBB55359DF2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6586030-AE48-4EE6-A9FC-781CB88E2FF3}"/>
              </a:ext>
            </a:extLst>
          </p:cNvPr>
          <p:cNvSpPr/>
          <p:nvPr/>
        </p:nvSpPr>
        <p:spPr>
          <a:xfrm>
            <a:off x="505234" y="869698"/>
            <a:ext cx="864339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 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4AE7B6DF-6533-471A-B822-F287B7B309E5}"/>
                  </a:ext>
                </a:extLst>
              </p:cNvPr>
              <p:cNvSpPr/>
              <p:nvPr/>
            </p:nvSpPr>
            <p:spPr>
              <a:xfrm>
                <a:off x="3690630" y="1337896"/>
                <a:ext cx="9068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AE7B6DF-6533-471A-B822-F287B7B309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630" y="1337896"/>
                <a:ext cx="906850" cy="369332"/>
              </a:xfrm>
              <a:prstGeom prst="rect">
                <a:avLst/>
              </a:prstGeom>
              <a:blipFill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E3D18CB1-7FA9-406D-8A35-49EBBD9E5C8A}"/>
                  </a:ext>
                </a:extLst>
              </p:cNvPr>
              <p:cNvSpPr/>
              <p:nvPr/>
            </p:nvSpPr>
            <p:spPr>
              <a:xfrm>
                <a:off x="4415327" y="133789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3D18CB1-7FA9-406D-8A35-49EBBD9E5C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5327" y="1337896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B9DA6D75-852F-474F-90EB-9048FBB40801}"/>
                  </a:ext>
                </a:extLst>
              </p:cNvPr>
              <p:cNvSpPr/>
              <p:nvPr/>
            </p:nvSpPr>
            <p:spPr>
              <a:xfrm>
                <a:off x="4705846" y="1337896"/>
                <a:ext cx="10150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9DA6D75-852F-474F-90EB-9048FBB408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5846" y="1337896"/>
                <a:ext cx="1015085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4DC078C2-00ED-4395-90DA-CDB34FBE223D}"/>
                  </a:ext>
                </a:extLst>
              </p:cNvPr>
              <p:cNvSpPr/>
              <p:nvPr/>
            </p:nvSpPr>
            <p:spPr>
              <a:xfrm>
                <a:off x="5550714" y="1337896"/>
                <a:ext cx="452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C078C2-00ED-4395-90DA-CDB34FBE22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0714" y="1337896"/>
                <a:ext cx="45262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B1B858E0-D37E-479E-BB34-A6420FE0A893}"/>
                  </a:ext>
                </a:extLst>
              </p:cNvPr>
              <p:cNvSpPr/>
              <p:nvPr/>
            </p:nvSpPr>
            <p:spPr>
              <a:xfrm>
                <a:off x="5777025" y="133789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1B858E0-D37E-479E-BB34-A6420FE0A8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025" y="133789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4455AA8F-4252-4DAA-8A94-2E2032724C66}"/>
                  </a:ext>
                </a:extLst>
              </p:cNvPr>
              <p:cNvSpPr/>
              <p:nvPr/>
            </p:nvSpPr>
            <p:spPr>
              <a:xfrm>
                <a:off x="5982370" y="1337896"/>
                <a:ext cx="10204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455AA8F-4252-4DAA-8A94-2E2032724C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370" y="1337896"/>
                <a:ext cx="1020408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BF8F4403-E2A5-44E2-BBF9-5D64E6AF831B}"/>
                  </a:ext>
                </a:extLst>
              </p:cNvPr>
              <p:cNvSpPr/>
              <p:nvPr/>
            </p:nvSpPr>
            <p:spPr>
              <a:xfrm>
                <a:off x="6850438" y="1337896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F8F4403-E2A5-44E2-BBF9-5D64E6AF83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0438" y="1337896"/>
                <a:ext cx="45794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E86555CA-8798-4362-B3B1-98DC44CDE0A3}"/>
                  </a:ext>
                </a:extLst>
              </p:cNvPr>
              <p:cNvSpPr/>
              <p:nvPr/>
            </p:nvSpPr>
            <p:spPr>
              <a:xfrm>
                <a:off x="7103039" y="133789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86555CA-8798-4362-B3B1-98DC44CDE0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3039" y="1337896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A9AD315C-5073-4793-857D-EF82F3C87181}"/>
                  </a:ext>
                </a:extLst>
              </p:cNvPr>
              <p:cNvSpPr/>
              <p:nvPr/>
            </p:nvSpPr>
            <p:spPr>
              <a:xfrm>
                <a:off x="7308384" y="1337896"/>
                <a:ext cx="10211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9AD315C-5073-4793-857D-EF82F3C871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84" y="1337896"/>
                <a:ext cx="1021177" cy="369332"/>
              </a:xfrm>
              <a:prstGeom prst="rect">
                <a:avLst/>
              </a:prstGeom>
              <a:blipFill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56E2C366-E233-434A-B9F3-73E6C4A12C00}"/>
                  </a:ext>
                </a:extLst>
              </p:cNvPr>
              <p:cNvSpPr/>
              <p:nvPr/>
            </p:nvSpPr>
            <p:spPr>
              <a:xfrm>
                <a:off x="8170280" y="1337896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56E2C366-E233-434A-B9F3-73E6C4A12C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0280" y="1337896"/>
                <a:ext cx="457946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A4CCA3FA-EEAE-444B-A98C-5572F880873A}"/>
              </a:ext>
            </a:extLst>
          </p:cNvPr>
          <p:cNvSpPr/>
          <p:nvPr/>
        </p:nvSpPr>
        <p:spPr>
          <a:xfrm>
            <a:off x="505234" y="2022572"/>
            <a:ext cx="11347460" cy="670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Basant toujours sur les tables (les annexes), les fonctions du plan sont comme suites pour un élément de type triangle linéaire.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6449A5A2-6D3A-4BB9-815F-FA648D2D4D9C}"/>
                  </a:ext>
                </a:extLst>
              </p:cNvPr>
              <p:cNvSpPr/>
              <p:nvPr/>
            </p:nvSpPr>
            <p:spPr>
              <a:xfrm>
                <a:off x="937403" y="2919161"/>
                <a:ext cx="2595390" cy="3737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 algn="just">
                  <a:lnSpc>
                    <a:spcPct val="107000"/>
                  </a:lnSpc>
                  <a:spcAft>
                    <a:spcPts val="800"/>
                  </a:spcAft>
                  <a:buFont typeface="Symbol" panose="05050102010706020507" pitchFamily="18" charset="2"/>
                  <a:buChar char=""/>
                  <a:tabLst>
                    <a:tab pos="3302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𝜂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=1−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449A5A2-6D3A-4BB9-815F-FA648D2D4D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403" y="2919161"/>
                <a:ext cx="2595390" cy="373757"/>
              </a:xfrm>
              <a:prstGeom prst="rect">
                <a:avLst/>
              </a:prstGeom>
              <a:blipFill>
                <a:blip r:embed="rId12"/>
                <a:stretch>
                  <a:fillRect l="-2113" t="-11475" b="-229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9E8165BC-CF9C-4C9D-9DBF-27F00547AE3D}"/>
                  </a:ext>
                </a:extLst>
              </p:cNvPr>
              <p:cNvSpPr/>
              <p:nvPr/>
            </p:nvSpPr>
            <p:spPr>
              <a:xfrm>
                <a:off x="937403" y="3391319"/>
                <a:ext cx="1792478" cy="3737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 algn="just">
                  <a:lnSpc>
                    <a:spcPct val="107000"/>
                  </a:lnSpc>
                  <a:spcAft>
                    <a:spcPts val="800"/>
                  </a:spcAft>
                  <a:buFont typeface="Symbol" panose="05050102010706020507" pitchFamily="18" charset="2"/>
                  <a:buChar char=""/>
                  <a:tabLst>
                    <a:tab pos="3302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𝜂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E8165BC-CF9C-4C9D-9DBF-27F00547AE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403" y="3391319"/>
                <a:ext cx="1792478" cy="373757"/>
              </a:xfrm>
              <a:prstGeom prst="rect">
                <a:avLst/>
              </a:prstGeom>
              <a:blipFill>
                <a:blip r:embed="rId13"/>
                <a:stretch>
                  <a:fillRect l="-3061" t="-9677" b="-2096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4C147524-70E7-4847-9D2A-E76F43576115}"/>
                  </a:ext>
                </a:extLst>
              </p:cNvPr>
              <p:cNvSpPr/>
              <p:nvPr/>
            </p:nvSpPr>
            <p:spPr>
              <a:xfrm>
                <a:off x="937403" y="3880162"/>
                <a:ext cx="1801391" cy="3737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 algn="just">
                  <a:lnSpc>
                    <a:spcPct val="107000"/>
                  </a:lnSpc>
                  <a:spcAft>
                    <a:spcPts val="800"/>
                  </a:spcAft>
                  <a:buFont typeface="Symbol" panose="05050102010706020507" pitchFamily="18" charset="2"/>
                  <a:buChar char=""/>
                  <a:tabLst>
                    <a:tab pos="33020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𝜂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C147524-70E7-4847-9D2A-E76F435761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403" y="3880162"/>
                <a:ext cx="1801391" cy="373757"/>
              </a:xfrm>
              <a:prstGeom prst="rect">
                <a:avLst/>
              </a:prstGeom>
              <a:blipFill>
                <a:blip r:embed="rId14"/>
                <a:stretch>
                  <a:fillRect l="-3051" t="-11475" b="-229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A2BBB1C5-3DD0-45AD-BBA1-0CF81151BD31}"/>
              </a:ext>
            </a:extLst>
          </p:cNvPr>
          <p:cNvSpPr/>
          <p:nvPr/>
        </p:nvSpPr>
        <p:spPr>
          <a:xfrm>
            <a:off x="0" y="4484091"/>
            <a:ext cx="2763698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Cela permet d’écrire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D7774A9A-C6F0-4B1D-9A62-B646EB0ED71A}"/>
                  </a:ext>
                </a:extLst>
              </p:cNvPr>
              <p:cNvSpPr/>
              <p:nvPr/>
            </p:nvSpPr>
            <p:spPr>
              <a:xfrm>
                <a:off x="3690630" y="4858168"/>
                <a:ext cx="9068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D7774A9A-C6F0-4B1D-9A62-B646EB0ED7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630" y="4858168"/>
                <a:ext cx="906850" cy="369332"/>
              </a:xfrm>
              <a:prstGeom prst="rect">
                <a:avLst/>
              </a:prstGeom>
              <a:blipFill>
                <a:blip r:embed="rId1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48C772A0-47B5-4013-A9EB-0CE9A9A95B61}"/>
                  </a:ext>
                </a:extLst>
              </p:cNvPr>
              <p:cNvSpPr/>
              <p:nvPr/>
            </p:nvSpPr>
            <p:spPr>
              <a:xfrm>
                <a:off x="4415327" y="48581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48C772A0-47B5-4013-A9EB-0CE9A9A95B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5327" y="4858168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1987E083-F7AD-45D3-B6FC-7D24FD6B08C4}"/>
                  </a:ext>
                </a:extLst>
              </p:cNvPr>
              <p:cNvSpPr/>
              <p:nvPr/>
            </p:nvSpPr>
            <p:spPr>
              <a:xfrm>
                <a:off x="4620672" y="4858168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987E083-F7AD-45D3-B6FC-7D24FD6B08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0672" y="4858168"/>
                <a:ext cx="1357038" cy="369332"/>
              </a:xfrm>
              <a:prstGeom prst="rect">
                <a:avLst/>
              </a:prstGeom>
              <a:blipFill>
                <a:blip r:embed="rId1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8F6658C0-26BD-4B25-B7F8-1C7A64503B3C}"/>
                  </a:ext>
                </a:extLst>
              </p:cNvPr>
              <p:cNvSpPr/>
              <p:nvPr/>
            </p:nvSpPr>
            <p:spPr>
              <a:xfrm>
                <a:off x="5774590" y="4858168"/>
                <a:ext cx="452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8F6658C0-26BD-4B25-B7F8-1C7A64503B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590" y="4858168"/>
                <a:ext cx="452623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56A42FBD-FA5D-40F9-BBA6-FAC30B9D645D}"/>
                  </a:ext>
                </a:extLst>
              </p:cNvPr>
              <p:cNvSpPr/>
              <p:nvPr/>
            </p:nvSpPr>
            <p:spPr>
              <a:xfrm>
                <a:off x="6000901" y="48581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6A42FBD-FA5D-40F9-BBA6-FAC30B9D64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901" y="4858168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517B87E0-6EDD-4D70-B93E-E249B95DF1DC}"/>
                  </a:ext>
                </a:extLst>
              </p:cNvPr>
              <p:cNvSpPr/>
              <p:nvPr/>
            </p:nvSpPr>
            <p:spPr>
              <a:xfrm>
                <a:off x="6204572" y="4858168"/>
                <a:ext cx="5488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17B87E0-6EDD-4D70-B93E-E249B95DF1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4572" y="4858168"/>
                <a:ext cx="548804" cy="369332"/>
              </a:xfrm>
              <a:prstGeom prst="rect">
                <a:avLst/>
              </a:prstGeom>
              <a:blipFill>
                <a:blip r:embed="rId20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92E74A5D-2172-49E8-B17E-E1F5C13D195A}"/>
                  </a:ext>
                </a:extLst>
              </p:cNvPr>
              <p:cNvSpPr/>
              <p:nvPr/>
            </p:nvSpPr>
            <p:spPr>
              <a:xfrm>
                <a:off x="6544832" y="4858168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92E74A5D-2172-49E8-B17E-E1F5C13D19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4832" y="4858168"/>
                <a:ext cx="457946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FAE3C4E7-D04C-4729-855E-2C530B16CF78}"/>
                  </a:ext>
                </a:extLst>
              </p:cNvPr>
              <p:cNvSpPr/>
              <p:nvPr/>
            </p:nvSpPr>
            <p:spPr>
              <a:xfrm>
                <a:off x="6797433" y="485816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AE3C4E7-D04C-4729-855E-2C530B16CF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7433" y="4858168"/>
                <a:ext cx="410690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D500163A-D019-463B-A2E3-7A0EBC303ADB}"/>
                  </a:ext>
                </a:extLst>
              </p:cNvPr>
              <p:cNvSpPr/>
              <p:nvPr/>
            </p:nvSpPr>
            <p:spPr>
              <a:xfrm>
                <a:off x="7002778" y="4858168"/>
                <a:ext cx="5577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D500163A-D019-463B-A2E3-7A0EBC303A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2778" y="4858168"/>
                <a:ext cx="557717" cy="369332"/>
              </a:xfrm>
              <a:prstGeom prst="rect">
                <a:avLst/>
              </a:prstGeom>
              <a:blipFill>
                <a:blip r:embed="rId2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E8F228C0-501A-4B40-A6DB-A0B1C16D4D00}"/>
                  </a:ext>
                </a:extLst>
              </p:cNvPr>
              <p:cNvSpPr/>
              <p:nvPr/>
            </p:nvSpPr>
            <p:spPr>
              <a:xfrm>
                <a:off x="7361026" y="4858168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E8F228C0-501A-4B40-A6DB-A0B1C16D4D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1026" y="4858168"/>
                <a:ext cx="45794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A53BD05A-CE06-4C7C-8BDB-2FD194831943}"/>
              </a:ext>
            </a:extLst>
          </p:cNvPr>
          <p:cNvSpPr/>
          <p:nvPr/>
        </p:nvSpPr>
        <p:spPr>
          <a:xfrm>
            <a:off x="0" y="5454462"/>
            <a:ext cx="1011815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DDBE88DD-90CF-49CE-B464-8D2EF98C9912}"/>
                  </a:ext>
                </a:extLst>
              </p:cNvPr>
              <p:cNvSpPr/>
              <p:nvPr/>
            </p:nvSpPr>
            <p:spPr>
              <a:xfrm>
                <a:off x="3726325" y="5745566"/>
                <a:ext cx="8943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DBE88DD-90CF-49CE-B464-8D2EF98C99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325" y="5745566"/>
                <a:ext cx="894347" cy="369332"/>
              </a:xfrm>
              <a:prstGeom prst="rect">
                <a:avLst/>
              </a:prstGeom>
              <a:blipFill>
                <a:blip r:embed="rId2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7D78E7F6-3724-4C9E-9630-412ABB4C9B53}"/>
                  </a:ext>
                </a:extLst>
              </p:cNvPr>
              <p:cNvSpPr/>
              <p:nvPr/>
            </p:nvSpPr>
            <p:spPr>
              <a:xfrm>
                <a:off x="4392135" y="574556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7D78E7F6-3724-4C9E-9630-412ABB4C9B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135" y="5745566"/>
                <a:ext cx="410690" cy="369332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9FDA3AFC-FB92-46CA-A618-D43EAE956E9A}"/>
                  </a:ext>
                </a:extLst>
              </p:cNvPr>
              <p:cNvSpPr/>
              <p:nvPr/>
            </p:nvSpPr>
            <p:spPr>
              <a:xfrm>
                <a:off x="4620672" y="5745566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9FDA3AFC-FB92-46CA-A618-D43EAE956E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0672" y="5745566"/>
                <a:ext cx="1357038" cy="369332"/>
              </a:xfrm>
              <a:prstGeom prst="rect">
                <a:avLst/>
              </a:prstGeom>
              <a:blipFill>
                <a:blip r:embed="rId2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07ED0994-CE58-43D8-8220-E4C372F356DB}"/>
                  </a:ext>
                </a:extLst>
              </p:cNvPr>
              <p:cNvSpPr/>
              <p:nvPr/>
            </p:nvSpPr>
            <p:spPr>
              <a:xfrm>
                <a:off x="5753525" y="5730365"/>
                <a:ext cx="4607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07ED0994-CE58-43D8-8220-E4C372F356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525" y="5730365"/>
                <a:ext cx="460767" cy="36933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53118B1A-9F39-44A9-9210-31509DB5E91C}"/>
                  </a:ext>
                </a:extLst>
              </p:cNvPr>
              <p:cNvSpPr/>
              <p:nvPr/>
            </p:nvSpPr>
            <p:spPr>
              <a:xfrm>
                <a:off x="6000901" y="573036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3118B1A-9F39-44A9-9210-31509DB5E9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901" y="5730365"/>
                <a:ext cx="410690" cy="369332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00F88F7A-1900-4DF7-AB86-25A7DDA6645D}"/>
                  </a:ext>
                </a:extLst>
              </p:cNvPr>
              <p:cNvSpPr/>
              <p:nvPr/>
            </p:nvSpPr>
            <p:spPr>
              <a:xfrm>
                <a:off x="6178964" y="5730365"/>
                <a:ext cx="5488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0F88F7A-1900-4DF7-AB86-25A7DDA664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964" y="5730365"/>
                <a:ext cx="548804" cy="369332"/>
              </a:xfrm>
              <a:prstGeom prst="rect">
                <a:avLst/>
              </a:prstGeom>
              <a:blipFill>
                <a:blip r:embed="rId3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E03BFC70-0725-48E3-8E01-150CB465F6E0}"/>
                  </a:ext>
                </a:extLst>
              </p:cNvPr>
              <p:cNvSpPr/>
              <p:nvPr/>
            </p:nvSpPr>
            <p:spPr>
              <a:xfrm>
                <a:off x="6536688" y="5728687"/>
                <a:ext cx="4660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E03BFC70-0725-48E3-8E01-150CB465F6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6688" y="5728687"/>
                <a:ext cx="466090" cy="36933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4633ED76-20AC-44EF-A194-133E525852EB}"/>
                  </a:ext>
                </a:extLst>
              </p:cNvPr>
              <p:cNvSpPr/>
              <p:nvPr/>
            </p:nvSpPr>
            <p:spPr>
              <a:xfrm>
                <a:off x="6797433" y="572868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4633ED76-20AC-44EF-A194-133E525852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7433" y="5728687"/>
                <a:ext cx="410690" cy="369332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723F957F-EEC9-4DB8-9DE9-2E196DCA36D9}"/>
                  </a:ext>
                </a:extLst>
              </p:cNvPr>
              <p:cNvSpPr/>
              <p:nvPr/>
            </p:nvSpPr>
            <p:spPr>
              <a:xfrm>
                <a:off x="7002778" y="5711808"/>
                <a:ext cx="5577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723F957F-EEC9-4DB8-9DE9-2E196DCA36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2778" y="5711808"/>
                <a:ext cx="557717" cy="369332"/>
              </a:xfrm>
              <a:prstGeom prst="rect">
                <a:avLst/>
              </a:prstGeom>
              <a:blipFill>
                <a:blip r:embed="rId3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4472B4E6-2D80-4F7A-9B82-43568F7AAB4B}"/>
                  </a:ext>
                </a:extLst>
              </p:cNvPr>
              <p:cNvSpPr/>
              <p:nvPr/>
            </p:nvSpPr>
            <p:spPr>
              <a:xfrm>
                <a:off x="7377359" y="5711808"/>
                <a:ext cx="4660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4472B4E6-2D80-4F7A-9B82-43568F7AAB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7359" y="5711808"/>
                <a:ext cx="466090" cy="369332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330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20A66D9-D2A6-4D2C-AF23-EE40B260A41D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619D4AE1-20F8-4C0D-B170-907967E6343E}"/>
                  </a:ext>
                </a:extLst>
              </p:cNvPr>
              <p:cNvSpPr/>
              <p:nvPr/>
            </p:nvSpPr>
            <p:spPr>
              <a:xfrm>
                <a:off x="675302" y="1070477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19D4AE1-20F8-4C0D-B170-907967E634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302" y="1070477"/>
                <a:ext cx="437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D012F532-30FF-4F75-BC77-94D8181CB96C}"/>
                  </a:ext>
                </a:extLst>
              </p:cNvPr>
              <p:cNvSpPr/>
              <p:nvPr/>
            </p:nvSpPr>
            <p:spPr>
              <a:xfrm>
                <a:off x="1113242" y="1070477"/>
                <a:ext cx="8943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12F532-30FF-4F75-BC77-94D8181CB9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242" y="1070477"/>
                <a:ext cx="894347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A9B15697-68C6-415F-B44E-9ED322284E99}"/>
                  </a:ext>
                </a:extLst>
              </p:cNvPr>
              <p:cNvSpPr/>
              <p:nvPr/>
            </p:nvSpPr>
            <p:spPr>
              <a:xfrm>
                <a:off x="1802244" y="107047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9B15697-68C6-415F-B44E-9ED322284E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244" y="1070477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BEE838F3-C1E6-4B94-9789-B2BF66BF8FA9}"/>
                  </a:ext>
                </a:extLst>
              </p:cNvPr>
              <p:cNvSpPr/>
              <p:nvPr/>
            </p:nvSpPr>
            <p:spPr>
              <a:xfrm>
                <a:off x="2007589" y="1070477"/>
                <a:ext cx="30057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EE838F3-C1E6-4B94-9789-B2BF66BF8F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589" y="1070477"/>
                <a:ext cx="3005759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92021A16-A018-496E-8A90-2F4F258D1741}"/>
                  </a:ext>
                </a:extLst>
              </p:cNvPr>
              <p:cNvSpPr/>
              <p:nvPr/>
            </p:nvSpPr>
            <p:spPr>
              <a:xfrm>
                <a:off x="4808003" y="107047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2021A16-A018-496E-8A90-2F4F258D17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003" y="1070477"/>
                <a:ext cx="41069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2CC9B053-35B9-4B43-A07D-EA553E8A4E5E}"/>
                  </a:ext>
                </a:extLst>
              </p:cNvPr>
              <p:cNvSpPr/>
              <p:nvPr/>
            </p:nvSpPr>
            <p:spPr>
              <a:xfrm>
                <a:off x="5013348" y="1070477"/>
                <a:ext cx="30984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CC9B053-35B9-4B43-A07D-EA553E8A4E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348" y="1070477"/>
                <a:ext cx="3098476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0CDF249E-EC44-40D9-B71E-820E9354F7AC}"/>
                  </a:ext>
                </a:extLst>
              </p:cNvPr>
              <p:cNvSpPr/>
              <p:nvPr/>
            </p:nvSpPr>
            <p:spPr>
              <a:xfrm>
                <a:off x="3187976" y="1786470"/>
                <a:ext cx="40614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𝜂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CDF249E-EC44-40D9-B71E-820E9354F7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976" y="1786470"/>
                <a:ext cx="4061433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70F3343-B7C5-4F0B-A479-4ADDB5B72353}"/>
              </a:ext>
            </a:extLst>
          </p:cNvPr>
          <p:cNvSpPr/>
          <p:nvPr/>
        </p:nvSpPr>
        <p:spPr>
          <a:xfrm>
            <a:off x="675302" y="2407572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7BB1E54A-05C8-4F42-983E-C64F878773E8}"/>
                  </a:ext>
                </a:extLst>
              </p:cNvPr>
              <p:cNvSpPr/>
              <p:nvPr/>
            </p:nvSpPr>
            <p:spPr>
              <a:xfrm>
                <a:off x="2739103" y="2776904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BB1E54A-05C8-4F42-983E-C64F878773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103" y="2776904"/>
                <a:ext cx="897746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48E09E4E-C4C5-4808-8FBE-A45DCC2C3C2D}"/>
                  </a:ext>
                </a:extLst>
              </p:cNvPr>
              <p:cNvSpPr/>
              <p:nvPr/>
            </p:nvSpPr>
            <p:spPr>
              <a:xfrm>
                <a:off x="3431504" y="277690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8E09E4E-C4C5-4808-8FBE-A45DCC2C3C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504" y="2776904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77981F20-4D11-4E49-97AA-786752396959}"/>
                  </a:ext>
                </a:extLst>
              </p:cNvPr>
              <p:cNvSpPr/>
              <p:nvPr/>
            </p:nvSpPr>
            <p:spPr>
              <a:xfrm>
                <a:off x="3656310" y="2776904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7981F20-4D11-4E49-97AA-7867523969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310" y="2776904"/>
                <a:ext cx="1357038" cy="369332"/>
              </a:xfrm>
              <a:prstGeom prst="rect">
                <a:avLst/>
              </a:prstGeom>
              <a:blipFill>
                <a:blip r:embed="rId10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BF9406B0-9F04-41E0-91A1-C27D157B9B18}"/>
                  </a:ext>
                </a:extLst>
              </p:cNvPr>
              <p:cNvSpPr/>
              <p:nvPr/>
            </p:nvSpPr>
            <p:spPr>
              <a:xfrm>
                <a:off x="4808003" y="2776904"/>
                <a:ext cx="462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9406B0-9F04-41E0-91A1-C27D157B9B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003" y="2776904"/>
                <a:ext cx="462434" cy="369332"/>
              </a:xfrm>
              <a:prstGeom prst="rect">
                <a:avLst/>
              </a:prstGeom>
              <a:blipFill>
                <a:blip r:embed="rId11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227C139B-F145-4D95-AD1B-E1102CC7CDB0}"/>
                  </a:ext>
                </a:extLst>
              </p:cNvPr>
              <p:cNvSpPr/>
              <p:nvPr/>
            </p:nvSpPr>
            <p:spPr>
              <a:xfrm>
                <a:off x="5039220" y="277690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27C139B-F145-4D95-AD1B-E1102CC7CD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220" y="2776904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88F1CB72-053B-4F71-BD40-916CBEF1B242}"/>
                  </a:ext>
                </a:extLst>
              </p:cNvPr>
              <p:cNvSpPr/>
              <p:nvPr/>
            </p:nvSpPr>
            <p:spPr>
              <a:xfrm>
                <a:off x="5244565" y="2776904"/>
                <a:ext cx="5488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8F1CB72-053B-4F71-BD40-916CBEF1B2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4565" y="2776904"/>
                <a:ext cx="548804" cy="369332"/>
              </a:xfrm>
              <a:prstGeom prst="rect">
                <a:avLst/>
              </a:prstGeom>
              <a:blipFill>
                <a:blip r:embed="rId1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44BD1387-D6F3-4CAC-ADD1-D38E47EDC5B4}"/>
                  </a:ext>
                </a:extLst>
              </p:cNvPr>
              <p:cNvSpPr/>
              <p:nvPr/>
            </p:nvSpPr>
            <p:spPr>
              <a:xfrm>
                <a:off x="5628244" y="2776904"/>
                <a:ext cx="4677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4BD1387-D6F3-4CAC-ADD1-D38E47EDC5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8244" y="2776904"/>
                <a:ext cx="467756" cy="369332"/>
              </a:xfrm>
              <a:prstGeom prst="rect">
                <a:avLst/>
              </a:prstGeom>
              <a:blipFill>
                <a:blip r:embed="rId1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478ACB91-4E27-4367-896A-2B853A3F976A}"/>
                  </a:ext>
                </a:extLst>
              </p:cNvPr>
              <p:cNvSpPr/>
              <p:nvPr/>
            </p:nvSpPr>
            <p:spPr>
              <a:xfrm>
                <a:off x="5890655" y="277690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78ACB91-4E27-4367-896A-2B853A3F97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655" y="2776904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C2BB2D27-109D-4332-B650-EF360110D5BC}"/>
                  </a:ext>
                </a:extLst>
              </p:cNvPr>
              <p:cNvSpPr/>
              <p:nvPr/>
            </p:nvSpPr>
            <p:spPr>
              <a:xfrm>
                <a:off x="6096000" y="2776904"/>
                <a:ext cx="5577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2BB2D27-109D-4332-B650-EF360110D5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776904"/>
                <a:ext cx="557717" cy="369332"/>
              </a:xfrm>
              <a:prstGeom prst="rect">
                <a:avLst/>
              </a:prstGeom>
              <a:blipFill>
                <a:blip r:embed="rId1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3567878B-522D-44F3-AA73-0F275A540E7B}"/>
                  </a:ext>
                </a:extLst>
              </p:cNvPr>
              <p:cNvSpPr/>
              <p:nvPr/>
            </p:nvSpPr>
            <p:spPr>
              <a:xfrm>
                <a:off x="6506690" y="2776904"/>
                <a:ext cx="4677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567878B-522D-44F3-AA73-0F275A540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6690" y="2776904"/>
                <a:ext cx="467756" cy="369332"/>
              </a:xfrm>
              <a:prstGeom prst="rect">
                <a:avLst/>
              </a:prstGeom>
              <a:blipFill>
                <a:blip r:embed="rId1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5B4214F9-8EF4-4776-BB15-C48516A48CB6}"/>
                  </a:ext>
                </a:extLst>
              </p:cNvPr>
              <p:cNvSpPr/>
              <p:nvPr/>
            </p:nvSpPr>
            <p:spPr>
              <a:xfrm>
                <a:off x="2007589" y="3244334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B4214F9-8EF4-4776-BB15-C48516A48C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7589" y="3244334"/>
                <a:ext cx="43794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7F6CE484-EB86-4F5B-A8AD-E9A94AF16865}"/>
                  </a:ext>
                </a:extLst>
              </p:cNvPr>
              <p:cNvSpPr/>
              <p:nvPr/>
            </p:nvSpPr>
            <p:spPr>
              <a:xfrm>
                <a:off x="2360463" y="3244334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7F6CE484-EB86-4F5B-A8AD-E9A94AF168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0463" y="3244334"/>
                <a:ext cx="897746" cy="369332"/>
              </a:xfrm>
              <a:prstGeom prst="rect">
                <a:avLst/>
              </a:prstGeom>
              <a:blipFill>
                <a:blip r:embed="rId1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142248E7-A791-4DBC-8E2C-34ED228E4D63}"/>
                  </a:ext>
                </a:extLst>
              </p:cNvPr>
              <p:cNvSpPr/>
              <p:nvPr/>
            </p:nvSpPr>
            <p:spPr>
              <a:xfrm>
                <a:off x="3099778" y="324433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42248E7-A791-4DBC-8E2C-34ED228E4D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9778" y="3244334"/>
                <a:ext cx="410690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31313095-D7E6-404E-A5D9-DE9679203F4D}"/>
                  </a:ext>
                </a:extLst>
              </p:cNvPr>
              <p:cNvSpPr/>
              <p:nvPr/>
            </p:nvSpPr>
            <p:spPr>
              <a:xfrm>
                <a:off x="3305123" y="3253762"/>
                <a:ext cx="30140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1313095-D7E6-404E-A5D9-DE9679203F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123" y="3253762"/>
                <a:ext cx="3014094" cy="369332"/>
              </a:xfrm>
              <a:prstGeom prst="rect">
                <a:avLst/>
              </a:prstGeom>
              <a:blipFill>
                <a:blip r:embed="rId2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1CCDFD41-CAA6-4321-8BC3-A27717673657}"/>
                  </a:ext>
                </a:extLst>
              </p:cNvPr>
              <p:cNvSpPr/>
              <p:nvPr/>
            </p:nvSpPr>
            <p:spPr>
              <a:xfrm>
                <a:off x="6096000" y="324433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CCDFD41-CAA6-4321-8BC3-A277176736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244334"/>
                <a:ext cx="410690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325A165A-272C-4B28-B5F6-1ACF96CF0E17}"/>
                  </a:ext>
                </a:extLst>
              </p:cNvPr>
              <p:cNvSpPr/>
              <p:nvPr/>
            </p:nvSpPr>
            <p:spPr>
              <a:xfrm>
                <a:off x="6301345" y="3244334"/>
                <a:ext cx="31068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325A165A-272C-4B28-B5F6-1ACF96CF0E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345" y="3244334"/>
                <a:ext cx="3106813" cy="369332"/>
              </a:xfrm>
              <a:prstGeom prst="rect">
                <a:avLst/>
              </a:prstGeom>
              <a:blipFill>
                <a:blip r:embed="rId2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9653D75B-1BFB-4F6B-A51E-9C0FAFCEA4B8}"/>
                  </a:ext>
                </a:extLst>
              </p:cNvPr>
              <p:cNvSpPr/>
              <p:nvPr/>
            </p:nvSpPr>
            <p:spPr>
              <a:xfrm>
                <a:off x="3415731" y="3731422"/>
                <a:ext cx="40683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653D75B-1BFB-4F6B-A51E-9C0FAFCEA4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731" y="3731422"/>
                <a:ext cx="4068358" cy="369332"/>
              </a:xfrm>
              <a:prstGeom prst="rect">
                <a:avLst/>
              </a:prstGeom>
              <a:blipFill>
                <a:blip r:embed="rId2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7D23FEB6-BAAB-4427-839D-4FE33B3F7A9C}"/>
              </a:ext>
            </a:extLst>
          </p:cNvPr>
          <p:cNvSpPr/>
          <p:nvPr/>
        </p:nvSpPr>
        <p:spPr>
          <a:xfrm>
            <a:off x="184141" y="4570430"/>
            <a:ext cx="176202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u="sng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Vérification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C870CE30-432C-4F7B-ACFB-43ED38EA0FBE}"/>
                  </a:ext>
                </a:extLst>
              </p:cNvPr>
              <p:cNvSpPr/>
              <p:nvPr/>
            </p:nvSpPr>
            <p:spPr>
              <a:xfrm>
                <a:off x="257122" y="5065172"/>
                <a:ext cx="11336779" cy="6704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Si (ξ=0, η=0) </a:t>
                </a:r>
                <a:r>
                  <a:rPr lang="fr-F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⇒</a:t>
                </a: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le nœud 1 égale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 c’est-à-dire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0, 0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et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0, 0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 ce qui correspond au nœud 1 dans le plan réel.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C870CE30-432C-4F7B-ACFB-43ED38EA0F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22" y="5065172"/>
                <a:ext cx="11336779" cy="670440"/>
              </a:xfrm>
              <a:prstGeom prst="rect">
                <a:avLst/>
              </a:prstGeom>
              <a:blipFill>
                <a:blip r:embed="rId25"/>
                <a:stretch>
                  <a:fillRect t="-6364" r="-430" b="-1272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24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2" grpId="0"/>
      <p:bldP spid="33" grpId="0"/>
      <p:bldP spid="34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F3435D0-D52A-4D7E-B22D-15A1D2270C4D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C06F51B-E20F-446E-AC10-99326947D66E}"/>
              </a:ext>
            </a:extLst>
          </p:cNvPr>
          <p:cNvSpPr/>
          <p:nvPr/>
        </p:nvSpPr>
        <p:spPr>
          <a:xfrm>
            <a:off x="0" y="740302"/>
            <a:ext cx="3230372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Pour les deux autres nœuds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E2F44555-6618-4C0B-AEF8-5A9F9C74CCDF}"/>
                  </a:ext>
                </a:extLst>
              </p:cNvPr>
              <p:cNvSpPr/>
              <p:nvPr/>
            </p:nvSpPr>
            <p:spPr>
              <a:xfrm>
                <a:off x="0" y="1332459"/>
                <a:ext cx="7487728" cy="6704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>
                  <a:lnSpc>
                    <a:spcPct val="107000"/>
                  </a:lnSpc>
                  <a:spcAft>
                    <a:spcPts val="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Remplaçons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par leurs relations respectivement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On aura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2F44555-6618-4C0B-AEF8-5A9F9C74CC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32459"/>
                <a:ext cx="7487728" cy="670440"/>
              </a:xfrm>
              <a:prstGeom prst="rect">
                <a:avLst/>
              </a:prstGeom>
              <a:blipFill>
                <a:blip r:embed="rId2"/>
                <a:stretch>
                  <a:fillRect t="-5455" b="-1272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7B942F35-9D61-46B2-8276-CFDF4841C887}"/>
                  </a:ext>
                </a:extLst>
              </p:cNvPr>
              <p:cNvSpPr/>
              <p:nvPr/>
            </p:nvSpPr>
            <p:spPr>
              <a:xfrm>
                <a:off x="4310415" y="2220979"/>
                <a:ext cx="35711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1−0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1−0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B942F35-9D61-46B2-8276-CFDF4841C8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415" y="2220979"/>
                <a:ext cx="3571169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31BBA050-49CF-40EC-B559-A5C255630464}"/>
                  </a:ext>
                </a:extLst>
              </p:cNvPr>
              <p:cNvSpPr/>
              <p:nvPr/>
            </p:nvSpPr>
            <p:spPr>
              <a:xfrm>
                <a:off x="4310415" y="2808391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1BBA050-49CF-40EC-B559-A5C2556304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415" y="2808391"/>
                <a:ext cx="43794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B7C7B1DC-DFC7-4655-98DE-08AF0051E098}"/>
                  </a:ext>
                </a:extLst>
              </p:cNvPr>
              <p:cNvSpPr/>
              <p:nvPr/>
            </p:nvSpPr>
            <p:spPr>
              <a:xfrm>
                <a:off x="4748355" y="2808391"/>
                <a:ext cx="17709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7C7B1DC-DFC7-4655-98DE-08AF0051E0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8355" y="2808391"/>
                <a:ext cx="1770933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831CBD6-9A8A-4CDC-BDE4-93A5F15E6AA6}"/>
              </a:ext>
            </a:extLst>
          </p:cNvPr>
          <p:cNvSpPr/>
          <p:nvPr/>
        </p:nvSpPr>
        <p:spPr>
          <a:xfrm>
            <a:off x="0" y="3241961"/>
            <a:ext cx="909223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5F5521D3-9698-449E-9C98-EB087C83D8D1}"/>
                  </a:ext>
                </a:extLst>
              </p:cNvPr>
              <p:cNvSpPr/>
              <p:nvPr/>
            </p:nvSpPr>
            <p:spPr>
              <a:xfrm>
                <a:off x="4310415" y="3616038"/>
                <a:ext cx="35745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0−0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1−0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F5521D3-9698-449E-9C98-EB087C83D8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415" y="3616038"/>
                <a:ext cx="3574568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1E018457-4FB5-4811-A7FE-F574297DB537}"/>
                  </a:ext>
                </a:extLst>
              </p:cNvPr>
              <p:cNvSpPr/>
              <p:nvPr/>
            </p:nvSpPr>
            <p:spPr>
              <a:xfrm>
                <a:off x="5406515" y="4054353"/>
                <a:ext cx="13789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E018457-4FB5-4811-A7FE-F574297DB5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6515" y="4054353"/>
                <a:ext cx="1378967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0ECD9EA-6374-404D-8588-59F1FF9D9CC6}"/>
              </a:ext>
            </a:extLst>
          </p:cNvPr>
          <p:cNvSpPr/>
          <p:nvPr/>
        </p:nvSpPr>
        <p:spPr>
          <a:xfrm>
            <a:off x="0" y="4573171"/>
            <a:ext cx="1813317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Cela donne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60DB60CB-29EC-480F-AE2E-57E4FD323F13}"/>
                  </a:ext>
                </a:extLst>
              </p:cNvPr>
              <p:cNvSpPr/>
              <p:nvPr/>
            </p:nvSpPr>
            <p:spPr>
              <a:xfrm>
                <a:off x="1160927" y="5340875"/>
                <a:ext cx="90851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0DB60CB-29EC-480F-AE2E-57E4FD323F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927" y="5340875"/>
                <a:ext cx="908518" cy="369332"/>
              </a:xfrm>
              <a:prstGeom prst="rect">
                <a:avLst/>
              </a:prstGeom>
              <a:blipFill>
                <a:blip r:embed="rId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1ECF20B9-5C05-4C1C-B8F1-59B50CC5F06F}"/>
                  </a:ext>
                </a:extLst>
              </p:cNvPr>
              <p:cNvSpPr/>
              <p:nvPr/>
            </p:nvSpPr>
            <p:spPr>
              <a:xfrm>
                <a:off x="1864100" y="534087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ECF20B9-5C05-4C1C-B8F1-59B50CC5F0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4100" y="534087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BE953B88-BD56-446E-AB77-B23ED0939C1F}"/>
                  </a:ext>
                </a:extLst>
              </p:cNvPr>
              <p:cNvSpPr/>
              <p:nvPr/>
            </p:nvSpPr>
            <p:spPr>
              <a:xfrm>
                <a:off x="2089098" y="5340875"/>
                <a:ext cx="371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E953B88-BD56-446E-AB77-B23ED0939C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9098" y="5340875"/>
                <a:ext cx="371384" cy="369332"/>
              </a:xfrm>
              <a:prstGeom prst="rect">
                <a:avLst/>
              </a:prstGeom>
              <a:blipFill>
                <a:blip r:embed="rId10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EA9B3018-5EE4-428D-A3B7-B94A06F83E3A}"/>
                  </a:ext>
                </a:extLst>
              </p:cNvPr>
              <p:cNvSpPr/>
              <p:nvPr/>
            </p:nvSpPr>
            <p:spPr>
              <a:xfrm>
                <a:off x="3372480" y="5339304"/>
                <a:ext cx="4483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𝑒𝑡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A9B3018-5EE4-428D-A3B7-B94A06F83E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2480" y="5339304"/>
                <a:ext cx="448392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FF9CF1A9-0768-483D-AF73-8BDEFCD1F44F}"/>
                  </a:ext>
                </a:extLst>
              </p:cNvPr>
              <p:cNvSpPr/>
              <p:nvPr/>
            </p:nvSpPr>
            <p:spPr>
              <a:xfrm>
                <a:off x="4918562" y="5339304"/>
                <a:ext cx="8996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F9CF1A9-0768-483D-AF73-8BDEFCD1F4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562" y="5339304"/>
                <a:ext cx="899605" cy="369332"/>
              </a:xfrm>
              <a:prstGeom prst="rect">
                <a:avLst/>
              </a:prstGeom>
              <a:blipFill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522103F2-4C65-401C-B911-D43660A8E13E}"/>
                  </a:ext>
                </a:extLst>
              </p:cNvPr>
              <p:cNvSpPr/>
              <p:nvPr/>
            </p:nvSpPr>
            <p:spPr>
              <a:xfrm>
                <a:off x="5612822" y="533773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22103F2-4C65-401C-B911-D43660A8E1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2822" y="5337733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BC500429-0172-4A3F-AD20-FE65AA99E44C}"/>
                  </a:ext>
                </a:extLst>
              </p:cNvPr>
              <p:cNvSpPr/>
              <p:nvPr/>
            </p:nvSpPr>
            <p:spPr>
              <a:xfrm>
                <a:off x="5892456" y="5334591"/>
                <a:ext cx="77752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C500429-0172-4A3F-AD20-FE65AA99E44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2456" y="5334591"/>
                <a:ext cx="777521" cy="369332"/>
              </a:xfrm>
              <a:prstGeom prst="rect">
                <a:avLst/>
              </a:prstGeom>
              <a:blipFill>
                <a:blip r:embed="rId1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745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701166D-43EE-4D20-A2ED-BC2244955E8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FEF1584A-1F23-4815-94BB-DFBE2CD8975D}"/>
                  </a:ext>
                </a:extLst>
              </p:cNvPr>
              <p:cNvSpPr/>
              <p:nvPr/>
            </p:nvSpPr>
            <p:spPr>
              <a:xfrm>
                <a:off x="0" y="904203"/>
                <a:ext cx="4345357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457200"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Remplaçons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et 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dans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EF1584A-1F23-4815-94BB-DFBE2CD897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04203"/>
                <a:ext cx="4345357" cy="374077"/>
              </a:xfrm>
              <a:prstGeom prst="rect">
                <a:avLst/>
              </a:prstGeom>
              <a:blipFill>
                <a:blip r:embed="rId2"/>
                <a:stretch>
                  <a:fillRect t="-8065" r="-421" b="-225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C1DB7295-E1F9-4415-893D-46A1924666A9}"/>
                  </a:ext>
                </a:extLst>
              </p:cNvPr>
              <p:cNvSpPr/>
              <p:nvPr/>
            </p:nvSpPr>
            <p:spPr>
              <a:xfrm>
                <a:off x="4345357" y="908948"/>
                <a:ext cx="41671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1DB7295-E1F9-4415-893D-46A1924666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5357" y="908948"/>
                <a:ext cx="4167103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6C79F7E5-2FBE-415A-9C6C-C8093C3F669D}"/>
                  </a:ext>
                </a:extLst>
              </p:cNvPr>
              <p:cNvSpPr/>
              <p:nvPr/>
            </p:nvSpPr>
            <p:spPr>
              <a:xfrm>
                <a:off x="2012088" y="1720818"/>
                <a:ext cx="2008563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),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𝜂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C79F7E5-2FBE-415A-9C6C-C8093C3F66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088" y="1720818"/>
                <a:ext cx="2008563" cy="404983"/>
              </a:xfrm>
              <a:prstGeom prst="rect">
                <a:avLst/>
              </a:prstGeom>
              <a:blipFill>
                <a:blip r:embed="rId4"/>
                <a:stretch>
                  <a:fillRect t="-102985" r="-19697" b="-16417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71B72EC7-6F94-40A2-8ACC-4AFD39F17D89}"/>
                  </a:ext>
                </a:extLst>
              </p:cNvPr>
              <p:cNvSpPr/>
              <p:nvPr/>
            </p:nvSpPr>
            <p:spPr>
              <a:xfrm>
                <a:off x="3815306" y="173864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1B72EC7-6F94-40A2-8ACC-4AFD39F17D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306" y="173864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9C2EC98E-B43E-4E44-B208-66F2CCC8A443}"/>
                  </a:ext>
                </a:extLst>
              </p:cNvPr>
              <p:cNvSpPr/>
              <p:nvPr/>
            </p:nvSpPr>
            <p:spPr>
              <a:xfrm>
                <a:off x="4020651" y="1752003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C2EC98E-B43E-4E44-B208-66F2CCC8A4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651" y="1752003"/>
                <a:ext cx="1357038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72007E1E-CD08-45AA-9D7C-E30EDD43BCD1}"/>
                  </a:ext>
                </a:extLst>
              </p:cNvPr>
              <p:cNvSpPr/>
              <p:nvPr/>
            </p:nvSpPr>
            <p:spPr>
              <a:xfrm>
                <a:off x="5151377" y="1752003"/>
                <a:ext cx="452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2007E1E-CD08-45AA-9D7C-E30EDD43BC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377" y="1752003"/>
                <a:ext cx="452623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EE61A134-DDDE-4808-93F3-69A2CE8EF8B8}"/>
                  </a:ext>
                </a:extLst>
              </p:cNvPr>
              <p:cNvSpPr/>
              <p:nvPr/>
            </p:nvSpPr>
            <p:spPr>
              <a:xfrm>
                <a:off x="5413179" y="17520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E61A134-DDDE-4808-93F3-69A2CE8EF8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179" y="175200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970EB62E-A997-49F3-9FCA-4DEDE5DAE7BB}"/>
                  </a:ext>
                </a:extLst>
              </p:cNvPr>
              <p:cNvSpPr/>
              <p:nvPr/>
            </p:nvSpPr>
            <p:spPr>
              <a:xfrm>
                <a:off x="5618524" y="1752003"/>
                <a:ext cx="5488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70EB62E-A997-49F3-9FCA-4DEDE5DAE7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524" y="1752003"/>
                <a:ext cx="548804" cy="369332"/>
              </a:xfrm>
              <a:prstGeom prst="rect">
                <a:avLst/>
              </a:prstGeom>
              <a:blipFill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CC64B5FB-3336-4204-8C01-137BEDDA343E}"/>
                  </a:ext>
                </a:extLst>
              </p:cNvPr>
              <p:cNvSpPr/>
              <p:nvPr/>
            </p:nvSpPr>
            <p:spPr>
              <a:xfrm>
                <a:off x="5970962" y="1752003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C64B5FB-3336-4204-8C01-137BEDDA34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962" y="1752003"/>
                <a:ext cx="457946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40825AB8-0134-49EA-9888-6608F602429B}"/>
                  </a:ext>
                </a:extLst>
              </p:cNvPr>
              <p:cNvSpPr/>
              <p:nvPr/>
            </p:nvSpPr>
            <p:spPr>
              <a:xfrm>
                <a:off x="6244668" y="17520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0825AB8-0134-49EA-9888-6608F60242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4668" y="1752003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05D92ED5-6A13-4A23-83B3-63FF7464A8A5}"/>
                  </a:ext>
                </a:extLst>
              </p:cNvPr>
              <p:cNvSpPr/>
              <p:nvPr/>
            </p:nvSpPr>
            <p:spPr>
              <a:xfrm>
                <a:off x="6507332" y="1752003"/>
                <a:ext cx="5577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5D92ED5-6A13-4A23-83B3-63FF7464A8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332" y="1752003"/>
                <a:ext cx="557717" cy="369332"/>
              </a:xfrm>
              <a:prstGeom prst="rect">
                <a:avLst/>
              </a:prstGeom>
              <a:blipFill>
                <a:blip r:embed="rId1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FCCFC43D-6698-4B12-B590-952207920274}"/>
                  </a:ext>
                </a:extLst>
              </p:cNvPr>
              <p:cNvSpPr/>
              <p:nvPr/>
            </p:nvSpPr>
            <p:spPr>
              <a:xfrm>
                <a:off x="6836076" y="1752003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CCFC43D-6698-4B12-B590-9522079202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076" y="1752003"/>
                <a:ext cx="457946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BDA2E99C-0E48-4BB9-87AF-9FC9CE368FBF}"/>
                  </a:ext>
                </a:extLst>
              </p:cNvPr>
              <p:cNvSpPr/>
              <p:nvPr/>
            </p:nvSpPr>
            <p:spPr>
              <a:xfrm>
                <a:off x="2012088" y="2260923"/>
                <a:ext cx="9232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BDA2E99C-0E48-4BB9-87AF-9FC9CE368F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088" y="2260923"/>
                <a:ext cx="923265" cy="369332"/>
              </a:xfrm>
              <a:prstGeom prst="rect">
                <a:avLst/>
              </a:prstGeom>
              <a:blipFill>
                <a:blip r:embed="rId14"/>
                <a:stretch>
                  <a:fillRect t="-121667" r="-54605" b="-188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72097B86-434C-4CD1-B13D-08EFA5DD3A2A}"/>
                  </a:ext>
                </a:extLst>
              </p:cNvPr>
              <p:cNvSpPr/>
              <p:nvPr/>
            </p:nvSpPr>
            <p:spPr>
              <a:xfrm>
                <a:off x="2730008" y="226092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2097B86-434C-4CD1-B13D-08EFA5DD3A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008" y="2260923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F5E8C246-482B-4F9A-B82B-680F33ECF303}"/>
                  </a:ext>
                </a:extLst>
              </p:cNvPr>
              <p:cNvSpPr/>
              <p:nvPr/>
            </p:nvSpPr>
            <p:spPr>
              <a:xfrm>
                <a:off x="2935353" y="2260923"/>
                <a:ext cx="19749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)−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5E8C246-482B-4F9A-B82B-680F33ECF3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5353" y="2260923"/>
                <a:ext cx="1974964" cy="369332"/>
              </a:xfrm>
              <a:prstGeom prst="rect">
                <a:avLst/>
              </a:prstGeom>
              <a:blipFill>
                <a:blip r:embed="rId1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BEBBE8D7-2176-42AA-9211-74E5557A1824}"/>
                  </a:ext>
                </a:extLst>
              </p:cNvPr>
              <p:cNvSpPr/>
              <p:nvPr/>
            </p:nvSpPr>
            <p:spPr>
              <a:xfrm>
                <a:off x="4726532" y="2260923"/>
                <a:ext cx="452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EBBE8D7-2176-42AA-9211-74E5557A18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6532" y="2260923"/>
                <a:ext cx="452623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2B23D8D7-0450-4FEE-A851-9EA9D20C6E4F}"/>
                  </a:ext>
                </a:extLst>
              </p:cNvPr>
              <p:cNvSpPr/>
              <p:nvPr/>
            </p:nvSpPr>
            <p:spPr>
              <a:xfrm>
                <a:off x="4973810" y="226092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B23D8D7-0450-4FEE-A851-9EA9D20C6E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810" y="2260923"/>
                <a:ext cx="41069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BAE13134-2C42-4A5D-9DA3-2E81DE162B29}"/>
                  </a:ext>
                </a:extLst>
              </p:cNvPr>
              <p:cNvSpPr/>
              <p:nvPr/>
            </p:nvSpPr>
            <p:spPr>
              <a:xfrm>
                <a:off x="5179155" y="2225726"/>
                <a:ext cx="9691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AE13134-2C42-4A5D-9DA3-2E81DE162B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155" y="2225726"/>
                <a:ext cx="969111" cy="369332"/>
              </a:xfrm>
              <a:prstGeom prst="rect">
                <a:avLst/>
              </a:prstGeom>
              <a:blipFill>
                <a:blip r:embed="rId1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49E5A057-BA43-4498-9FED-94F9D821B2FD}"/>
                  </a:ext>
                </a:extLst>
              </p:cNvPr>
              <p:cNvSpPr/>
              <p:nvPr/>
            </p:nvSpPr>
            <p:spPr>
              <a:xfrm>
                <a:off x="5959158" y="2225726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49E5A057-BA43-4498-9FED-94F9D821B2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158" y="2225726"/>
                <a:ext cx="457946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4AC635C8-EDB0-41EA-9CE1-099BC8B621E8}"/>
                  </a:ext>
                </a:extLst>
              </p:cNvPr>
              <p:cNvSpPr/>
              <p:nvPr/>
            </p:nvSpPr>
            <p:spPr>
              <a:xfrm>
                <a:off x="6244668" y="222572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4AC635C8-EDB0-41EA-9CE1-099BC8B621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4668" y="2225726"/>
                <a:ext cx="410690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A66C20EF-0608-4361-9EF2-F22636805BED}"/>
                  </a:ext>
                </a:extLst>
              </p:cNvPr>
              <p:cNvSpPr/>
              <p:nvPr/>
            </p:nvSpPr>
            <p:spPr>
              <a:xfrm>
                <a:off x="6441436" y="2225726"/>
                <a:ext cx="5629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6C20EF-0608-4361-9EF2-F22636805B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1436" y="2225726"/>
                <a:ext cx="562975" cy="369332"/>
              </a:xfrm>
              <a:prstGeom prst="rect">
                <a:avLst/>
              </a:prstGeom>
              <a:blipFill>
                <a:blip r:embed="rId2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1F8E6153-F43F-4144-AA75-A8C1BF41292E}"/>
                  </a:ext>
                </a:extLst>
              </p:cNvPr>
              <p:cNvSpPr/>
              <p:nvPr/>
            </p:nvSpPr>
            <p:spPr>
              <a:xfrm>
                <a:off x="6799770" y="2225726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F8E6153-F43F-4144-AA75-A8C1BF4129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770" y="2225726"/>
                <a:ext cx="45794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11F07F4A-1B48-4A50-A57D-22102F1554CE}"/>
                  </a:ext>
                </a:extLst>
              </p:cNvPr>
              <p:cNvSpPr/>
              <p:nvPr/>
            </p:nvSpPr>
            <p:spPr>
              <a:xfrm>
                <a:off x="2012088" y="2873398"/>
                <a:ext cx="9232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11F07F4A-1B48-4A50-A57D-22102F1554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088" y="2873398"/>
                <a:ext cx="923265" cy="369332"/>
              </a:xfrm>
              <a:prstGeom prst="rect">
                <a:avLst/>
              </a:prstGeom>
              <a:blipFill>
                <a:blip r:embed="rId24"/>
                <a:stretch>
                  <a:fillRect t="-119672" r="-54605" b="-18360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7149936E-190F-4356-AE9A-668BEB3594D7}"/>
                  </a:ext>
                </a:extLst>
              </p:cNvPr>
              <p:cNvSpPr/>
              <p:nvPr/>
            </p:nvSpPr>
            <p:spPr>
              <a:xfrm>
                <a:off x="2730008" y="287339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7149936E-190F-4356-AE9A-668BEB3594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008" y="2873398"/>
                <a:ext cx="410690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117C8144-51DE-4F64-9E7D-4B12F774C69F}"/>
                  </a:ext>
                </a:extLst>
              </p:cNvPr>
              <p:cNvSpPr/>
              <p:nvPr/>
            </p:nvSpPr>
            <p:spPr>
              <a:xfrm>
                <a:off x="2938816" y="2873398"/>
                <a:ext cx="32285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17C8144-51DE-4F64-9E7D-4B12F774C6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16" y="2873398"/>
                <a:ext cx="3228512" cy="369332"/>
              </a:xfrm>
              <a:prstGeom prst="rect">
                <a:avLst/>
              </a:prstGeom>
              <a:blipFill>
                <a:blip r:embed="rId2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6A13A59D-A9A8-4B02-A77F-1C45133C49A2}"/>
              </a:ext>
            </a:extLst>
          </p:cNvPr>
          <p:cNvGrpSpPr/>
          <p:nvPr/>
        </p:nvGrpSpPr>
        <p:grpSpPr>
          <a:xfrm>
            <a:off x="2012088" y="3511642"/>
            <a:ext cx="4002378" cy="456509"/>
            <a:chOff x="2012088" y="3511642"/>
            <a:chExt cx="4002378" cy="456509"/>
          </a:xfrm>
        </p:grpSpPr>
        <p:grpSp>
          <p:nvGrpSpPr>
            <p:cNvPr id="33" name="Groupe 32">
              <a:extLst>
                <a:ext uri="{FF2B5EF4-FFF2-40B4-BE49-F238E27FC236}">
                  <a16:creationId xmlns:a16="http://schemas.microsoft.com/office/drawing/2014/main" xmlns="" id="{55D489CB-8EB6-42FC-9325-0E830C01AFA7}"/>
                </a:ext>
              </a:extLst>
            </p:cNvPr>
            <p:cNvGrpSpPr/>
            <p:nvPr/>
          </p:nvGrpSpPr>
          <p:grpSpPr>
            <a:xfrm>
              <a:off x="2012472" y="3511642"/>
              <a:ext cx="4001994" cy="378760"/>
              <a:chOff x="2012472" y="3511642"/>
              <a:chExt cx="4001994" cy="37876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xmlns="" id="{7DC7D4CB-E087-44FF-9DC8-4ACE6F725362}"/>
                      </a:ext>
                    </a:extLst>
                  </p:cNvPr>
                  <p:cNvSpPr/>
                  <p:nvPr/>
                </p:nvSpPr>
                <p:spPr>
                  <a:xfrm>
                    <a:off x="2012472" y="3511642"/>
                    <a:ext cx="92288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oMath>
                      </m:oMathPara>
                    </a14:m>
                    <a:endParaRPr lang="fr-FR" dirty="0"/>
                  </a:p>
                </p:txBody>
              </p:sp>
            </mc:Choice>
            <mc:Fallback xmlns=""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7DC7D4CB-E087-44FF-9DC8-4ACE6F72536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12472" y="3511642"/>
                    <a:ext cx="922881" cy="369332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xmlns="" id="{1F694927-8287-4059-90E3-63F45A0FD0E1}"/>
                      </a:ext>
                    </a:extLst>
                  </p:cNvPr>
                  <p:cNvSpPr/>
                  <p:nvPr/>
                </p:nvSpPr>
                <p:spPr>
                  <a:xfrm>
                    <a:off x="2730008" y="3511642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r-FR"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fr-FR" dirty="0"/>
                  </a:p>
                </p:txBody>
              </p:sp>
            </mc:Choice>
            <mc:Fallback xmlns="">
              <p:sp>
                <p:nvSpPr>
                  <p:cNvPr id="31" name="Rectangle 30">
                    <a:extLst>
                      <a:ext uri="{FF2B5EF4-FFF2-40B4-BE49-F238E27FC236}">
                        <a16:creationId xmlns:a16="http://schemas.microsoft.com/office/drawing/2014/main" id="{1F694927-8287-4059-90E3-63F45A0FD0E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30008" y="3511642"/>
                    <a:ext cx="410690" cy="369332"/>
                  </a:xfrm>
                  <a:prstGeom prst="rect">
                    <a:avLst/>
                  </a:prstGeom>
                  <a:blipFill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Rectangle 31">
                    <a:extLst>
                      <a:ext uri="{FF2B5EF4-FFF2-40B4-BE49-F238E27FC236}">
                        <a16:creationId xmlns:a16="http://schemas.microsoft.com/office/drawing/2014/main" xmlns="" id="{8F5ACA2B-2763-4EA2-B527-02B8349F04C8}"/>
                      </a:ext>
                    </a:extLst>
                  </p:cNvPr>
                  <p:cNvSpPr/>
                  <p:nvPr/>
                </p:nvSpPr>
                <p:spPr>
                  <a:xfrm>
                    <a:off x="2935353" y="3521070"/>
                    <a:ext cx="307911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oMath>
                      </m:oMathPara>
                    </a14:m>
                    <a:endParaRPr lang="fr-FR" dirty="0"/>
                  </a:p>
                </p:txBody>
              </p:sp>
            </mc:Choice>
            <mc:Fallback xmlns="">
              <p:sp>
                <p:nvSpPr>
                  <p:cNvPr id="32" name="Rectangle 31">
                    <a:extLst>
                      <a:ext uri="{FF2B5EF4-FFF2-40B4-BE49-F238E27FC236}">
                        <a16:creationId xmlns:a16="http://schemas.microsoft.com/office/drawing/2014/main" id="{8F5ACA2B-2763-4EA2-B527-02B8349F04C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35353" y="3521070"/>
                    <a:ext cx="3079113" cy="369332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 b="-6667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4" name="Rectangle : coins arrondis 33">
              <a:extLst>
                <a:ext uri="{FF2B5EF4-FFF2-40B4-BE49-F238E27FC236}">
                  <a16:creationId xmlns:a16="http://schemas.microsoft.com/office/drawing/2014/main" xmlns="" id="{3596FFD2-5A07-4AEE-94C5-07704DE64325}"/>
                </a:ext>
              </a:extLst>
            </p:cNvPr>
            <p:cNvSpPr/>
            <p:nvPr/>
          </p:nvSpPr>
          <p:spPr>
            <a:xfrm>
              <a:off x="2012088" y="3511642"/>
              <a:ext cx="3947070" cy="456509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0546418E-CBA4-4E5F-9F83-0794E2E1C96F}"/>
              </a:ext>
            </a:extLst>
          </p:cNvPr>
          <p:cNvSpPr/>
          <p:nvPr/>
        </p:nvSpPr>
        <p:spPr>
          <a:xfrm>
            <a:off x="-31632" y="4384687"/>
            <a:ext cx="9960635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2/ Retrouvons le résultat précédent sans passer par l’élément de référence en posant que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5A81DFD7-A532-4519-BC62-C8E8C030D2D2}"/>
                  </a:ext>
                </a:extLst>
              </p:cNvPr>
              <p:cNvSpPr/>
              <p:nvPr/>
            </p:nvSpPr>
            <p:spPr>
              <a:xfrm>
                <a:off x="4427557" y="5077811"/>
                <a:ext cx="27926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A81DFD7-A532-4519-BC62-C8E8C030D2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557" y="5077811"/>
                <a:ext cx="2792624" cy="369332"/>
              </a:xfrm>
              <a:prstGeom prst="rect">
                <a:avLst/>
              </a:prstGeom>
              <a:blipFill>
                <a:blip r:embed="rId3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3E4A9D59-7AB3-405C-8880-B92392562BD7}"/>
              </a:ext>
            </a:extLst>
          </p:cNvPr>
          <p:cNvSpPr/>
          <p:nvPr/>
        </p:nvSpPr>
        <p:spPr>
          <a:xfrm>
            <a:off x="437081" y="5651104"/>
            <a:ext cx="1293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sait que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ADE6EBFC-2BC3-4C45-A042-E15769A9CB63}"/>
                  </a:ext>
                </a:extLst>
              </p:cNvPr>
              <p:cNvSpPr/>
              <p:nvPr/>
            </p:nvSpPr>
            <p:spPr>
              <a:xfrm>
                <a:off x="4883034" y="6044357"/>
                <a:ext cx="20197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0, 0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ADE6EBFC-2BC3-4C45-A042-E15769A9CB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034" y="6044357"/>
                <a:ext cx="2019784" cy="36933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685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5" grpId="0"/>
      <p:bldP spid="36" grpId="0"/>
      <p:bldP spid="37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F37A11B-3309-478E-B57C-D9F211779CEF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1F7A472-8BA6-40FD-AA21-CEF875F7D2C9}"/>
              </a:ext>
            </a:extLst>
          </p:cNvPr>
          <p:cNvSpPr/>
          <p:nvPr/>
        </p:nvSpPr>
        <p:spPr>
          <a:xfrm>
            <a:off x="416817" y="941081"/>
            <a:ext cx="2300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 sait également que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085D16CA-8C8A-4A55-AE26-4904BC5715AB}"/>
                  </a:ext>
                </a:extLst>
              </p:cNvPr>
              <p:cNvSpPr/>
              <p:nvPr/>
            </p:nvSpPr>
            <p:spPr>
              <a:xfrm>
                <a:off x="2717447" y="1605163"/>
                <a:ext cx="8766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1,0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85D16CA-8C8A-4A55-AE26-4904BC5715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447" y="1605163"/>
                <a:ext cx="87665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5F62B197-6089-4EAD-BDAE-E45BD15A26AB}"/>
                  </a:ext>
                </a:extLst>
              </p:cNvPr>
              <p:cNvSpPr/>
              <p:nvPr/>
            </p:nvSpPr>
            <p:spPr>
              <a:xfrm>
                <a:off x="3388752" y="16051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F62B197-6089-4EAD-BDAE-E45BD15A26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752" y="1605163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33DFA5C3-D5B1-43D6-ABD8-AF405D485674}"/>
                  </a:ext>
                </a:extLst>
              </p:cNvPr>
              <p:cNvSpPr/>
              <p:nvPr/>
            </p:nvSpPr>
            <p:spPr>
              <a:xfrm>
                <a:off x="3594097" y="1605163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3DFA5C3-D5B1-43D6-ABD8-AF405D4856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4097" y="1605163"/>
                <a:ext cx="4579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96932CD2-9D0E-4190-BB0F-9D1CC138D420}"/>
                  </a:ext>
                </a:extLst>
              </p:cNvPr>
              <p:cNvSpPr/>
              <p:nvPr/>
            </p:nvSpPr>
            <p:spPr>
              <a:xfrm>
                <a:off x="3846698" y="16051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6932CD2-9D0E-4190-BB0F-9D1CC138D4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6698" y="160516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7741DCEE-B744-44C6-85D7-D66B4F93FA09}"/>
                  </a:ext>
                </a:extLst>
              </p:cNvPr>
              <p:cNvSpPr/>
              <p:nvPr/>
            </p:nvSpPr>
            <p:spPr>
              <a:xfrm>
                <a:off x="4164446" y="1605163"/>
                <a:ext cx="19315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 1+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 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741DCEE-B744-44C6-85D7-D66B4F93FA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446" y="1605163"/>
                <a:ext cx="193155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e 12">
            <a:extLst>
              <a:ext uri="{FF2B5EF4-FFF2-40B4-BE49-F238E27FC236}">
                <a16:creationId xmlns:a16="http://schemas.microsoft.com/office/drawing/2014/main" xmlns="" id="{265B16D3-FCB7-473B-8071-B5BA749D0BCE}"/>
              </a:ext>
            </a:extLst>
          </p:cNvPr>
          <p:cNvGrpSpPr/>
          <p:nvPr/>
        </p:nvGrpSpPr>
        <p:grpSpPr>
          <a:xfrm>
            <a:off x="5305245" y="2277374"/>
            <a:ext cx="1570008" cy="461665"/>
            <a:chOff x="5305245" y="2277374"/>
            <a:chExt cx="1570008" cy="4616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xmlns="" id="{4FE587F8-C5AB-4D34-9F53-001D56ABCE7E}"/>
                    </a:ext>
                  </a:extLst>
                </p:cNvPr>
                <p:cNvSpPr/>
                <p:nvPr/>
              </p:nvSpPr>
              <p:spPr>
                <a:xfrm>
                  <a:off x="5355829" y="2347186"/>
                  <a:ext cx="148034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i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4FE587F8-C5AB-4D34-9F53-001D56ABCE7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5829" y="2347186"/>
                  <a:ext cx="1480341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xmlns="" id="{6702EDF4-A6C3-43A1-8D4B-F15490E8D087}"/>
                </a:ext>
              </a:extLst>
            </p:cNvPr>
            <p:cNvSpPr/>
            <p:nvPr/>
          </p:nvSpPr>
          <p:spPr>
            <a:xfrm>
              <a:off x="5305245" y="2277374"/>
              <a:ext cx="1570008" cy="46166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CF43885-DA15-4BFE-AAA4-143EA6C1D5EF}"/>
              </a:ext>
            </a:extLst>
          </p:cNvPr>
          <p:cNvSpPr/>
          <p:nvPr/>
        </p:nvSpPr>
        <p:spPr>
          <a:xfrm>
            <a:off x="416817" y="2867178"/>
            <a:ext cx="1204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Pareil pour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090B0B27-A7E5-46A2-94BD-5C48C9511B33}"/>
                  </a:ext>
                </a:extLst>
              </p:cNvPr>
              <p:cNvSpPr/>
              <p:nvPr/>
            </p:nvSpPr>
            <p:spPr>
              <a:xfrm>
                <a:off x="2678975" y="3236510"/>
                <a:ext cx="9151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0, 1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90B0B27-A7E5-46A2-94BD-5C48C9511B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975" y="3236510"/>
                <a:ext cx="91512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C7179C5E-9659-4FE8-AA62-38A805FDBC11}"/>
                  </a:ext>
                </a:extLst>
              </p:cNvPr>
              <p:cNvSpPr/>
              <p:nvPr/>
            </p:nvSpPr>
            <p:spPr>
              <a:xfrm>
                <a:off x="3436008" y="324433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7179C5E-9659-4FE8-AA62-38A805FDBC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6008" y="3244334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A6E769DD-5A17-4628-80E5-D5240D831AE9}"/>
                  </a:ext>
                </a:extLst>
              </p:cNvPr>
              <p:cNvSpPr/>
              <p:nvPr/>
            </p:nvSpPr>
            <p:spPr>
              <a:xfrm>
                <a:off x="3641353" y="3244334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6E769DD-5A17-4628-80E5-D5240D831A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1353" y="3244334"/>
                <a:ext cx="457946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12DF8B0F-8FE6-43E6-A642-E6CAFA41AAA2}"/>
                  </a:ext>
                </a:extLst>
              </p:cNvPr>
              <p:cNvSpPr/>
              <p:nvPr/>
            </p:nvSpPr>
            <p:spPr>
              <a:xfrm>
                <a:off x="3893954" y="324513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2DF8B0F-8FE6-43E6-A642-E6CAFA41AA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3954" y="3245136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EA3D47C5-58C3-41F4-8F74-7A4D0ADDF622}"/>
                  </a:ext>
                </a:extLst>
              </p:cNvPr>
              <p:cNvSpPr/>
              <p:nvPr/>
            </p:nvSpPr>
            <p:spPr>
              <a:xfrm>
                <a:off x="4130750" y="3236510"/>
                <a:ext cx="24501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0+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A3D47C5-58C3-41F4-8F74-7A4D0ADDF6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0750" y="3236510"/>
                <a:ext cx="2450158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7FDEBB89-117C-4310-B4E4-A3C86A8230FC}"/>
              </a:ext>
            </a:extLst>
          </p:cNvPr>
          <p:cNvGrpSpPr/>
          <p:nvPr/>
        </p:nvGrpSpPr>
        <p:grpSpPr>
          <a:xfrm>
            <a:off x="5355829" y="3816388"/>
            <a:ext cx="1570008" cy="461665"/>
            <a:chOff x="5355829" y="3816388"/>
            <a:chExt cx="1570008" cy="4616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xmlns="" id="{76C5B913-3781-46C5-846A-9ACFF0A4483A}"/>
                    </a:ext>
                  </a:extLst>
                </p:cNvPr>
                <p:cNvSpPr/>
                <p:nvPr/>
              </p:nvSpPr>
              <p:spPr>
                <a:xfrm>
                  <a:off x="5355829" y="3816388"/>
                  <a:ext cx="14856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fr-FR" i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76C5B913-3781-46C5-846A-9ACFF0A4483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5829" y="3816388"/>
                  <a:ext cx="1485663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xmlns="" id="{7547EB67-2A19-4D44-98A5-85103C5D35D3}"/>
                </a:ext>
              </a:extLst>
            </p:cNvPr>
            <p:cNvSpPr/>
            <p:nvPr/>
          </p:nvSpPr>
          <p:spPr>
            <a:xfrm>
              <a:off x="5355829" y="3816388"/>
              <a:ext cx="1570008" cy="46166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ECBD5AEF-0BB8-43D7-8AF8-B11A08DEBED3}"/>
                  </a:ext>
                </a:extLst>
              </p:cNvPr>
              <p:cNvSpPr/>
              <p:nvPr/>
            </p:nvSpPr>
            <p:spPr>
              <a:xfrm>
                <a:off x="416817" y="4929671"/>
                <a:ext cx="100297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Finalement, on retrouve le résultat précédent en remplaçant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  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  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𝑒𝑡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par leurs valeurs respectives</a:t>
                </a:r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CBD5AEF-0BB8-43D7-8AF8-B11A08DEBE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17" y="4929671"/>
                <a:ext cx="10029772" cy="369332"/>
              </a:xfrm>
              <a:prstGeom prst="rect">
                <a:avLst/>
              </a:prstGeom>
              <a:blipFill>
                <a:blip r:embed="rId14"/>
                <a:stretch>
                  <a:fillRect l="-486" t="-11667" b="-2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4D32C047-3DF7-4822-944B-F3DCFD89DF44}"/>
              </a:ext>
            </a:extLst>
          </p:cNvPr>
          <p:cNvGrpSpPr/>
          <p:nvPr/>
        </p:nvGrpSpPr>
        <p:grpSpPr>
          <a:xfrm>
            <a:off x="4068424" y="5673622"/>
            <a:ext cx="4060471" cy="397619"/>
            <a:chOff x="4068424" y="5673622"/>
            <a:chExt cx="4060471" cy="39761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xmlns="" id="{A35105F1-E623-49FA-9936-EF11F013C562}"/>
                    </a:ext>
                  </a:extLst>
                </p:cNvPr>
                <p:cNvSpPr/>
                <p:nvPr/>
              </p:nvSpPr>
              <p:spPr>
                <a:xfrm>
                  <a:off x="4068424" y="5673622"/>
                  <a:ext cx="406047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fr-FR" i="1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A35105F1-E623-49FA-9936-EF11F013C5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8424" y="5673622"/>
                  <a:ext cx="4060471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xmlns="" id="{09BAD177-38EE-439B-B329-365ED5936DEC}"/>
                </a:ext>
              </a:extLst>
            </p:cNvPr>
            <p:cNvSpPr/>
            <p:nvPr/>
          </p:nvSpPr>
          <p:spPr>
            <a:xfrm>
              <a:off x="4068424" y="5673622"/>
              <a:ext cx="4060471" cy="397619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85523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76C5486-A4E2-40C8-AE3F-D1BD04BD66E0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DA825FC-9780-4328-A2F2-C9070D4D2E36}"/>
              </a:ext>
            </a:extLst>
          </p:cNvPr>
          <p:cNvSpPr/>
          <p:nvPr/>
        </p:nvSpPr>
        <p:spPr>
          <a:xfrm>
            <a:off x="327483" y="880696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04: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D7E0017-02EF-4674-AC26-024D5A8675A6}"/>
              </a:ext>
            </a:extLst>
          </p:cNvPr>
          <p:cNvSpPr/>
          <p:nvPr/>
        </p:nvSpPr>
        <p:spPr>
          <a:xfrm>
            <a:off x="475890" y="1397675"/>
            <a:ext cx="11471693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On considère une barre étudiée en transfert de chaleur le long de l’axe x. La barre est définie entre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0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4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                     On mesure 1a température 1e long cette barre en 3 points.</a:t>
            </a:r>
            <a:b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0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l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 on a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 0.</a:t>
            </a:r>
            <a:b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on a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 1.</a:t>
            </a:r>
            <a:b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4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3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on a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 2.</a:t>
            </a:r>
            <a:b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On cherche à interpoler à partir de ces mesures un champ de températures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T(x)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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[0,4].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A7717AA-09CA-4160-BADA-61797907818A}"/>
              </a:ext>
            </a:extLst>
          </p:cNvPr>
          <p:cNvSpPr/>
          <p:nvPr/>
        </p:nvSpPr>
        <p:spPr>
          <a:xfrm>
            <a:off x="475888" y="4209063"/>
            <a:ext cx="114716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1- Déterminer l’interpolation T(x) en utilisant un maillage avec un seul élément 1D quadratique et en passant par l’élément de référence.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654877C-BE55-4995-A725-9C500A3EEE11}"/>
              </a:ext>
            </a:extLst>
          </p:cNvPr>
          <p:cNvSpPr/>
          <p:nvPr/>
        </p:nvSpPr>
        <p:spPr>
          <a:xfrm>
            <a:off x="475889" y="5210031"/>
            <a:ext cx="8555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2- Déterminer ensuite cette interpolation T(x) par interpolation directe sur 1’ élément réel.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0016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06A75B5-A919-42DE-9027-06BCBFF4B6ED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E30B7B4-DE60-4C79-B3B5-381B4851D3E8}"/>
              </a:ext>
            </a:extLst>
          </p:cNvPr>
          <p:cNvSpPr/>
          <p:nvPr/>
        </p:nvSpPr>
        <p:spPr>
          <a:xfrm>
            <a:off x="268450" y="854817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04: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658C99EB-B3C9-4F2D-9C7C-EE2FDC988EAF}"/>
                  </a:ext>
                </a:extLst>
              </p:cNvPr>
              <p:cNvSpPr/>
              <p:nvPr/>
            </p:nvSpPr>
            <p:spPr>
              <a:xfrm>
                <a:off x="268449" y="1496362"/>
                <a:ext cx="11523859" cy="6704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1/ Détermination de l’interpolation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en utilisant un maillage avec un seul élément 1D quadratique et en passant par l’élément de référence.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58C99EB-B3C9-4F2D-9C7C-EE2FDC988E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49" y="1496362"/>
                <a:ext cx="11523859" cy="670440"/>
              </a:xfrm>
              <a:prstGeom prst="rect">
                <a:avLst/>
              </a:prstGeom>
              <a:blipFill>
                <a:blip r:embed="rId2"/>
                <a:stretch>
                  <a:fillRect l="-423" t="-4545" r="-476" b="-1272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AFF383A-4A05-4C8D-AC22-13BF13F1E80D}"/>
              </a:ext>
            </a:extLst>
          </p:cNvPr>
          <p:cNvSpPr/>
          <p:nvPr/>
        </p:nvSpPr>
        <p:spPr>
          <a:xfrm>
            <a:off x="268449" y="2439015"/>
            <a:ext cx="748923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 a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98DB5DC8-8FFF-461A-9009-C3283FB944D7}"/>
                  </a:ext>
                </a:extLst>
              </p:cNvPr>
              <p:cNvSpPr/>
              <p:nvPr/>
            </p:nvSpPr>
            <p:spPr>
              <a:xfrm>
                <a:off x="642910" y="2995957"/>
                <a:ext cx="3771225" cy="3737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Nœud 1     </a:t>
                </a:r>
                <a:r>
                  <a:rPr lang="fr-FR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et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 </m:t>
                    </m:r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8DB5DC8-8FFF-461A-9009-C3283FB944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10" y="2995957"/>
                <a:ext cx="3771225" cy="373757"/>
              </a:xfrm>
              <a:prstGeom prst="rect">
                <a:avLst/>
              </a:prstGeom>
              <a:blipFill>
                <a:blip r:embed="rId3"/>
                <a:stretch>
                  <a:fillRect l="-1292" t="-9677" b="-225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28C1B628-5080-4964-82E2-DD12101A2547}"/>
                  </a:ext>
                </a:extLst>
              </p:cNvPr>
              <p:cNvSpPr/>
              <p:nvPr/>
            </p:nvSpPr>
            <p:spPr>
              <a:xfrm>
                <a:off x="642910" y="3552579"/>
                <a:ext cx="37818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Nœud 2     </a:t>
                </a:r>
                <a:r>
                  <a:rPr lang="fr-FR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et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8C1B628-5080-4964-82E2-DD12101A25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10" y="3552579"/>
                <a:ext cx="3781869" cy="369332"/>
              </a:xfrm>
              <a:prstGeom prst="rect">
                <a:avLst/>
              </a:prstGeom>
              <a:blipFill>
                <a:blip r:embed="rId4"/>
                <a:stretch>
                  <a:fillRect l="-1288" t="-13333" b="-2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F6D81B82-4BA2-4A96-B28B-73BB038361FB}"/>
                  </a:ext>
                </a:extLst>
              </p:cNvPr>
              <p:cNvSpPr/>
              <p:nvPr/>
            </p:nvSpPr>
            <p:spPr>
              <a:xfrm>
                <a:off x="642910" y="4094752"/>
                <a:ext cx="3730573" cy="3737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Nœud 3     </a:t>
                </a:r>
                <a:r>
                  <a:rPr lang="fr-FR" dirty="0">
                    <a:latin typeface="Cambria Math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⇒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et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6D81B82-4BA2-4A96-B28B-73BB038361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10" y="4094752"/>
                <a:ext cx="3730573" cy="373757"/>
              </a:xfrm>
              <a:prstGeom prst="rect">
                <a:avLst/>
              </a:prstGeom>
              <a:blipFill>
                <a:blip r:embed="rId5"/>
                <a:stretch>
                  <a:fillRect l="-1307" t="-11475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ccolade fermante 13">
            <a:extLst>
              <a:ext uri="{FF2B5EF4-FFF2-40B4-BE49-F238E27FC236}">
                <a16:creationId xmlns:a16="http://schemas.microsoft.com/office/drawing/2014/main" xmlns="" id="{65FD28A6-B1C1-4825-9EB2-32F3BDF3CEE5}"/>
              </a:ext>
            </a:extLst>
          </p:cNvPr>
          <p:cNvSpPr/>
          <p:nvPr/>
        </p:nvSpPr>
        <p:spPr>
          <a:xfrm>
            <a:off x="4388487" y="3118462"/>
            <a:ext cx="474562" cy="1311215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EB701120-F45C-49B3-B5B2-19B4ED944499}"/>
                  </a:ext>
                </a:extLst>
              </p:cNvPr>
              <p:cNvSpPr/>
              <p:nvPr/>
            </p:nvSpPr>
            <p:spPr>
              <a:xfrm>
                <a:off x="5239066" y="3301677"/>
                <a:ext cx="2196947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B701120-F45C-49B3-B5B2-19B4ED9444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9066" y="3301677"/>
                <a:ext cx="2196947" cy="8711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703834D-0AF8-43C7-A5F0-39203C78D038}"/>
              </a:ext>
            </a:extLst>
          </p:cNvPr>
          <p:cNvSpPr/>
          <p:nvPr/>
        </p:nvSpPr>
        <p:spPr>
          <a:xfrm>
            <a:off x="268449" y="4740718"/>
            <a:ext cx="654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Avec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374E66DD-160B-480F-8D9F-1CDA266FFF14}"/>
                  </a:ext>
                </a:extLst>
              </p:cNvPr>
              <p:cNvSpPr/>
              <p:nvPr/>
            </p:nvSpPr>
            <p:spPr>
              <a:xfrm>
                <a:off x="642910" y="5583265"/>
                <a:ext cx="184242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=1− 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74E66DD-160B-480F-8D9F-1CDA266FFF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10" y="5583265"/>
                <a:ext cx="1842427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62C324C1-B844-4258-81CB-7A2F12DF4038}"/>
                  </a:ext>
                </a:extLst>
              </p:cNvPr>
              <p:cNvSpPr/>
              <p:nvPr/>
            </p:nvSpPr>
            <p:spPr>
              <a:xfrm>
                <a:off x="721203" y="4997567"/>
                <a:ext cx="2196370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𝜉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)=−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(1−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𝜉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2C324C1-B844-4258-81CB-7A2F12DF40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203" y="4997567"/>
                <a:ext cx="2196370" cy="6164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60F16CB1-B177-48F7-82A7-990F4622BEEB}"/>
                  </a:ext>
                </a:extLst>
              </p:cNvPr>
              <p:cNvSpPr/>
              <p:nvPr/>
            </p:nvSpPr>
            <p:spPr>
              <a:xfrm>
                <a:off x="642910" y="5864603"/>
                <a:ext cx="1988558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60F16CB1-B177-48F7-82A7-990F4622BE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10" y="5864603"/>
                <a:ext cx="1988558" cy="61645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83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12" grpId="0"/>
      <p:bldP spid="13" grpId="0"/>
      <p:bldP spid="14" grpId="0" animBg="1"/>
      <p:bldP spid="15" grpId="0"/>
      <p:bldP spid="16" grpId="0"/>
      <p:bldP spid="19" grpId="0"/>
      <p:bldP spid="21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C473EEC-9B7A-4647-8F19-2F5D3AD0B0BD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7B73568-969E-4BAB-8877-E76B09125E99}"/>
              </a:ext>
            </a:extLst>
          </p:cNvPr>
          <p:cNvSpPr/>
          <p:nvPr/>
        </p:nvSpPr>
        <p:spPr>
          <a:xfrm>
            <a:off x="422473" y="610905"/>
            <a:ext cx="684803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93A88F6F-D09F-4439-B1D9-34CFCEF7A626}"/>
                  </a:ext>
                </a:extLst>
              </p:cNvPr>
              <p:cNvSpPr/>
              <p:nvPr/>
            </p:nvSpPr>
            <p:spPr>
              <a:xfrm>
                <a:off x="1805489" y="984982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3A88F6F-D09F-4439-B1D9-34CFCEF7A6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489" y="984982"/>
                <a:ext cx="679225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EE7FFB12-1ED2-4180-BE64-56010F942185}"/>
                  </a:ext>
                </a:extLst>
              </p:cNvPr>
              <p:cNvSpPr/>
              <p:nvPr/>
            </p:nvSpPr>
            <p:spPr>
              <a:xfrm>
                <a:off x="2279369" y="98498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E7FFB12-1ED2-4180-BE64-56010F9421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369" y="984982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24FF1A29-839A-45F7-AC21-1FC07A6C0C23}"/>
                  </a:ext>
                </a:extLst>
              </p:cNvPr>
              <p:cNvSpPr/>
              <p:nvPr/>
            </p:nvSpPr>
            <p:spPr>
              <a:xfrm>
                <a:off x="2484714" y="861422"/>
                <a:ext cx="3973908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1+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4FF1A29-839A-45F7-AC21-1FC07A6C0C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714" y="861422"/>
                <a:ext cx="3973908" cy="6164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1F0B55B1-977B-4357-8BF2-F535C36FAD03}"/>
                  </a:ext>
                </a:extLst>
              </p:cNvPr>
              <p:cNvSpPr/>
              <p:nvPr/>
            </p:nvSpPr>
            <p:spPr>
              <a:xfrm>
                <a:off x="1805489" y="1508298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F0B55B1-977B-4357-8BF2-F535C36FAD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489" y="1508298"/>
                <a:ext cx="679225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4C6DCFB3-F214-457C-84AD-147A1C87EA63}"/>
                  </a:ext>
                </a:extLst>
              </p:cNvPr>
              <p:cNvSpPr/>
              <p:nvPr/>
            </p:nvSpPr>
            <p:spPr>
              <a:xfrm>
                <a:off x="2279369" y="150829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C6DCFB3-F214-457C-84AD-147A1C87EA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369" y="1508298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03932D44-32CC-4D91-B334-473AC773C63E}"/>
                  </a:ext>
                </a:extLst>
              </p:cNvPr>
              <p:cNvSpPr/>
              <p:nvPr/>
            </p:nvSpPr>
            <p:spPr>
              <a:xfrm>
                <a:off x="2484714" y="1508298"/>
                <a:ext cx="20275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3932D44-32CC-4D91-B334-473AC773C6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714" y="1508298"/>
                <a:ext cx="2027543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5C0EFD80-10D3-4EC3-A8A6-B3ADB94C2F94}"/>
                  </a:ext>
                </a:extLst>
              </p:cNvPr>
              <p:cNvSpPr/>
              <p:nvPr/>
            </p:nvSpPr>
            <p:spPr>
              <a:xfrm>
                <a:off x="4306912" y="147787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C0EFD80-10D3-4EC3-A8A6-B3ADB94C2F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6912" y="147787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AD6E449B-BBE6-4071-A049-E68D1F3DB7E7}"/>
                  </a:ext>
                </a:extLst>
              </p:cNvPr>
              <p:cNvSpPr/>
              <p:nvPr/>
            </p:nvSpPr>
            <p:spPr>
              <a:xfrm>
                <a:off x="4512257" y="1508298"/>
                <a:ext cx="13943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D6E449B-BBE6-4071-A049-E68D1F3DB7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2257" y="1508298"/>
                <a:ext cx="1394356" cy="369332"/>
              </a:xfrm>
              <a:prstGeom prst="rect">
                <a:avLst/>
              </a:prstGeom>
              <a:blipFill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77884038-B6A0-4AD1-8DEF-C7F9ECA38EF4}"/>
                  </a:ext>
                </a:extLst>
              </p:cNvPr>
              <p:cNvSpPr/>
              <p:nvPr/>
            </p:nvSpPr>
            <p:spPr>
              <a:xfrm>
                <a:off x="5718420" y="150829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77884038-B6A0-4AD1-8DEF-C7F9ECA38E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420" y="1508298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F9151CDD-EB4D-47F6-9F5D-7AF6D82A8690}"/>
                  </a:ext>
                </a:extLst>
              </p:cNvPr>
              <p:cNvSpPr/>
              <p:nvPr/>
            </p:nvSpPr>
            <p:spPr>
              <a:xfrm>
                <a:off x="5928573" y="1477873"/>
                <a:ext cx="1060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9151CDD-EB4D-47F6-9F5D-7AF6D82A8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8573" y="1477873"/>
                <a:ext cx="1060098" cy="369332"/>
              </a:xfrm>
              <a:prstGeom prst="rect">
                <a:avLst/>
              </a:prstGeom>
              <a:blipFill>
                <a:blip r:embed="rId1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12AF6EB-8526-445B-9440-D1A18262FB69}"/>
              </a:ext>
            </a:extLst>
          </p:cNvPr>
          <p:cNvSpPr/>
          <p:nvPr/>
        </p:nvSpPr>
        <p:spPr>
          <a:xfrm>
            <a:off x="569949" y="1967624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567EF82B-CF36-4EF3-9C09-D6E692B97EC2}"/>
                  </a:ext>
                </a:extLst>
              </p:cNvPr>
              <p:cNvSpPr/>
              <p:nvPr/>
            </p:nvSpPr>
            <p:spPr>
              <a:xfrm>
                <a:off x="1805489" y="2528341"/>
                <a:ext cx="6917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67EF82B-CF36-4EF3-9C09-D6E692B97E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489" y="2528341"/>
                <a:ext cx="691728" cy="369332"/>
              </a:xfrm>
              <a:prstGeom prst="rect">
                <a:avLst/>
              </a:prstGeom>
              <a:blipFill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A04867F9-F1CA-41DB-8827-D1F4C5F99E78}"/>
                  </a:ext>
                </a:extLst>
              </p:cNvPr>
              <p:cNvSpPr/>
              <p:nvPr/>
            </p:nvSpPr>
            <p:spPr>
              <a:xfrm>
                <a:off x="2291872" y="252834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04867F9-F1CA-41DB-8827-D1F4C5F99E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872" y="2528341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3E671FC1-4D70-47E7-8140-26C9959D8DC9}"/>
                  </a:ext>
                </a:extLst>
              </p:cNvPr>
              <p:cNvSpPr/>
              <p:nvPr/>
            </p:nvSpPr>
            <p:spPr>
              <a:xfrm>
                <a:off x="2484714" y="2277439"/>
                <a:ext cx="1343188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E671FC1-4D70-47E7-8140-26C9959D8D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714" y="2277439"/>
                <a:ext cx="1343188" cy="87113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65493F30-6397-4C94-AAFC-5291D72BAC4A}"/>
                  </a:ext>
                </a:extLst>
              </p:cNvPr>
              <p:cNvSpPr/>
              <p:nvPr/>
            </p:nvSpPr>
            <p:spPr>
              <a:xfrm>
                <a:off x="3622557" y="252834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5493F30-6397-4C94-AAFC-5291D72BAC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2557" y="2528341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1890CFFA-9EBD-4E1D-95EF-F8F741A60082}"/>
                  </a:ext>
                </a:extLst>
              </p:cNvPr>
              <p:cNvSpPr/>
              <p:nvPr/>
            </p:nvSpPr>
            <p:spPr>
              <a:xfrm>
                <a:off x="3827902" y="2404781"/>
                <a:ext cx="3973908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1+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890CFFA-9EBD-4E1D-95EF-F8F741A600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902" y="2404781"/>
                <a:ext cx="3973908" cy="61645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161BF84C-9465-433D-905B-3EBCD902C20C}"/>
                  </a:ext>
                </a:extLst>
              </p:cNvPr>
              <p:cNvSpPr/>
              <p:nvPr/>
            </p:nvSpPr>
            <p:spPr>
              <a:xfrm>
                <a:off x="2372841" y="3524760"/>
                <a:ext cx="6917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61BF84C-9465-433D-905B-3EBCD902C2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2841" y="3524760"/>
                <a:ext cx="691728" cy="369332"/>
              </a:xfrm>
              <a:prstGeom prst="rect">
                <a:avLst/>
              </a:prstGeom>
              <a:blipFill>
                <a:blip r:embed="rId1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4DBF9B38-90D6-4B40-AA7D-2EFCB909E9B8}"/>
                  </a:ext>
                </a:extLst>
              </p:cNvPr>
              <p:cNvSpPr/>
              <p:nvPr/>
            </p:nvSpPr>
            <p:spPr>
              <a:xfrm>
                <a:off x="2859224" y="354838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4DBF9B38-90D6-4B40-AA7D-2EFCB909E9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9224" y="3548384"/>
                <a:ext cx="41069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D10309F7-8C83-4155-98AE-CC942AD16ACB}"/>
                  </a:ext>
                </a:extLst>
              </p:cNvPr>
              <p:cNvSpPr/>
              <p:nvPr/>
            </p:nvSpPr>
            <p:spPr>
              <a:xfrm>
                <a:off x="3048426" y="3352560"/>
                <a:ext cx="202754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10309F7-8C83-4155-98AE-CC942AD16A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426" y="3352560"/>
                <a:ext cx="2027543" cy="64633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E2C341BD-6E26-46FC-B1E7-4D7D79955701}"/>
                  </a:ext>
                </a:extLst>
              </p:cNvPr>
              <p:cNvSpPr/>
              <p:nvPr/>
            </p:nvSpPr>
            <p:spPr>
              <a:xfrm>
                <a:off x="4870624" y="352476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2C341BD-6E26-46FC-B1E7-4D7D799557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0624" y="3524760"/>
                <a:ext cx="410690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3B83E68F-0018-43F8-9DAC-2D58929AE2F6}"/>
                  </a:ext>
                </a:extLst>
              </p:cNvPr>
              <p:cNvSpPr/>
              <p:nvPr/>
            </p:nvSpPr>
            <p:spPr>
              <a:xfrm>
                <a:off x="5108255" y="3524760"/>
                <a:ext cx="7611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B83E68F-0018-43F8-9DAC-2D58929AE2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255" y="3524760"/>
                <a:ext cx="761169" cy="369332"/>
              </a:xfrm>
              <a:prstGeom prst="rect">
                <a:avLst/>
              </a:prstGeom>
              <a:blipFill>
                <a:blip r:embed="rId21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76FC6D61-4F38-47CF-856B-23BEDD693FE5}"/>
              </a:ext>
            </a:extLst>
          </p:cNvPr>
          <p:cNvSpPr/>
          <p:nvPr/>
        </p:nvSpPr>
        <p:spPr>
          <a:xfrm>
            <a:off x="553348" y="4146968"/>
            <a:ext cx="2281394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 comme résultat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F5022564-EA2E-4CEE-8F3C-35EC5AD666C4}"/>
                  </a:ext>
                </a:extLst>
              </p:cNvPr>
              <p:cNvSpPr/>
              <p:nvPr/>
            </p:nvSpPr>
            <p:spPr>
              <a:xfrm>
                <a:off x="1800324" y="4793844"/>
                <a:ext cx="15166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=1+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F5022564-EA2E-4CEE-8F3C-35EC5AD666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324" y="4793844"/>
                <a:ext cx="1516697" cy="369332"/>
              </a:xfrm>
              <a:prstGeom prst="rect">
                <a:avLst/>
              </a:prstGeom>
              <a:blipFill>
                <a:blip r:embed="rId2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CC5E48FF-F19A-41AA-B666-14FF463F8273}"/>
                  </a:ext>
                </a:extLst>
              </p:cNvPr>
              <p:cNvSpPr/>
              <p:nvPr/>
            </p:nvSpPr>
            <p:spPr>
              <a:xfrm>
                <a:off x="3715430" y="4793844"/>
                <a:ext cx="499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𝑒𝑡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C5E48FF-F19A-41AA-B666-14FF463F82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430" y="4793844"/>
                <a:ext cx="499689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7E9F79A8-F79A-410E-9C8C-8FDED09F4CA6}"/>
                  </a:ext>
                </a:extLst>
              </p:cNvPr>
              <p:cNvSpPr/>
              <p:nvPr/>
            </p:nvSpPr>
            <p:spPr>
              <a:xfrm>
                <a:off x="4469403" y="4793844"/>
                <a:ext cx="18031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7E9F79A8-F79A-410E-9C8C-8FDED09F4C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9403" y="4793844"/>
                <a:ext cx="1803122" cy="369332"/>
              </a:xfrm>
              <a:prstGeom prst="rect">
                <a:avLst/>
              </a:prstGeom>
              <a:blipFill>
                <a:blip r:embed="rId2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D4E8CDE2-7C41-46F8-80BD-CB51DE84E906}"/>
                  </a:ext>
                </a:extLst>
              </p:cNvPr>
              <p:cNvSpPr/>
              <p:nvPr/>
            </p:nvSpPr>
            <p:spPr>
              <a:xfrm>
                <a:off x="1800324" y="5604376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4E8CDE2-7C41-46F8-80BD-CB51DE84E9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324" y="5604376"/>
                <a:ext cx="437940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50D0038A-179F-42D8-A1FC-5A167BA9FFB0}"/>
                  </a:ext>
                </a:extLst>
              </p:cNvPr>
              <p:cNvSpPr/>
              <p:nvPr/>
            </p:nvSpPr>
            <p:spPr>
              <a:xfrm>
                <a:off x="2291872" y="5584046"/>
                <a:ext cx="1349344" cy="3724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1+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0D0038A-179F-42D8-A1FC-5A167BA9FF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872" y="5584046"/>
                <a:ext cx="1349344" cy="372410"/>
              </a:xfrm>
              <a:prstGeom prst="rect">
                <a:avLst/>
              </a:prstGeom>
              <a:blipFill>
                <a:blip r:embed="rId2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E54743B7-4518-40EF-94F4-AA86EE92ADEE}"/>
                  </a:ext>
                </a:extLst>
              </p:cNvPr>
              <p:cNvSpPr/>
              <p:nvPr/>
            </p:nvSpPr>
            <p:spPr>
              <a:xfrm>
                <a:off x="4843374" y="5584046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54743B7-4518-40EF-94F4-AA86EE92AD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3374" y="5584046"/>
                <a:ext cx="437940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48612B7C-52F5-4DE5-A093-EC22FCE4F6A6}"/>
                  </a:ext>
                </a:extLst>
              </p:cNvPr>
              <p:cNvSpPr/>
              <p:nvPr/>
            </p:nvSpPr>
            <p:spPr>
              <a:xfrm>
                <a:off x="5674797" y="5580968"/>
                <a:ext cx="1195455" cy="3724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- 1</a:t>
                </a:r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8612B7C-52F5-4DE5-A093-EC22FCE4F6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4797" y="5580968"/>
                <a:ext cx="1195455" cy="372410"/>
              </a:xfrm>
              <a:prstGeom prst="rect">
                <a:avLst/>
              </a:prstGeom>
              <a:blipFill>
                <a:blip r:embed="rId28"/>
                <a:stretch>
                  <a:fillRect l="-1531" t="-9836" r="-3061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690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7FF9001-0F00-4AFB-AA50-A0D6070FF20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56AF09B-959D-40AB-809A-1402259023AC}"/>
              </a:ext>
            </a:extLst>
          </p:cNvPr>
          <p:cNvSpPr/>
          <p:nvPr/>
        </p:nvSpPr>
        <p:spPr>
          <a:xfrm>
            <a:off x="415098" y="880697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01: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101C1B8-510B-4DD3-B7D4-28D03FD52056}"/>
              </a:ext>
            </a:extLst>
          </p:cNvPr>
          <p:cNvSpPr/>
          <p:nvPr/>
        </p:nvSpPr>
        <p:spPr>
          <a:xfrm>
            <a:off x="415098" y="1388052"/>
            <a:ext cx="11575619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Soit un élément à une dimension quadratique (à trois nœuds), défini en 2D dans le plan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x, 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). Les coordonnées des nœuds de cet élément sont les suivantes (dans l'ordre) :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0 , 0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); 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1, 0.5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et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3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2 , 0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). On associe cet élément réel à son élément de référence.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F8A040D-9081-4A30-9D45-D94ED6BB70A3}"/>
              </a:ext>
            </a:extLst>
          </p:cNvPr>
          <p:cNvSpPr/>
          <p:nvPr/>
        </p:nvSpPr>
        <p:spPr>
          <a:xfrm>
            <a:off x="874144" y="2914275"/>
            <a:ext cx="4206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Déterminer les expressions de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ξ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et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ξ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11324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941D02A-C7FD-4AA0-A62A-DA9C8A4ADCAC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A4D64585-D0F2-417F-A3E2-41458AF2C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xmlns="" id="{20828423-6539-486D-BE66-B7E63A73384A}"/>
              </a:ext>
            </a:extLst>
          </p:cNvPr>
          <p:cNvSpPr/>
          <p:nvPr/>
        </p:nvSpPr>
        <p:spPr>
          <a:xfrm>
            <a:off x="3232150" y="8233410"/>
            <a:ext cx="1117600" cy="2921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7BCCFC61-C1BF-4B7F-B643-EADFD49A1A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538" y="705528"/>
            <a:ext cx="51672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0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0200" algn="l"/>
              </a:tabLst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Remplaçons dans l’équation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T(ξ) 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avoir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T(x)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9AC5FA23-A44C-4C18-B94E-3C6E064F3111}"/>
                  </a:ext>
                </a:extLst>
              </p:cNvPr>
              <p:cNvSpPr/>
              <p:nvPr/>
            </p:nvSpPr>
            <p:spPr>
              <a:xfrm>
                <a:off x="3232150" y="1493172"/>
                <a:ext cx="702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AC5FA23-A44C-4C18-B94E-3C6E064F31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150" y="1493172"/>
                <a:ext cx="7025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AE6313DA-37E1-44C6-A9B4-6611BF9CFD67}"/>
                  </a:ext>
                </a:extLst>
              </p:cNvPr>
              <p:cNvSpPr/>
              <p:nvPr/>
            </p:nvSpPr>
            <p:spPr>
              <a:xfrm>
                <a:off x="3729305" y="149317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E6313DA-37E1-44C6-A9B4-6611BF9CFD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9305" y="1493172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2C53BEC1-C3BB-4454-A8AF-C2BEEB70110B}"/>
                  </a:ext>
                </a:extLst>
              </p:cNvPr>
              <p:cNvSpPr/>
              <p:nvPr/>
            </p:nvSpPr>
            <p:spPr>
              <a:xfrm>
                <a:off x="4007997" y="1491633"/>
                <a:ext cx="1519069" cy="3724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C53BEC1-C3BB-4454-A8AF-C2BEEB7011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997" y="1491633"/>
                <a:ext cx="1519069" cy="3724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F7F3D697-6BD3-4FB0-B52B-72DB6F53C977}"/>
                  </a:ext>
                </a:extLst>
              </p:cNvPr>
              <p:cNvSpPr/>
              <p:nvPr/>
            </p:nvSpPr>
            <p:spPr>
              <a:xfrm>
                <a:off x="5321721" y="149317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F7F3D697-6BD3-4FB0-B52B-72DB6F53C9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1721" y="1493172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8B323A48-0068-4E48-8825-2B4DB50C7699}"/>
                  </a:ext>
                </a:extLst>
              </p:cNvPr>
              <p:cNvSpPr/>
              <p:nvPr/>
            </p:nvSpPr>
            <p:spPr>
              <a:xfrm>
                <a:off x="5527066" y="1491633"/>
                <a:ext cx="519565" cy="3724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B323A48-0068-4E48-8825-2B4DB50C76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066" y="1491633"/>
                <a:ext cx="519565" cy="3724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CA9EB133-CEE2-44E8-8E96-362E04A9AD80}"/>
                  </a:ext>
                </a:extLst>
              </p:cNvPr>
              <p:cNvSpPr/>
              <p:nvPr/>
            </p:nvSpPr>
            <p:spPr>
              <a:xfrm>
                <a:off x="3232150" y="2183285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A9EB133-CEE2-44E8-8E96-362E04A9AD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150" y="2183285"/>
                <a:ext cx="43794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6F499C17-DA58-4226-8B3E-626D0E5A05E2}"/>
              </a:ext>
            </a:extLst>
          </p:cNvPr>
          <p:cNvGrpSpPr/>
          <p:nvPr/>
        </p:nvGrpSpPr>
        <p:grpSpPr>
          <a:xfrm>
            <a:off x="5089478" y="2180207"/>
            <a:ext cx="1285865" cy="372410"/>
            <a:chOff x="5089478" y="2180207"/>
            <a:chExt cx="1285865" cy="3724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xmlns="" id="{D264C193-4A9A-498B-865A-24DDEA163B2C}"/>
                    </a:ext>
                  </a:extLst>
                </p:cNvPr>
                <p:cNvSpPr/>
                <p:nvPr/>
              </p:nvSpPr>
              <p:spPr>
                <a:xfrm>
                  <a:off x="5089478" y="2180207"/>
                  <a:ext cx="1285865" cy="3724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D264C193-4A9A-498B-865A-24DDEA163B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9478" y="2180207"/>
                  <a:ext cx="1285865" cy="37241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Rectangle : coins arrondis 14">
              <a:extLst>
                <a:ext uri="{FF2B5EF4-FFF2-40B4-BE49-F238E27FC236}">
                  <a16:creationId xmlns:a16="http://schemas.microsoft.com/office/drawing/2014/main" xmlns="" id="{88068037-0999-47A3-AE36-0659B937741B}"/>
                </a:ext>
              </a:extLst>
            </p:cNvPr>
            <p:cNvSpPr/>
            <p:nvPr/>
          </p:nvSpPr>
          <p:spPr>
            <a:xfrm>
              <a:off x="5089478" y="2180207"/>
              <a:ext cx="1285865" cy="36933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5BC1AB8-E8D8-49FA-AEEE-FDB3D26A06FD}"/>
              </a:ext>
            </a:extLst>
          </p:cNvPr>
          <p:cNvSpPr/>
          <p:nvPr/>
        </p:nvSpPr>
        <p:spPr>
          <a:xfrm>
            <a:off x="710010" y="2737283"/>
            <a:ext cx="405752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2/ Si on utilise le polynôme de Lagrange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30E1FEDD-A37E-4C9A-BFF9-DD2E0ACC8B99}"/>
                  </a:ext>
                </a:extLst>
              </p:cNvPr>
              <p:cNvSpPr/>
              <p:nvPr/>
            </p:nvSpPr>
            <p:spPr>
              <a:xfrm>
                <a:off x="3378055" y="3561975"/>
                <a:ext cx="702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0E1FEDD-A37E-4C9A-BFF9-DD2E0ACC8B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055" y="3561975"/>
                <a:ext cx="70250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CF1BB003-59EF-46A4-AD69-3455DFC28F20}"/>
                  </a:ext>
                </a:extLst>
              </p:cNvPr>
              <p:cNvSpPr/>
              <p:nvPr/>
            </p:nvSpPr>
            <p:spPr>
              <a:xfrm>
                <a:off x="3875210" y="356197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F1BB003-59EF-46A4-AD69-3455DFC28F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210" y="3561975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E079C73F-4CE9-42C5-8B5D-47A4B73F0C1A}"/>
                  </a:ext>
                </a:extLst>
              </p:cNvPr>
              <p:cNvSpPr/>
              <p:nvPr/>
            </p:nvSpPr>
            <p:spPr>
              <a:xfrm>
                <a:off x="4139995" y="3311073"/>
                <a:ext cx="1315873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d>
                            <m:dPr>
                              <m:begChr m:val="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079C73F-4CE9-42C5-8B5D-47A4B73F0C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95" y="3311073"/>
                <a:ext cx="1315873" cy="87113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9D9110C-F20E-4BB1-8A36-32E9A3FA1383}"/>
              </a:ext>
            </a:extLst>
          </p:cNvPr>
          <p:cNvSpPr/>
          <p:nvPr/>
        </p:nvSpPr>
        <p:spPr>
          <a:xfrm>
            <a:off x="710010" y="4589117"/>
            <a:ext cx="654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Avec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F31CBAB3-E151-487E-88AF-89C41862A6FB}"/>
                  </a:ext>
                </a:extLst>
              </p:cNvPr>
              <p:cNvSpPr/>
              <p:nvPr/>
            </p:nvSpPr>
            <p:spPr>
              <a:xfrm>
                <a:off x="3399272" y="5054411"/>
                <a:ext cx="7833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31CBAB3-E151-487E-88AF-89C41862A6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272" y="5054411"/>
                <a:ext cx="783356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B4B48CF2-0F86-4329-A3AF-3CBB46178AF0}"/>
                  </a:ext>
                </a:extLst>
              </p:cNvPr>
              <p:cNvSpPr/>
              <p:nvPr/>
            </p:nvSpPr>
            <p:spPr>
              <a:xfrm>
                <a:off x="3977283" y="505441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4B48CF2-0F86-4329-A3AF-3CBB46178A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283" y="5054411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6167767D-C272-4760-B9ED-5E0E712307BA}"/>
                  </a:ext>
                </a:extLst>
              </p:cNvPr>
              <p:cNvSpPr/>
              <p:nvPr/>
            </p:nvSpPr>
            <p:spPr>
              <a:xfrm>
                <a:off x="4182628" y="4759303"/>
                <a:ext cx="1497781" cy="10967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e>
                            </m:mr>
                            <m:m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≠</m:t>
                                </m:r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mr>
                          </m:m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fr-FR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den>
                          </m:f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6167767D-C272-4760-B9ED-5E0E712307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628" y="4759303"/>
                <a:ext cx="1497781" cy="10967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639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8B48293-0F85-4DE2-81E8-0DC85A43D91C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3DD6EA86-DEF7-45C0-AB60-06917E123D76}"/>
                  </a:ext>
                </a:extLst>
              </p:cNvPr>
              <p:cNvSpPr/>
              <p:nvPr/>
            </p:nvSpPr>
            <p:spPr>
              <a:xfrm>
                <a:off x="670058" y="837564"/>
                <a:ext cx="8107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DD6EA86-DEF7-45C0-AB60-06917E123D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058" y="837564"/>
                <a:ext cx="810735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C34DC3EB-15FC-4549-A151-9DE3A39EAC08}"/>
                  </a:ext>
                </a:extLst>
              </p:cNvPr>
              <p:cNvSpPr/>
              <p:nvPr/>
            </p:nvSpPr>
            <p:spPr>
              <a:xfrm>
                <a:off x="1275448" y="8375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34DC3EB-15FC-4549-A151-9DE3A39EAC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448" y="837564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0F2C4E36-5856-4915-954C-2291EAF43E71}"/>
                  </a:ext>
                </a:extLst>
              </p:cNvPr>
              <p:cNvSpPr/>
              <p:nvPr/>
            </p:nvSpPr>
            <p:spPr>
              <a:xfrm>
                <a:off x="1480793" y="683932"/>
                <a:ext cx="2165400" cy="6765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F2C4E36-5856-4915-954C-2291EAF43E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793" y="683932"/>
                <a:ext cx="2165400" cy="6765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815573F4-9335-44F8-98D5-2B63851BD05F}"/>
                  </a:ext>
                </a:extLst>
              </p:cNvPr>
              <p:cNvSpPr/>
              <p:nvPr/>
            </p:nvSpPr>
            <p:spPr>
              <a:xfrm>
                <a:off x="3440848" y="83836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15573F4-9335-44F8-98D5-2B63851BD0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848" y="838366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B8A172E7-6AC2-43F5-8CC7-069434525192}"/>
                  </a:ext>
                </a:extLst>
              </p:cNvPr>
              <p:cNvSpPr/>
              <p:nvPr/>
            </p:nvSpPr>
            <p:spPr>
              <a:xfrm>
                <a:off x="3646193" y="683932"/>
                <a:ext cx="1779270" cy="669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0−1</m:t>
                              </m:r>
                            </m:e>
                          </m:d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0−4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8A172E7-6AC2-43F5-8CC7-0694345251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193" y="683932"/>
                <a:ext cx="1779270" cy="66909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41AD0C5A-4E25-40DB-B4BC-B6461EC8C8D0}"/>
                  </a:ext>
                </a:extLst>
              </p:cNvPr>
              <p:cNvSpPr/>
              <p:nvPr/>
            </p:nvSpPr>
            <p:spPr>
              <a:xfrm>
                <a:off x="5220118" y="8375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1AD0C5A-4E25-40DB-B4BC-B6461EC8C8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118" y="837564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51A3FF15-11A4-4BEC-8EC4-5F7632256C15}"/>
                  </a:ext>
                </a:extLst>
              </p:cNvPr>
              <p:cNvSpPr/>
              <p:nvPr/>
            </p:nvSpPr>
            <p:spPr>
              <a:xfrm>
                <a:off x="5425463" y="713011"/>
                <a:ext cx="1907510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1A3FF15-11A4-4BEC-8EC4-5F7632256C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5463" y="713011"/>
                <a:ext cx="1907510" cy="6109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6AC4F149-1B30-4DBE-A1EB-11E9FBEFEC36}"/>
                  </a:ext>
                </a:extLst>
              </p:cNvPr>
              <p:cNvSpPr/>
              <p:nvPr/>
            </p:nvSpPr>
            <p:spPr>
              <a:xfrm>
                <a:off x="664737" y="1582794"/>
                <a:ext cx="816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AC4F149-1B30-4DBE-A1EB-11E9FBEFEC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737" y="1582794"/>
                <a:ext cx="81605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9B3858A9-2233-453F-9FF4-565F4DD089E4}"/>
                  </a:ext>
                </a:extLst>
              </p:cNvPr>
              <p:cNvSpPr/>
              <p:nvPr/>
            </p:nvSpPr>
            <p:spPr>
              <a:xfrm>
                <a:off x="1275448" y="158279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B3858A9-2233-453F-9FF4-565F4DD089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448" y="1582794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D3CD3453-C546-42DA-9171-141F55CAE464}"/>
                  </a:ext>
                </a:extLst>
              </p:cNvPr>
              <p:cNvSpPr/>
              <p:nvPr/>
            </p:nvSpPr>
            <p:spPr>
              <a:xfrm>
                <a:off x="1480793" y="1429162"/>
                <a:ext cx="2170722" cy="6765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3CD3453-C546-42DA-9171-141F55CAE4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793" y="1429162"/>
                <a:ext cx="2170722" cy="67659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61EDACA2-0D62-4ACF-9564-7F42ACE2FB95}"/>
                  </a:ext>
                </a:extLst>
              </p:cNvPr>
              <p:cNvSpPr/>
              <p:nvPr/>
            </p:nvSpPr>
            <p:spPr>
              <a:xfrm>
                <a:off x="3440848" y="158279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1EDACA2-0D62-4ACF-9564-7F42ACE2FB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848" y="1582794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5F7BE337-6F81-40CE-8675-7629740AF049}"/>
                  </a:ext>
                </a:extLst>
              </p:cNvPr>
              <p:cNvSpPr/>
              <p:nvPr/>
            </p:nvSpPr>
            <p:spPr>
              <a:xfrm>
                <a:off x="3646193" y="1429162"/>
                <a:ext cx="1690271" cy="679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−0)(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1−0)(1−4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F7BE337-6F81-40CE-8675-7629740AF0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193" y="1429162"/>
                <a:ext cx="1690271" cy="6790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F2ED6F72-0B57-480E-91B2-27BDEFB13616}"/>
                  </a:ext>
                </a:extLst>
              </p:cNvPr>
              <p:cNvSpPr/>
              <p:nvPr/>
            </p:nvSpPr>
            <p:spPr>
              <a:xfrm>
                <a:off x="5131119" y="15752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2ED6F72-0B57-480E-91B2-27BDEFB136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119" y="1575293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98CF8185-7C3D-4EFE-98B5-FF71BACC6B77}"/>
                  </a:ext>
                </a:extLst>
              </p:cNvPr>
              <p:cNvSpPr/>
              <p:nvPr/>
            </p:nvSpPr>
            <p:spPr>
              <a:xfrm>
                <a:off x="5359868" y="1429162"/>
                <a:ext cx="1472263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8CF8185-7C3D-4EFE-98B5-FF71BACC6B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9868" y="1429162"/>
                <a:ext cx="1472263" cy="6127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B43CCF9E-025B-49DD-BABA-A6606D72BBF5}"/>
                  </a:ext>
                </a:extLst>
              </p:cNvPr>
              <p:cNvSpPr/>
              <p:nvPr/>
            </p:nvSpPr>
            <p:spPr>
              <a:xfrm>
                <a:off x="664737" y="2328024"/>
                <a:ext cx="816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43CCF9E-025B-49DD-BABA-A6606D72BBF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737" y="2328024"/>
                <a:ext cx="81605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6DFE5E0A-ECE8-4ACD-9B63-B28FD8C5F5E1}"/>
                  </a:ext>
                </a:extLst>
              </p:cNvPr>
              <p:cNvSpPr/>
              <p:nvPr/>
            </p:nvSpPr>
            <p:spPr>
              <a:xfrm>
                <a:off x="1275448" y="232802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6DFE5E0A-ECE8-4ACD-9B63-B28FD8C5F5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5448" y="2328024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77177EF6-91D9-47C0-8450-A4010509BEE4}"/>
                  </a:ext>
                </a:extLst>
              </p:cNvPr>
              <p:cNvSpPr/>
              <p:nvPr/>
            </p:nvSpPr>
            <p:spPr>
              <a:xfrm>
                <a:off x="1475471" y="2174392"/>
                <a:ext cx="2170722" cy="6765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r-F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7177EF6-91D9-47C0-8450-A4010509BE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471" y="2174392"/>
                <a:ext cx="2170722" cy="67659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BE27DDBE-F2D3-4289-87FB-E03936CF74A1}"/>
                  </a:ext>
                </a:extLst>
              </p:cNvPr>
              <p:cNvSpPr/>
              <p:nvPr/>
            </p:nvSpPr>
            <p:spPr>
              <a:xfrm>
                <a:off x="3440848" y="232802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E27DDBE-F2D3-4289-87FB-E03936CF74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848" y="2328024"/>
                <a:ext cx="41069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F735BB9A-DD6A-4433-9B4A-787191DEF48A}"/>
                  </a:ext>
                </a:extLst>
              </p:cNvPr>
              <p:cNvSpPr/>
              <p:nvPr/>
            </p:nvSpPr>
            <p:spPr>
              <a:xfrm>
                <a:off x="3669597" y="2166892"/>
                <a:ext cx="1690271" cy="679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−0)(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4−0)(4−1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735BB9A-DD6A-4433-9B4A-787191DEF4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597" y="2166892"/>
                <a:ext cx="1690271" cy="6790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526623B8-1232-4548-A4BA-1A76F681F969}"/>
                  </a:ext>
                </a:extLst>
              </p:cNvPr>
              <p:cNvSpPr/>
              <p:nvPr/>
            </p:nvSpPr>
            <p:spPr>
              <a:xfrm>
                <a:off x="5154523" y="232174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26623B8-1232-4548-A4BA-1A76F681F9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4523" y="2321742"/>
                <a:ext cx="410690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E6FFD53B-C077-4BCF-8D21-949314024D49}"/>
                  </a:ext>
                </a:extLst>
              </p:cNvPr>
              <p:cNvSpPr/>
              <p:nvPr/>
            </p:nvSpPr>
            <p:spPr>
              <a:xfrm>
                <a:off x="5401546" y="2174627"/>
                <a:ext cx="1388906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6FFD53B-C077-4BCF-8D21-949314024D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1546" y="2174627"/>
                <a:ext cx="1388906" cy="61093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5C449DB3-1EBA-447E-874A-05FC092F7855}"/>
                  </a:ext>
                </a:extLst>
              </p:cNvPr>
              <p:cNvSpPr/>
              <p:nvPr/>
            </p:nvSpPr>
            <p:spPr>
              <a:xfrm>
                <a:off x="664737" y="3302347"/>
                <a:ext cx="2426498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On remplace dans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𝑇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C449DB3-1EBA-447E-874A-05FC092F78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737" y="3302347"/>
                <a:ext cx="2426498" cy="374077"/>
              </a:xfrm>
              <a:prstGeom prst="rect">
                <a:avLst/>
              </a:prstGeom>
              <a:blipFill>
                <a:blip r:embed="rId22"/>
                <a:stretch>
                  <a:fillRect l="-2010" t="-9836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A50BDCC5-14C1-4A5A-8234-F8EE4B7B0A8E}"/>
                  </a:ext>
                </a:extLst>
              </p:cNvPr>
              <p:cNvSpPr/>
              <p:nvPr/>
            </p:nvSpPr>
            <p:spPr>
              <a:xfrm>
                <a:off x="2388735" y="4127784"/>
                <a:ext cx="702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50BDCC5-14C1-4A5A-8234-F8EE4B7B0A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8735" y="4127784"/>
                <a:ext cx="702500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30261C31-9234-4009-AD9A-3C74B9E60978}"/>
                  </a:ext>
                </a:extLst>
              </p:cNvPr>
              <p:cNvSpPr/>
              <p:nvPr/>
            </p:nvSpPr>
            <p:spPr>
              <a:xfrm>
                <a:off x="2885890" y="412778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30261C31-9234-4009-AD9A-3C74B9E609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890" y="4127784"/>
                <a:ext cx="410690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887CFD6D-04B2-4914-B6C7-B52932D4931E}"/>
                  </a:ext>
                </a:extLst>
              </p:cNvPr>
              <p:cNvSpPr/>
              <p:nvPr/>
            </p:nvSpPr>
            <p:spPr>
              <a:xfrm>
                <a:off x="3091235" y="3975947"/>
                <a:ext cx="1856214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887CFD6D-04B2-4914-B6C7-B52932D493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235" y="3975947"/>
                <a:ext cx="1856214" cy="610936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54A7D696-1666-4162-94F3-519C78C501BE}"/>
                  </a:ext>
                </a:extLst>
              </p:cNvPr>
              <p:cNvSpPr/>
              <p:nvPr/>
            </p:nvSpPr>
            <p:spPr>
              <a:xfrm>
                <a:off x="4767495" y="4124515"/>
                <a:ext cx="452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4A7D696-1666-4162-94F3-519C78C501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495" y="4124515"/>
                <a:ext cx="452623" cy="369332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D1B6CD72-56B6-48AF-B82C-916ABDBC066F}"/>
                  </a:ext>
                </a:extLst>
              </p:cNvPr>
              <p:cNvSpPr/>
              <p:nvPr/>
            </p:nvSpPr>
            <p:spPr>
              <a:xfrm>
                <a:off x="5014773" y="416692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D1B6CD72-56B6-48AF-B82C-916ABDBC0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773" y="4166927"/>
                <a:ext cx="410690" cy="369332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46F8F807-3F2E-4A6E-BAE1-33AA599F6FB4}"/>
                  </a:ext>
                </a:extLst>
              </p:cNvPr>
              <p:cNvSpPr/>
              <p:nvPr/>
            </p:nvSpPr>
            <p:spPr>
              <a:xfrm>
                <a:off x="5220118" y="4002815"/>
                <a:ext cx="1260666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46F8F807-3F2E-4A6E-BAE1-33AA599F6F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118" y="4002815"/>
                <a:ext cx="1260666" cy="61273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AAC3BAA6-AE03-4E6D-AFD8-93C3548EE39A}"/>
                  </a:ext>
                </a:extLst>
              </p:cNvPr>
              <p:cNvSpPr/>
              <p:nvPr/>
            </p:nvSpPr>
            <p:spPr>
              <a:xfrm>
                <a:off x="6251811" y="4129313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AC3BAA6-AE03-4E6D-AFD8-93C3548EE3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1811" y="4129313"/>
                <a:ext cx="457946" cy="369332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DBEC7490-8593-4135-8271-9FDB0C6207A5}"/>
                  </a:ext>
                </a:extLst>
              </p:cNvPr>
              <p:cNvSpPr/>
              <p:nvPr/>
            </p:nvSpPr>
            <p:spPr>
              <a:xfrm>
                <a:off x="6504412" y="416692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BEC7490-8593-4135-8271-9FDB0C6207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412" y="4166927"/>
                <a:ext cx="410690" cy="369332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7C5FA278-9304-4A64-90FF-E68A402865D0}"/>
                  </a:ext>
                </a:extLst>
              </p:cNvPr>
              <p:cNvSpPr/>
              <p:nvPr/>
            </p:nvSpPr>
            <p:spPr>
              <a:xfrm>
                <a:off x="6729315" y="4009244"/>
                <a:ext cx="1440972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−1)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7C5FA278-9304-4A64-90FF-E68A402865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9315" y="4009244"/>
                <a:ext cx="1440972" cy="610936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D35CF43D-4381-44E2-904F-A7F43E48F615}"/>
                  </a:ext>
                </a:extLst>
              </p:cNvPr>
              <p:cNvSpPr/>
              <p:nvPr/>
            </p:nvSpPr>
            <p:spPr>
              <a:xfrm>
                <a:off x="7937244" y="4166927"/>
                <a:ext cx="4579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D35CF43D-4381-44E2-904F-A7F43E48F6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7244" y="4166927"/>
                <a:ext cx="457946" cy="369332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CC32FDB4-0269-4812-ABA0-569A4A4972CB}"/>
                  </a:ext>
                </a:extLst>
              </p:cNvPr>
              <p:cNvSpPr/>
              <p:nvPr/>
            </p:nvSpPr>
            <p:spPr>
              <a:xfrm>
                <a:off x="2382543" y="4797136"/>
                <a:ext cx="702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CC32FDB4-0269-4812-ABA0-569A4A4972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2543" y="4797136"/>
                <a:ext cx="702500" cy="369332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BE23EB57-4D5D-4621-9593-F6CB31B56749}"/>
                  </a:ext>
                </a:extLst>
              </p:cNvPr>
              <p:cNvSpPr/>
              <p:nvPr/>
            </p:nvSpPr>
            <p:spPr>
              <a:xfrm>
                <a:off x="2885890" y="478542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E23EB57-4D5D-4621-9593-F6CB31B567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890" y="4785428"/>
                <a:ext cx="410690" cy="369332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35EC7B3D-2387-491E-B500-D6547D1D96DC}"/>
                  </a:ext>
                </a:extLst>
              </p:cNvPr>
              <p:cNvSpPr/>
              <p:nvPr/>
            </p:nvSpPr>
            <p:spPr>
              <a:xfrm>
                <a:off x="3091235" y="4623614"/>
                <a:ext cx="4967578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1+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−1)2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5EC7B3D-2387-491E-B500-D6547D1D96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235" y="4623614"/>
                <a:ext cx="4967578" cy="612732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34E8F0DE-18EB-440B-88B2-5C7645EF7C51}"/>
                  </a:ext>
                </a:extLst>
              </p:cNvPr>
              <p:cNvSpPr/>
              <p:nvPr/>
            </p:nvSpPr>
            <p:spPr>
              <a:xfrm>
                <a:off x="2382543" y="5442506"/>
                <a:ext cx="702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34E8F0DE-18EB-440B-88B2-5C7645EF7C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2543" y="5442506"/>
                <a:ext cx="702500" cy="369332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xmlns="" id="{5023484E-F2C1-4F6B-B105-6A4BD9E222DF}"/>
                  </a:ext>
                </a:extLst>
              </p:cNvPr>
              <p:cNvSpPr/>
              <p:nvPr/>
            </p:nvSpPr>
            <p:spPr>
              <a:xfrm>
                <a:off x="2885890" y="544250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5023484E-F2C1-4F6B-B105-6A4BD9E222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890" y="5442506"/>
                <a:ext cx="410690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xmlns="" id="{AB2652F4-D325-4E83-972A-D1764022D1E7}"/>
                  </a:ext>
                </a:extLst>
              </p:cNvPr>
              <p:cNvSpPr/>
              <p:nvPr/>
            </p:nvSpPr>
            <p:spPr>
              <a:xfrm>
                <a:off x="3085043" y="5286574"/>
                <a:ext cx="2690801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AB2652F4-D325-4E83-972A-D1764022D1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5043" y="5286574"/>
                <a:ext cx="2690801" cy="612732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786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4C6243E-3DD0-44C2-A913-9353C06E31BC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EE71EDF-4B09-48A4-AB67-ACA17804A61A}"/>
              </a:ext>
            </a:extLst>
          </p:cNvPr>
          <p:cNvSpPr/>
          <p:nvPr/>
        </p:nvSpPr>
        <p:spPr>
          <a:xfrm>
            <a:off x="558611" y="1001467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Finalement</a:t>
            </a:r>
            <a:endParaRPr lang="fr-FR" dirty="0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53D603FA-709B-4E4A-959E-6F9DEBC2AD3D}"/>
              </a:ext>
            </a:extLst>
          </p:cNvPr>
          <p:cNvGrpSpPr/>
          <p:nvPr/>
        </p:nvGrpSpPr>
        <p:grpSpPr>
          <a:xfrm>
            <a:off x="4996789" y="1604513"/>
            <a:ext cx="2198422" cy="810883"/>
            <a:chOff x="4996789" y="1604513"/>
            <a:chExt cx="2198422" cy="8108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xmlns="" id="{EB2F5C85-E448-4A60-81EB-965B7F07038E}"/>
                    </a:ext>
                  </a:extLst>
                </p:cNvPr>
                <p:cNvSpPr/>
                <p:nvPr/>
              </p:nvSpPr>
              <p:spPr>
                <a:xfrm>
                  <a:off x="4996789" y="1682022"/>
                  <a:ext cx="2198422" cy="6127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sSup>
                          <m:sSup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fr-FR" i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EB2F5C85-E448-4A60-81EB-965B7F07038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96789" y="1682022"/>
                  <a:ext cx="2198422" cy="6127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Rectangle : coins arrondis 6">
              <a:extLst>
                <a:ext uri="{FF2B5EF4-FFF2-40B4-BE49-F238E27FC236}">
                  <a16:creationId xmlns:a16="http://schemas.microsoft.com/office/drawing/2014/main" xmlns="" id="{0FBA8805-E093-40F3-956D-CC552B765D83}"/>
                </a:ext>
              </a:extLst>
            </p:cNvPr>
            <p:cNvSpPr/>
            <p:nvPr/>
          </p:nvSpPr>
          <p:spPr>
            <a:xfrm>
              <a:off x="4996789" y="1604513"/>
              <a:ext cx="2198422" cy="810883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99934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DC10D64-19F6-49D8-9DA1-A3F918C64EC6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87FADFF-F5A2-4624-9F92-B9F1CB75D8B2}"/>
              </a:ext>
            </a:extLst>
          </p:cNvPr>
          <p:cNvSpPr/>
          <p:nvPr/>
        </p:nvSpPr>
        <p:spPr>
          <a:xfrm>
            <a:off x="327483" y="880696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05: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6C96083-1EDB-4529-8443-CE4E771ACB9F}"/>
              </a:ext>
            </a:extLst>
          </p:cNvPr>
          <p:cNvSpPr/>
          <p:nvPr/>
        </p:nvSpPr>
        <p:spPr>
          <a:xfrm>
            <a:off x="327483" y="1377690"/>
            <a:ext cx="11559396" cy="2539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On considère une barre étudiée en transfert de chaleur le long de l’axe x. La barre est définie entre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0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                     On mesure 1a température 1e long cette barre en 3 points.</a:t>
            </a:r>
            <a:b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0    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l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 on a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 20.</a:t>
            </a:r>
            <a:b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0,5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2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on a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 25.</a:t>
            </a:r>
            <a:b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= 1    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3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on a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 22.</a:t>
            </a:r>
            <a:b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On cherche à interpoler à partir de ces mesures un champ de températures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T(x)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pour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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[0,1].</a:t>
            </a:r>
            <a:r>
              <a:rPr lang="fr-FR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6FA2D1F-74D2-46FD-A41E-DBC91479ED07}"/>
              </a:ext>
            </a:extLst>
          </p:cNvPr>
          <p:cNvSpPr/>
          <p:nvPr/>
        </p:nvSpPr>
        <p:spPr>
          <a:xfrm>
            <a:off x="327484" y="4187375"/>
            <a:ext cx="115593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1- Déterminer l’interpolation T(x) en utilisant un maillage avec un seul élément 1D quadratique et en passant par l’élément de référence.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7395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00D276E-BD12-4C03-AA74-0573DB23DDE0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DF95CCF-8095-447C-8049-94ABE42F6F0E}"/>
              </a:ext>
            </a:extLst>
          </p:cNvPr>
          <p:cNvSpPr/>
          <p:nvPr/>
        </p:nvSpPr>
        <p:spPr>
          <a:xfrm>
            <a:off x="268450" y="854817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05:</a:t>
            </a:r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EAA1D22-9034-4AC5-B301-A2CA491F7590}"/>
              </a:ext>
            </a:extLst>
          </p:cNvPr>
          <p:cNvSpPr/>
          <p:nvPr/>
        </p:nvSpPr>
        <p:spPr>
          <a:xfrm>
            <a:off x="616943" y="1430262"/>
            <a:ext cx="2300630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 a comme données 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EF45474-D9A6-4CE6-AC64-69E226CDFFA4}"/>
              </a:ext>
            </a:extLst>
          </p:cNvPr>
          <p:cNvSpPr/>
          <p:nvPr/>
        </p:nvSpPr>
        <p:spPr>
          <a:xfrm>
            <a:off x="1106339" y="1941746"/>
            <a:ext cx="973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Noeud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</a:rPr>
              <a:t> 1</a:t>
            </a:r>
            <a:endParaRPr lang="fr-FR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4CC0DD0-A59D-4962-A21C-09F55DE4953F}"/>
              </a:ext>
            </a:extLst>
          </p:cNvPr>
          <p:cNvSpPr/>
          <p:nvPr/>
        </p:nvSpPr>
        <p:spPr>
          <a:xfrm>
            <a:off x="2079682" y="1941746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3C5D7B1-D565-40A0-984F-3AF4AC0B3F0C}"/>
              </a:ext>
            </a:extLst>
          </p:cNvPr>
          <p:cNvSpPr/>
          <p:nvPr/>
        </p:nvSpPr>
        <p:spPr>
          <a:xfrm>
            <a:off x="2524676" y="1941746"/>
            <a:ext cx="785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0</a:t>
            </a: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F3C7104-C54F-4358-A422-5E08086E08F8}"/>
              </a:ext>
            </a:extLst>
          </p:cNvPr>
          <p:cNvSpPr/>
          <p:nvPr/>
        </p:nvSpPr>
        <p:spPr>
          <a:xfrm>
            <a:off x="3605035" y="1941746"/>
            <a:ext cx="375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D62480C7-7687-425E-B681-6059DEEF18AA}"/>
                  </a:ext>
                </a:extLst>
              </p:cNvPr>
              <p:cNvSpPr/>
              <p:nvPr/>
            </p:nvSpPr>
            <p:spPr>
              <a:xfrm>
                <a:off x="4275025" y="1941746"/>
                <a:ext cx="10104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62480C7-7687-425E-B681-6059DEEF18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025" y="1941746"/>
                <a:ext cx="1010468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11CBF5F-CC28-48B4-B125-AD3E191962FD}"/>
              </a:ext>
            </a:extLst>
          </p:cNvPr>
          <p:cNvSpPr/>
          <p:nvPr/>
        </p:nvSpPr>
        <p:spPr>
          <a:xfrm>
            <a:off x="1106339" y="2448485"/>
            <a:ext cx="973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Noeud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</a:rPr>
              <a:t> 2</a:t>
            </a:r>
            <a:endParaRPr lang="fr-FR" i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12BCE20-E17C-4C70-8762-9B67C2628986}"/>
              </a:ext>
            </a:extLst>
          </p:cNvPr>
          <p:cNvSpPr/>
          <p:nvPr/>
        </p:nvSpPr>
        <p:spPr>
          <a:xfrm>
            <a:off x="2079682" y="2448485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826186A-578F-4DB2-8B8D-8AEE7D140DCF}"/>
              </a:ext>
            </a:extLst>
          </p:cNvPr>
          <p:cNvSpPr/>
          <p:nvPr/>
        </p:nvSpPr>
        <p:spPr>
          <a:xfrm>
            <a:off x="2524676" y="2448485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0.5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7EF44C3-C478-42F5-B571-2ABD78C393AA}"/>
              </a:ext>
            </a:extLst>
          </p:cNvPr>
          <p:cNvSpPr/>
          <p:nvPr/>
        </p:nvSpPr>
        <p:spPr>
          <a:xfrm>
            <a:off x="3605035" y="2448485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511C2EC7-0F01-406B-99A8-DBF652182648}"/>
                  </a:ext>
                </a:extLst>
              </p:cNvPr>
              <p:cNvSpPr/>
              <p:nvPr/>
            </p:nvSpPr>
            <p:spPr>
              <a:xfrm>
                <a:off x="4275025" y="2448485"/>
                <a:ext cx="10157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11C2EC7-0F01-406B-99A8-DBF6521826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025" y="2448485"/>
                <a:ext cx="1015791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8D1FF21-1E96-400D-9C47-729BA7D06202}"/>
              </a:ext>
            </a:extLst>
          </p:cNvPr>
          <p:cNvSpPr/>
          <p:nvPr/>
        </p:nvSpPr>
        <p:spPr>
          <a:xfrm>
            <a:off x="1106338" y="2955224"/>
            <a:ext cx="9733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Noeud</a:t>
            </a:r>
            <a:r>
              <a:rPr lang="en-GB" i="1" dirty="0">
                <a:latin typeface="Times New Roman" panose="02020603050405020304" pitchFamily="18" charset="0"/>
                <a:ea typeface="Calibri" panose="020F0502020204030204" pitchFamily="34" charset="0"/>
              </a:rPr>
              <a:t> 3</a:t>
            </a:r>
            <a:endParaRPr lang="fr-FR" i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F0A455E-2FDC-44FA-ABD8-40F6DBDF84EE}"/>
              </a:ext>
            </a:extLst>
          </p:cNvPr>
          <p:cNvSpPr/>
          <p:nvPr/>
        </p:nvSpPr>
        <p:spPr>
          <a:xfrm>
            <a:off x="2079681" y="2955224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⇒</a:t>
            </a:r>
            <a:endParaRPr lang="fr-FR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BC69B6A-0453-4130-8A83-C8CBA0C5B6ED}"/>
              </a:ext>
            </a:extLst>
          </p:cNvPr>
          <p:cNvSpPr/>
          <p:nvPr/>
        </p:nvSpPr>
        <p:spPr>
          <a:xfrm>
            <a:off x="2524676" y="2955224"/>
            <a:ext cx="785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GB" baseline="-25000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</a:t>
            </a:r>
            <a:endParaRPr lang="fr-FR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13A2949-268C-438C-8E3E-3FE299181F81}"/>
              </a:ext>
            </a:extLst>
          </p:cNvPr>
          <p:cNvSpPr/>
          <p:nvPr/>
        </p:nvSpPr>
        <p:spPr>
          <a:xfrm>
            <a:off x="3605035" y="2955224"/>
            <a:ext cx="375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ambria Math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4C8B4980-67B7-4F58-B510-2F17E9565B26}"/>
                  </a:ext>
                </a:extLst>
              </p:cNvPr>
              <p:cNvSpPr/>
              <p:nvPr/>
            </p:nvSpPr>
            <p:spPr>
              <a:xfrm>
                <a:off x="4275025" y="2955224"/>
                <a:ext cx="10157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C8B4980-67B7-4F58-B510-2F17E9565B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025" y="2955224"/>
                <a:ext cx="101579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12B7A9C6-CF46-4E32-B3B8-BF08C29B6082}"/>
              </a:ext>
            </a:extLst>
          </p:cNvPr>
          <p:cNvSpPr/>
          <p:nvPr/>
        </p:nvSpPr>
        <p:spPr>
          <a:xfrm>
            <a:off x="616943" y="3604120"/>
            <a:ext cx="3589444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En utilisant un élément quadratique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EEAD003B-15F1-4AED-B998-9562B1A571BC}"/>
                  </a:ext>
                </a:extLst>
              </p:cNvPr>
              <p:cNvSpPr/>
              <p:nvPr/>
            </p:nvSpPr>
            <p:spPr>
              <a:xfrm>
                <a:off x="3792747" y="4435305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EAD003B-15F1-4AED-B998-9562B1A571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2747" y="4435305"/>
                <a:ext cx="679225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25AB5845-1C77-4902-B994-3D21E717C6E6}"/>
                  </a:ext>
                </a:extLst>
              </p:cNvPr>
              <p:cNvSpPr/>
              <p:nvPr/>
            </p:nvSpPr>
            <p:spPr>
              <a:xfrm>
                <a:off x="4266627" y="443530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5AB5845-1C77-4902-B994-3D21E717C6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6627" y="4435305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137ED403-8303-4BE7-A95D-91BEE2CB73A4}"/>
                  </a:ext>
                </a:extLst>
              </p:cNvPr>
              <p:cNvSpPr/>
              <p:nvPr/>
            </p:nvSpPr>
            <p:spPr>
              <a:xfrm>
                <a:off x="4471972" y="4184403"/>
                <a:ext cx="1430007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137ED403-8303-4BE7-A95D-91BEE2CB73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972" y="4184403"/>
                <a:ext cx="1430007" cy="8711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1AEC492D-D375-49E3-AFFD-E4F65DDC11BB}"/>
              </a:ext>
            </a:extLst>
          </p:cNvPr>
          <p:cNvSpPr/>
          <p:nvPr/>
        </p:nvSpPr>
        <p:spPr>
          <a:xfrm>
            <a:off x="616943" y="5055539"/>
            <a:ext cx="654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Avec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E2BE0638-7F19-43B5-ABF9-8798EE34AB9A}"/>
                  </a:ext>
                </a:extLst>
              </p:cNvPr>
              <p:cNvSpPr/>
              <p:nvPr/>
            </p:nvSpPr>
            <p:spPr>
              <a:xfrm>
                <a:off x="1090596" y="5424871"/>
                <a:ext cx="8903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2BE0638-7F19-43B5-ABF9-8798EE34AB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596" y="5424871"/>
                <a:ext cx="890372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CC9728B1-92BB-4C1B-AA82-ADDBFDBB65F9}"/>
                  </a:ext>
                </a:extLst>
              </p:cNvPr>
              <p:cNvSpPr/>
              <p:nvPr/>
            </p:nvSpPr>
            <p:spPr>
              <a:xfrm>
                <a:off x="2467320" y="5424871"/>
                <a:ext cx="1076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=0.5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CC9728B1-92BB-4C1B-AA82-ADDBFDBB65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7320" y="5424871"/>
                <a:ext cx="107683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1ED0CBF6-4EA8-46B3-BE30-1C26647365F8}"/>
              </a:ext>
            </a:extLst>
          </p:cNvPr>
          <p:cNvSpPr/>
          <p:nvPr/>
        </p:nvSpPr>
        <p:spPr>
          <a:xfrm>
            <a:off x="3818395" y="5408646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6FAC63CB-6BC3-4BCD-BF1A-BAFC65F3BA4B}"/>
                  </a:ext>
                </a:extLst>
              </p:cNvPr>
              <p:cNvSpPr/>
              <p:nvPr/>
            </p:nvSpPr>
            <p:spPr>
              <a:xfrm>
                <a:off x="4266627" y="5424871"/>
                <a:ext cx="8956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FAC63CB-6BC3-4BCD-BF1A-BAFC65F3BA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6627" y="5424871"/>
                <a:ext cx="895694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541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DBFA7F2-206A-48E1-91C9-DD4E28B7E373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9D05AEE-552B-40F6-B25C-4797007732F5}"/>
              </a:ext>
            </a:extLst>
          </p:cNvPr>
          <p:cNvSpPr/>
          <p:nvPr/>
        </p:nvSpPr>
        <p:spPr>
          <a:xfrm>
            <a:off x="408316" y="825033"/>
            <a:ext cx="10961298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Se basant toujours sur les tables (les annexes), les fonctions d’interpolation pour un élément 1D quadratique sont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B1E7A2FF-146B-4C1E-BB63-D40E0DCEBEC7}"/>
                  </a:ext>
                </a:extLst>
              </p:cNvPr>
              <p:cNvSpPr/>
              <p:nvPr/>
            </p:nvSpPr>
            <p:spPr>
              <a:xfrm>
                <a:off x="926917" y="1562478"/>
                <a:ext cx="2612575" cy="500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:r>
                  <a:rPr lang="fr-FR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r>
                      <a:rPr lang="fr-FR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num>
                      <m:den>
                        <m:r>
                          <a:rPr lang="fr-FR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1E7A2FF-146B-4C1E-BB63-D40E0DCEBE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917" y="1562478"/>
                <a:ext cx="2612575" cy="500330"/>
              </a:xfrm>
              <a:prstGeom prst="rect">
                <a:avLst/>
              </a:prstGeom>
              <a:blipFill>
                <a:blip r:embed="rId2"/>
                <a:stretch>
                  <a:fillRect l="-1399" b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67F90EB9-C10A-4D61-B38A-C53C3F0F5DEE}"/>
                  </a:ext>
                </a:extLst>
              </p:cNvPr>
              <p:cNvSpPr/>
              <p:nvPr/>
            </p:nvSpPr>
            <p:spPr>
              <a:xfrm>
                <a:off x="926917" y="2125940"/>
                <a:ext cx="21293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r>
                      <a:rPr lang="fr-FR" b="0" i="0" smtClean="0">
                        <a:latin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r>
                      <a:rPr lang="fr-FR" i="0">
                        <a:latin typeface="Cambria Math" panose="02040503050406030204" pitchFamily="18" charset="0"/>
                      </a:rPr>
                      <m:t>=1−</m:t>
                    </m:r>
                    <m:sSup>
                      <m:s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p>
                        <m:r>
                          <a:rPr lang="fr-FR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7F90EB9-C10A-4D61-B38A-C53C3F0F5D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917" y="2125940"/>
                <a:ext cx="2129365" cy="369332"/>
              </a:xfrm>
              <a:prstGeom prst="rect">
                <a:avLst/>
              </a:prstGeom>
              <a:blipFill>
                <a:blip r:embed="rId3"/>
                <a:stretch>
                  <a:fillRect l="-1719" t="-5000" b="-20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29649212-51EB-4485-831C-1F36AB0EF5C0}"/>
                  </a:ext>
                </a:extLst>
              </p:cNvPr>
              <p:cNvSpPr/>
              <p:nvPr/>
            </p:nvSpPr>
            <p:spPr>
              <a:xfrm>
                <a:off x="926917" y="2548261"/>
                <a:ext cx="2348592" cy="500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r>
                      <a:rPr lang="fr-FR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num>
                      <m:den>
                        <m:r>
                          <a:rPr lang="fr-FR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9649212-51EB-4485-831C-1F36AB0EF5C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917" y="2548261"/>
                <a:ext cx="2348592" cy="500330"/>
              </a:xfrm>
              <a:prstGeom prst="rect">
                <a:avLst/>
              </a:prstGeom>
              <a:blipFill>
                <a:blip r:embed="rId4"/>
                <a:stretch>
                  <a:fillRect l="-1558" b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D17EECE-1DA7-4628-93A5-F88A1B543152}"/>
              </a:ext>
            </a:extLst>
          </p:cNvPr>
          <p:cNvSpPr/>
          <p:nvPr/>
        </p:nvSpPr>
        <p:spPr>
          <a:xfrm>
            <a:off x="408316" y="3244334"/>
            <a:ext cx="2755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</a:rPr>
              <a:t>Cela nous permet d’écrire : 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4BC2C80D-6C8A-4F59-AF86-737CCF3AF344}"/>
                  </a:ext>
                </a:extLst>
              </p:cNvPr>
              <p:cNvSpPr/>
              <p:nvPr/>
            </p:nvSpPr>
            <p:spPr>
              <a:xfrm>
                <a:off x="3056282" y="3860785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BC2C80D-6C8A-4F59-AF86-737CCF3AF3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6282" y="3860785"/>
                <a:ext cx="679225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8DD56407-792E-4636-B388-B409727F3EF0}"/>
                  </a:ext>
                </a:extLst>
              </p:cNvPr>
              <p:cNvSpPr/>
              <p:nvPr/>
            </p:nvSpPr>
            <p:spPr>
              <a:xfrm>
                <a:off x="3539492" y="385296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DD56407-792E-4636-B388-B409727F3E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492" y="3852961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077EB431-5300-40DC-BEEA-79F422EE60AD}"/>
                  </a:ext>
                </a:extLst>
              </p:cNvPr>
              <p:cNvSpPr/>
              <p:nvPr/>
            </p:nvSpPr>
            <p:spPr>
              <a:xfrm>
                <a:off x="3735507" y="3729401"/>
                <a:ext cx="1331069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77EB431-5300-40DC-BEEA-79F422EE60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5507" y="3729401"/>
                <a:ext cx="1331069" cy="6164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F68E1C05-DAA4-4912-8327-8886C095C00A}"/>
                  </a:ext>
                </a:extLst>
              </p:cNvPr>
              <p:cNvSpPr/>
              <p:nvPr/>
            </p:nvSpPr>
            <p:spPr>
              <a:xfrm>
                <a:off x="4883673" y="3860785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68E1C05-DAA4-4912-8327-8886C095C0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673" y="3860785"/>
                <a:ext cx="36580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53ED9197-E59E-45D8-A060-A02C61C00F47}"/>
                  </a:ext>
                </a:extLst>
              </p:cNvPr>
              <p:cNvSpPr/>
              <p:nvPr/>
            </p:nvSpPr>
            <p:spPr>
              <a:xfrm>
                <a:off x="5044134" y="386238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3ED9197-E59E-45D8-A060-A02C61C00F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134" y="3862389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219237A8-0055-4454-B592-12B2671DA89F}"/>
                  </a:ext>
                </a:extLst>
              </p:cNvPr>
              <p:cNvSpPr/>
              <p:nvPr/>
            </p:nvSpPr>
            <p:spPr>
              <a:xfrm>
                <a:off x="5249479" y="3852960"/>
                <a:ext cx="10623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19237A8-0055-4454-B592-12B2671DA8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479" y="3852960"/>
                <a:ext cx="1062342" cy="369332"/>
              </a:xfrm>
              <a:prstGeom prst="rect">
                <a:avLst/>
              </a:prstGeom>
              <a:blipFill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95438073-0147-441C-BD27-265AA89E449E}"/>
                  </a:ext>
                </a:extLst>
              </p:cNvPr>
              <p:cNvSpPr/>
              <p:nvPr/>
            </p:nvSpPr>
            <p:spPr>
              <a:xfrm>
                <a:off x="6096000" y="3852960"/>
                <a:ext cx="73372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0.5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5438073-0147-441C-BD27-265AA89E44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852960"/>
                <a:ext cx="733726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960DED49-4B94-4ADF-8717-1D86D3E5B7B1}"/>
                  </a:ext>
                </a:extLst>
              </p:cNvPr>
              <p:cNvSpPr/>
              <p:nvPr/>
            </p:nvSpPr>
            <p:spPr>
              <a:xfrm>
                <a:off x="6624381" y="385296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60DED49-4B94-4ADF-8717-1D86D3E5B7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381" y="3852961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E128DAA0-539C-413F-ADA2-8534D70162F3}"/>
                  </a:ext>
                </a:extLst>
              </p:cNvPr>
              <p:cNvSpPr/>
              <p:nvPr/>
            </p:nvSpPr>
            <p:spPr>
              <a:xfrm>
                <a:off x="6840202" y="3729400"/>
                <a:ext cx="1119473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128DAA0-539C-413F-ADA2-8534D70162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0202" y="3729400"/>
                <a:ext cx="1119473" cy="61645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ECF045DC-D2B0-42A5-A6B7-0D43F849BE6F}"/>
                  </a:ext>
                </a:extLst>
              </p:cNvPr>
              <p:cNvSpPr/>
              <p:nvPr/>
            </p:nvSpPr>
            <p:spPr>
              <a:xfrm>
                <a:off x="7776772" y="3860785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CF045DC-D2B0-42A5-A6B7-0D43F849BE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6772" y="3860785"/>
                <a:ext cx="36580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F2A5DF02-6375-4AE0-B9B4-22B102233161}"/>
                  </a:ext>
                </a:extLst>
              </p:cNvPr>
              <p:cNvSpPr/>
              <p:nvPr/>
            </p:nvSpPr>
            <p:spPr>
              <a:xfrm>
                <a:off x="3065612" y="4469412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2A5DF02-6375-4AE0-B9B4-22B1022331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612" y="4469412"/>
                <a:ext cx="679225" cy="369332"/>
              </a:xfrm>
              <a:prstGeom prst="rect">
                <a:avLst/>
              </a:prstGeom>
              <a:blipFill>
                <a:blip r:embed="rId1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C28F21E7-8E7F-432C-9BEB-D774C344A852}"/>
                  </a:ext>
                </a:extLst>
              </p:cNvPr>
              <p:cNvSpPr/>
              <p:nvPr/>
            </p:nvSpPr>
            <p:spPr>
              <a:xfrm>
                <a:off x="3530162" y="446158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28F21E7-8E7F-432C-9BEB-D774C344A8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162" y="4461588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1C9B81B7-6BA1-40C5-A0A3-48CA8A8741BD}"/>
                  </a:ext>
                </a:extLst>
              </p:cNvPr>
              <p:cNvSpPr/>
              <p:nvPr/>
            </p:nvSpPr>
            <p:spPr>
              <a:xfrm>
                <a:off x="3744837" y="4269805"/>
                <a:ext cx="177965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C9B81B7-6BA1-40C5-A0A3-48CA8A8741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837" y="4269805"/>
                <a:ext cx="1779653" cy="6463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5A8C5E51-FBF4-4D4E-8EF7-BE4AA915F78A}"/>
                  </a:ext>
                </a:extLst>
              </p:cNvPr>
              <p:cNvSpPr/>
              <p:nvPr/>
            </p:nvSpPr>
            <p:spPr>
              <a:xfrm>
                <a:off x="5328475" y="446158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A8C5E51-FBF4-4D4E-8EF7-BE4AA915F7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475" y="4461588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1AD5C1BA-8E35-4B30-87D8-8D651BC2FFDC}"/>
                  </a:ext>
                </a:extLst>
              </p:cNvPr>
              <p:cNvSpPr/>
              <p:nvPr/>
            </p:nvSpPr>
            <p:spPr>
              <a:xfrm>
                <a:off x="5517765" y="4306579"/>
                <a:ext cx="117076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1AD5C1BA-8E35-4B30-87D8-8D651BC2FF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7765" y="4306579"/>
                <a:ext cx="1170769" cy="61093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37994AAA-0282-41A6-9F09-CABC70A69E5B}"/>
                  </a:ext>
                </a:extLst>
              </p:cNvPr>
              <p:cNvSpPr/>
              <p:nvPr/>
            </p:nvSpPr>
            <p:spPr>
              <a:xfrm>
                <a:off x="3056281" y="5110856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7994AAA-0282-41A6-9F09-CABC70A69E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6281" y="5110856"/>
                <a:ext cx="679225" cy="369332"/>
              </a:xfrm>
              <a:prstGeom prst="rect">
                <a:avLst/>
              </a:prstGeom>
              <a:blipFill>
                <a:blip r:embed="rId1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D7AF0112-02A3-441E-A1B5-841571221D76}"/>
                  </a:ext>
                </a:extLst>
              </p:cNvPr>
              <p:cNvSpPr/>
              <p:nvPr/>
            </p:nvSpPr>
            <p:spPr>
              <a:xfrm>
                <a:off x="3530162" y="5103032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D7AF0112-02A3-441E-A1B5-841571221D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162" y="5103032"/>
                <a:ext cx="410690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FFACB2E7-ACFE-4928-B937-39B44F02EA61}"/>
                  </a:ext>
                </a:extLst>
              </p:cNvPr>
              <p:cNvSpPr/>
              <p:nvPr/>
            </p:nvSpPr>
            <p:spPr>
              <a:xfrm>
                <a:off x="3744837" y="4966865"/>
                <a:ext cx="117076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FACB2E7-ACFE-4928-B937-39B44F02EA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837" y="4966865"/>
                <a:ext cx="1170769" cy="61093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e 34">
            <a:extLst>
              <a:ext uri="{FF2B5EF4-FFF2-40B4-BE49-F238E27FC236}">
                <a16:creationId xmlns:a16="http://schemas.microsoft.com/office/drawing/2014/main" xmlns="" id="{AE5BEE58-CDFC-4729-9123-114F064C9E5F}"/>
              </a:ext>
            </a:extLst>
          </p:cNvPr>
          <p:cNvGrpSpPr/>
          <p:nvPr/>
        </p:nvGrpSpPr>
        <p:grpSpPr>
          <a:xfrm>
            <a:off x="5120052" y="5771873"/>
            <a:ext cx="1321196" cy="369332"/>
            <a:chOff x="5120052" y="5771873"/>
            <a:chExt cx="132119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xmlns="" id="{CE70E1EB-16FD-4E30-A18E-465AA45A8EDA}"/>
                    </a:ext>
                  </a:extLst>
                </p:cNvPr>
                <p:cNvSpPr/>
                <p:nvPr/>
              </p:nvSpPr>
              <p:spPr>
                <a:xfrm>
                  <a:off x="5120052" y="5771873"/>
                  <a:ext cx="13211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=2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CE70E1EB-16FD-4E30-A18E-465AA45A8E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0052" y="5771873"/>
                  <a:ext cx="1321196" cy="369332"/>
                </a:xfrm>
                <a:prstGeom prst="rect">
                  <a:avLst/>
                </a:prstGeom>
                <a:blipFill>
                  <a:blip r:embed="rId22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Rectangle : coins arrondis 33">
              <a:extLst>
                <a:ext uri="{FF2B5EF4-FFF2-40B4-BE49-F238E27FC236}">
                  <a16:creationId xmlns:a16="http://schemas.microsoft.com/office/drawing/2014/main" xmlns="" id="{A0945551-2B38-400E-813F-5E9D36A7E18C}"/>
                </a:ext>
              </a:extLst>
            </p:cNvPr>
            <p:cNvSpPr/>
            <p:nvPr/>
          </p:nvSpPr>
          <p:spPr>
            <a:xfrm>
              <a:off x="5120052" y="5771873"/>
              <a:ext cx="1254869" cy="36933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9085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4DE3572-4309-4211-9B2C-FF7FF3713268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7A300E5-ADCE-401B-B917-D38413994E80}"/>
              </a:ext>
            </a:extLst>
          </p:cNvPr>
          <p:cNvSpPr/>
          <p:nvPr/>
        </p:nvSpPr>
        <p:spPr>
          <a:xfrm>
            <a:off x="421009" y="835193"/>
            <a:ext cx="3948517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interpole dans l’élément de référence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xmlns="" id="{11EF1E01-6705-4953-A347-A9F10EA8F4C9}"/>
                  </a:ext>
                </a:extLst>
              </p:cNvPr>
              <p:cNvSpPr/>
              <p:nvPr/>
            </p:nvSpPr>
            <p:spPr>
              <a:xfrm>
                <a:off x="3677798" y="1582798"/>
                <a:ext cx="6917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1EF1E01-6705-4953-A347-A9F10EA8F4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7798" y="1582798"/>
                <a:ext cx="691728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B4FD221B-D06D-4811-8561-7611E504E886}"/>
                  </a:ext>
                </a:extLst>
              </p:cNvPr>
              <p:cNvSpPr/>
              <p:nvPr/>
            </p:nvSpPr>
            <p:spPr>
              <a:xfrm>
                <a:off x="4164181" y="158279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FD221B-D06D-4811-8561-7611E504E8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181" y="1582798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E77527F2-CD7C-4CD3-A3C2-61D4E6370C64}"/>
                  </a:ext>
                </a:extLst>
              </p:cNvPr>
              <p:cNvSpPr/>
              <p:nvPr/>
            </p:nvSpPr>
            <p:spPr>
              <a:xfrm>
                <a:off x="4364012" y="1331896"/>
                <a:ext cx="1394484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77527F2-CD7C-4CD3-A3C2-61D4E6370C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012" y="1331896"/>
                <a:ext cx="1394484" cy="8711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2A6393-79F8-4950-AAB3-B9C4BA28C36F}"/>
              </a:ext>
            </a:extLst>
          </p:cNvPr>
          <p:cNvSpPr/>
          <p:nvPr/>
        </p:nvSpPr>
        <p:spPr>
          <a:xfrm>
            <a:off x="421009" y="2203032"/>
            <a:ext cx="654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Avec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8E26C4E4-6C9B-442C-B75B-7F4BE89EB78E}"/>
                  </a:ext>
                </a:extLst>
              </p:cNvPr>
              <p:cNvSpPr/>
              <p:nvPr/>
            </p:nvSpPr>
            <p:spPr>
              <a:xfrm>
                <a:off x="748438" y="2830266"/>
                <a:ext cx="10104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E26C4E4-6C9B-442C-B75B-7F4BE89EB7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438" y="2830266"/>
                <a:ext cx="1010468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3CBD7108-FE3B-44C4-879C-57195A7D9316}"/>
              </a:ext>
            </a:extLst>
          </p:cNvPr>
          <p:cNvSpPr txBox="1"/>
          <p:nvPr/>
        </p:nvSpPr>
        <p:spPr>
          <a:xfrm>
            <a:off x="1585495" y="2834949"/>
            <a:ext cx="17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B966C6B7-64E4-4E38-ABAA-975382D5FDDB}"/>
                  </a:ext>
                </a:extLst>
              </p:cNvPr>
              <p:cNvSpPr/>
              <p:nvPr/>
            </p:nvSpPr>
            <p:spPr>
              <a:xfrm>
                <a:off x="2088067" y="2830266"/>
                <a:ext cx="10157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966C6B7-64E4-4E38-ABAA-975382D5FD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67" y="2830266"/>
                <a:ext cx="1015791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29ECDDB-17EC-4A91-8C01-397172875F9E}"/>
              </a:ext>
            </a:extLst>
          </p:cNvPr>
          <p:cNvSpPr/>
          <p:nvPr/>
        </p:nvSpPr>
        <p:spPr>
          <a:xfrm>
            <a:off x="3433019" y="2830266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DDD965BA-FBB0-4C19-95FC-B909C365C750}"/>
                  </a:ext>
                </a:extLst>
              </p:cNvPr>
              <p:cNvSpPr/>
              <p:nvPr/>
            </p:nvSpPr>
            <p:spPr>
              <a:xfrm>
                <a:off x="4023662" y="2830266"/>
                <a:ext cx="10157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DDD965BA-FBB0-4C19-95FC-B909C365C7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662" y="2830266"/>
                <a:ext cx="101579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6A81C0F9-30CD-4C19-8A56-F8AF2898AFA8}"/>
                  </a:ext>
                </a:extLst>
              </p:cNvPr>
              <p:cNvSpPr/>
              <p:nvPr/>
            </p:nvSpPr>
            <p:spPr>
              <a:xfrm>
                <a:off x="3103858" y="3658403"/>
                <a:ext cx="6917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A81C0F9-30CD-4C19-8A56-F8AF2898AF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858" y="3658403"/>
                <a:ext cx="691728" cy="369332"/>
              </a:xfrm>
              <a:prstGeom prst="rect">
                <a:avLst/>
              </a:prstGeom>
              <a:blipFill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EAB358D2-D3E3-4592-BAA5-1CB42E4221FB}"/>
                  </a:ext>
                </a:extLst>
              </p:cNvPr>
              <p:cNvSpPr/>
              <p:nvPr/>
            </p:nvSpPr>
            <p:spPr>
              <a:xfrm>
                <a:off x="3612972" y="36584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AB358D2-D3E3-4592-BAA5-1CB42E4221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72" y="3658403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97693F64-7C8B-46A2-8609-B74BCFFC10A0}"/>
                  </a:ext>
                </a:extLst>
              </p:cNvPr>
              <p:cNvSpPr/>
              <p:nvPr/>
            </p:nvSpPr>
            <p:spPr>
              <a:xfrm>
                <a:off x="3818317" y="3518606"/>
                <a:ext cx="1587549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7693F64-7C8B-46A2-8609-B74BCFFC10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317" y="3518606"/>
                <a:ext cx="1587549" cy="61645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839930BC-14EB-44EA-B314-293F8EEFF4CE}"/>
                  </a:ext>
                </a:extLst>
              </p:cNvPr>
              <p:cNvSpPr/>
              <p:nvPr/>
            </p:nvSpPr>
            <p:spPr>
              <a:xfrm>
                <a:off x="5223252" y="36584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39930BC-14EB-44EA-B314-293F8EEFF4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252" y="3658403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6A662B53-E1B7-44AD-ADFD-D4951059D05C}"/>
                  </a:ext>
                </a:extLst>
              </p:cNvPr>
              <p:cNvSpPr/>
              <p:nvPr/>
            </p:nvSpPr>
            <p:spPr>
              <a:xfrm>
                <a:off x="5514709" y="3642165"/>
                <a:ext cx="13188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A662B53-E1B7-44AD-ADFD-D4951059D0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4709" y="3642165"/>
                <a:ext cx="1318823" cy="369332"/>
              </a:xfrm>
              <a:prstGeom prst="rect">
                <a:avLst/>
              </a:prstGeom>
              <a:blipFill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F8B622CB-8C38-43EB-86CD-841B836C8492}"/>
                  </a:ext>
                </a:extLst>
              </p:cNvPr>
              <p:cNvSpPr/>
              <p:nvPr/>
            </p:nvSpPr>
            <p:spPr>
              <a:xfrm>
                <a:off x="6628187" y="36584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8B622CB-8C38-43EB-86CD-841B836C84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187" y="3658403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52CA17CB-F10F-434F-8AD7-73E9F1F11BC5}"/>
                  </a:ext>
                </a:extLst>
              </p:cNvPr>
              <p:cNvSpPr/>
              <p:nvPr/>
            </p:nvSpPr>
            <p:spPr>
              <a:xfrm>
                <a:off x="6942375" y="3509008"/>
                <a:ext cx="1375953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22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2CA17CB-F10F-434F-8AD7-73E9F1F11B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2375" y="3509008"/>
                <a:ext cx="1375953" cy="61645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7B6AD85C-95AB-456A-8F5F-9395F49EB635}"/>
              </a:ext>
            </a:extLst>
          </p:cNvPr>
          <p:cNvSpPr/>
          <p:nvPr/>
        </p:nvSpPr>
        <p:spPr>
          <a:xfrm>
            <a:off x="424150" y="4301874"/>
            <a:ext cx="3371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Après développement, on obtient :</a:t>
            </a:r>
            <a:endParaRPr lang="fr-FR" dirty="0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xmlns="" id="{A8C082E9-5A50-4A96-9E74-A1DB70509849}"/>
              </a:ext>
            </a:extLst>
          </p:cNvPr>
          <p:cNvGrpSpPr/>
          <p:nvPr/>
        </p:nvGrpSpPr>
        <p:grpSpPr>
          <a:xfrm>
            <a:off x="4574871" y="4977877"/>
            <a:ext cx="2494274" cy="405655"/>
            <a:chOff x="4574871" y="4977877"/>
            <a:chExt cx="2494274" cy="4056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xmlns="" id="{F46817FF-7E1A-4C78-80E8-79E85D3371C6}"/>
                    </a:ext>
                  </a:extLst>
                </p:cNvPr>
                <p:cNvSpPr/>
                <p:nvPr/>
              </p:nvSpPr>
              <p:spPr>
                <a:xfrm>
                  <a:off x="4613088" y="4977877"/>
                  <a:ext cx="2456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=−4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𝜉</m:t>
                      </m:r>
                      <m:r>
                        <a:rPr lang="fr-FR" i="1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+25</m:t>
                      </m:r>
                    </m:oMath>
                  </a14:m>
                  <a:r>
                    <a:rPr lang="fr-FR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endParaRPr lang="fr-FR" dirty="0"/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F46817FF-7E1A-4C78-80E8-79E85D3371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13088" y="4977877"/>
                  <a:ext cx="2456057" cy="369332"/>
                </a:xfrm>
                <a:prstGeom prst="rect">
                  <a:avLst/>
                </a:prstGeom>
                <a:blipFill>
                  <a:blip r:embed="rId15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xmlns="" id="{CE3FAE4F-74E0-47DD-ADB7-254E3ED52848}"/>
                </a:ext>
              </a:extLst>
            </p:cNvPr>
            <p:cNvSpPr/>
            <p:nvPr/>
          </p:nvSpPr>
          <p:spPr>
            <a:xfrm>
              <a:off x="4574871" y="4977877"/>
              <a:ext cx="2367504" cy="40565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F4D1F1F1-0C41-4645-9EDA-2625A2B864D6}"/>
              </a:ext>
            </a:extLst>
          </p:cNvPr>
          <p:cNvSpPr/>
          <p:nvPr/>
        </p:nvSpPr>
        <p:spPr>
          <a:xfrm>
            <a:off x="429055" y="5651657"/>
            <a:ext cx="26597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 remplaçant (1) dans (2)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830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C509D85-2AF5-46DC-AC29-EC61F970CE9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5D8BD78A-51DB-4DF6-8058-EBAFC31D361B}"/>
                  </a:ext>
                </a:extLst>
              </p:cNvPr>
              <p:cNvSpPr/>
              <p:nvPr/>
            </p:nvSpPr>
            <p:spPr>
              <a:xfrm>
                <a:off x="767308" y="863443"/>
                <a:ext cx="702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D8BD78A-51DB-4DF6-8058-EBAFC31D36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308" y="863443"/>
                <a:ext cx="70250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xmlns="" id="{9CBB5E82-427B-4B9C-B342-B9356C4EFEAE}"/>
                  </a:ext>
                </a:extLst>
              </p:cNvPr>
              <p:cNvSpPr/>
              <p:nvPr/>
            </p:nvSpPr>
            <p:spPr>
              <a:xfrm>
                <a:off x="1264463" y="86344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CBB5E82-427B-4B9C-B342-B9356C4EFE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463" y="863443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5B044C49-D333-4069-A4D6-75F3C62F55D5}"/>
                  </a:ext>
                </a:extLst>
              </p:cNvPr>
              <p:cNvSpPr/>
              <p:nvPr/>
            </p:nvSpPr>
            <p:spPr>
              <a:xfrm>
                <a:off x="1469808" y="863443"/>
                <a:ext cx="15004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044C49-D333-4069-A4D6-75F3C62F55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9808" y="863443"/>
                <a:ext cx="150047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9BAEAE86-7238-4073-A209-4E76A6612E07}"/>
                  </a:ext>
                </a:extLst>
              </p:cNvPr>
              <p:cNvSpPr/>
              <p:nvPr/>
            </p:nvSpPr>
            <p:spPr>
              <a:xfrm>
                <a:off x="2764938" y="86344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BAEAE86-7238-4073-A209-4E76A6612E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4938" y="86344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43A08B1D-0A77-4FCD-ABCC-56AF05AA284A}"/>
                  </a:ext>
                </a:extLst>
              </p:cNvPr>
              <p:cNvSpPr/>
              <p:nvPr/>
            </p:nvSpPr>
            <p:spPr>
              <a:xfrm>
                <a:off x="2970283" y="863443"/>
                <a:ext cx="10917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3A08B1D-0A77-4FCD-ABCC-56AF05AA28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283" y="863443"/>
                <a:ext cx="109177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98EABCD3-FF4C-47C6-937B-566A5FD1164F}"/>
                  </a:ext>
                </a:extLst>
              </p:cNvPr>
              <p:cNvSpPr/>
              <p:nvPr/>
            </p:nvSpPr>
            <p:spPr>
              <a:xfrm>
                <a:off x="3854723" y="86344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8EABCD3-FF4C-47C6-937B-566A5FD116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723" y="863443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F0177BF8-9BC0-4C06-99AC-9F4B7CA235FA}"/>
                  </a:ext>
                </a:extLst>
              </p:cNvPr>
              <p:cNvSpPr/>
              <p:nvPr/>
            </p:nvSpPr>
            <p:spPr>
              <a:xfrm>
                <a:off x="4060068" y="863443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0177BF8-9BC0-4C06-99AC-9F4B7CA235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068" y="863443"/>
                <a:ext cx="49404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46A835AC-E9AA-4160-99F9-3E3F4818A019}"/>
                  </a:ext>
                </a:extLst>
              </p:cNvPr>
              <p:cNvSpPr/>
              <p:nvPr/>
            </p:nvSpPr>
            <p:spPr>
              <a:xfrm>
                <a:off x="5117906" y="863443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6A835AC-E9AA-4160-99F9-3E3F4818A0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7906" y="863443"/>
                <a:ext cx="43794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C719ACD1-CD43-49B5-BFE5-CB4E7AD96D11}"/>
                  </a:ext>
                </a:extLst>
              </p:cNvPr>
              <p:cNvSpPr/>
              <p:nvPr/>
            </p:nvSpPr>
            <p:spPr>
              <a:xfrm>
                <a:off x="6096000" y="863443"/>
                <a:ext cx="702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719ACD1-CD43-49B5-BFE5-CB4E7AD96D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863443"/>
                <a:ext cx="70250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CADFA7B9-F010-431E-9F29-B4809E89E635}"/>
                  </a:ext>
                </a:extLst>
              </p:cNvPr>
              <p:cNvSpPr/>
              <p:nvPr/>
            </p:nvSpPr>
            <p:spPr>
              <a:xfrm>
                <a:off x="6593155" y="86344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ADFA7B9-F010-431E-9F29-B4809E89E6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3155" y="863443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A317E19E-6878-4A51-9FA0-C4369590040D}"/>
                  </a:ext>
                </a:extLst>
              </p:cNvPr>
              <p:cNvSpPr/>
              <p:nvPr/>
            </p:nvSpPr>
            <p:spPr>
              <a:xfrm>
                <a:off x="6798500" y="863443"/>
                <a:ext cx="21053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16</m:t>
                      </m:r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i="0">
                          <a:latin typeface="Cambria Math" panose="02040503050406030204" pitchFamily="18" charset="0"/>
                        </a:rPr>
                        <m:t>+18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+20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317E19E-6878-4A51-9FA0-C436959004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8500" y="863443"/>
                <a:ext cx="2105384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196A31A-BF8B-4DBD-A828-B54BDD1CDFE5}"/>
              </a:ext>
            </a:extLst>
          </p:cNvPr>
          <p:cNvSpPr/>
          <p:nvPr/>
        </p:nvSpPr>
        <p:spPr>
          <a:xfrm>
            <a:off x="355208" y="1634553"/>
            <a:ext cx="3704860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2/ En utilisant deux éléments linéaires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1F8A434B-7B69-49DC-B0CE-741560FDF84A}"/>
                  </a:ext>
                </a:extLst>
              </p:cNvPr>
              <p:cNvSpPr/>
              <p:nvPr/>
            </p:nvSpPr>
            <p:spPr>
              <a:xfrm>
                <a:off x="884006" y="2204632"/>
                <a:ext cx="3761864" cy="5336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>
                  <a:lnSpc>
                    <a:spcPct val="107000"/>
                  </a:lnSpc>
                  <a:spcAft>
                    <a:spcPts val="800"/>
                  </a:spcAft>
                  <a:buFont typeface="Wingdings" panose="05000000000000000000" pitchFamily="2" charset="2"/>
                  <a:buChar char=""/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Pour le premier élément 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0, 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F8A434B-7B69-49DC-B0CE-741560FDF8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006" y="2204632"/>
                <a:ext cx="3761864" cy="533672"/>
              </a:xfrm>
              <a:prstGeom prst="rect">
                <a:avLst/>
              </a:prstGeom>
              <a:blipFill>
                <a:blip r:embed="rId13"/>
                <a:stretch>
                  <a:fillRect l="-972" r="-324" b="-57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119BCB60-8DD0-4EF5-B90E-97D532D1BD20}"/>
                  </a:ext>
                </a:extLst>
              </p:cNvPr>
              <p:cNvSpPr/>
              <p:nvPr/>
            </p:nvSpPr>
            <p:spPr>
              <a:xfrm>
                <a:off x="3121830" y="3181518"/>
                <a:ext cx="7886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19BCB60-8DD0-4EF5-B90E-97D532D1BD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830" y="3181518"/>
                <a:ext cx="788677" cy="369332"/>
              </a:xfrm>
              <a:prstGeom prst="rect">
                <a:avLst/>
              </a:prstGeom>
              <a:blipFill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3264FF80-0DA7-4E58-B136-1EDAD4F14963}"/>
                  </a:ext>
                </a:extLst>
              </p:cNvPr>
              <p:cNvSpPr/>
              <p:nvPr/>
            </p:nvSpPr>
            <p:spPr>
              <a:xfrm>
                <a:off x="3705162" y="318151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264FF80-0DA7-4E58-B136-1EDAD4F149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5162" y="3181518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51C2F1DB-694B-43AF-8238-E7C3602A14E1}"/>
                  </a:ext>
                </a:extLst>
              </p:cNvPr>
              <p:cNvSpPr/>
              <p:nvPr/>
            </p:nvSpPr>
            <p:spPr>
              <a:xfrm>
                <a:off x="3910507" y="2934306"/>
                <a:ext cx="1394484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51C2F1DB-694B-43AF-8238-E7C3602A14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507" y="2934306"/>
                <a:ext cx="1394484" cy="87113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E06822F6-3A5E-4EEB-A2E5-519480058031}"/>
                  </a:ext>
                </a:extLst>
              </p:cNvPr>
              <p:cNvSpPr/>
              <p:nvPr/>
            </p:nvSpPr>
            <p:spPr>
              <a:xfrm>
                <a:off x="5145156" y="318151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06822F6-3A5E-4EEB-A2E5-5194800580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156" y="3181518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A9062562-8A0E-4FF1-AB4B-8D5A57E4BC95}"/>
                  </a:ext>
                </a:extLst>
              </p:cNvPr>
              <p:cNvSpPr/>
              <p:nvPr/>
            </p:nvSpPr>
            <p:spPr>
              <a:xfrm>
                <a:off x="5350501" y="3008842"/>
                <a:ext cx="2602507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num>
                            <m:den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9062562-8A0E-4FF1-AB4B-8D5A57E4BC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501" y="3008842"/>
                <a:ext cx="2602507" cy="71468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2ED29FD6-EECA-43F7-B8B6-D878121E14B8}"/>
                  </a:ext>
                </a:extLst>
              </p:cNvPr>
              <p:cNvSpPr/>
              <p:nvPr/>
            </p:nvSpPr>
            <p:spPr>
              <a:xfrm>
                <a:off x="2118689" y="4009703"/>
                <a:ext cx="7886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2ED29FD6-EECA-43F7-B8B6-D878121E14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689" y="4009703"/>
                <a:ext cx="788677" cy="369332"/>
              </a:xfrm>
              <a:prstGeom prst="rect">
                <a:avLst/>
              </a:prstGeom>
              <a:blipFill>
                <a:blip r:embed="rId1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C1C2104A-B6CB-401C-A6E8-D698312172E3}"/>
                  </a:ext>
                </a:extLst>
              </p:cNvPr>
              <p:cNvSpPr/>
              <p:nvPr/>
            </p:nvSpPr>
            <p:spPr>
              <a:xfrm>
                <a:off x="2702021" y="40097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1C2104A-B6CB-401C-A6E8-D698312172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021" y="4009703"/>
                <a:ext cx="410690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5A662AA0-FD68-4D00-9B17-78C455D53A86}"/>
                  </a:ext>
                </a:extLst>
              </p:cNvPr>
              <p:cNvSpPr/>
              <p:nvPr/>
            </p:nvSpPr>
            <p:spPr>
              <a:xfrm>
                <a:off x="2907366" y="3872388"/>
                <a:ext cx="1375953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5A662AA0-FD68-4D00-9B17-78C455D53A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66" y="3872388"/>
                <a:ext cx="1375953" cy="61093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A6A30AA7-B15E-474A-B177-8C90B82DB23E}"/>
                  </a:ext>
                </a:extLst>
              </p:cNvPr>
              <p:cNvSpPr/>
              <p:nvPr/>
            </p:nvSpPr>
            <p:spPr>
              <a:xfrm>
                <a:off x="4060068" y="400970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6A30AA7-B15E-474A-B177-8C90B82DB2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068" y="4009703"/>
                <a:ext cx="410690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E66A6A36-D5F0-4C43-A2AE-C2AC6C0AFBF7}"/>
                  </a:ext>
                </a:extLst>
              </p:cNvPr>
              <p:cNvSpPr/>
              <p:nvPr/>
            </p:nvSpPr>
            <p:spPr>
              <a:xfrm>
                <a:off x="4265413" y="3870335"/>
                <a:ext cx="1375953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66A6A36-D5F0-4C43-A2AE-C2AC6C0AFB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413" y="3870335"/>
                <a:ext cx="1375953" cy="610936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0256A24E-60E7-4C22-8CAA-C0557D1315A0}"/>
                  </a:ext>
                </a:extLst>
              </p:cNvPr>
              <p:cNvSpPr/>
              <p:nvPr/>
            </p:nvSpPr>
            <p:spPr>
              <a:xfrm>
                <a:off x="6009310" y="4009703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256A24E-60E7-4C22-8CAA-C0557D1315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9310" y="4009703"/>
                <a:ext cx="437940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7496555E-5BC2-43A6-ADBC-7661B48DC8AF}"/>
                  </a:ext>
                </a:extLst>
              </p:cNvPr>
              <p:cNvSpPr/>
              <p:nvPr/>
            </p:nvSpPr>
            <p:spPr>
              <a:xfrm>
                <a:off x="6999413" y="3991137"/>
                <a:ext cx="7886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496555E-5BC2-43A6-ADBC-7661B48DC8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9413" y="3991137"/>
                <a:ext cx="788677" cy="369332"/>
              </a:xfrm>
              <a:prstGeom prst="rect">
                <a:avLst/>
              </a:prstGeom>
              <a:blipFill>
                <a:blip r:embed="rId2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22BADAC7-8E65-4F23-9BCB-792902B9AB75}"/>
                  </a:ext>
                </a:extLst>
              </p:cNvPr>
              <p:cNvSpPr/>
              <p:nvPr/>
            </p:nvSpPr>
            <p:spPr>
              <a:xfrm>
                <a:off x="7645847" y="399113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2BADAC7-8E65-4F23-9BCB-792902B9AB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5847" y="3991137"/>
                <a:ext cx="410690" cy="369332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9CDB24A1-50EA-490D-89C7-02617A9FA234}"/>
                  </a:ext>
                </a:extLst>
              </p:cNvPr>
              <p:cNvSpPr/>
              <p:nvPr/>
            </p:nvSpPr>
            <p:spPr>
              <a:xfrm>
                <a:off x="7851192" y="3991137"/>
                <a:ext cx="12092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CDB24A1-50EA-490D-89C7-02617A9FA2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1192" y="3991137"/>
                <a:ext cx="1209241" cy="369332"/>
              </a:xfrm>
              <a:prstGeom prst="rect">
                <a:avLst/>
              </a:prstGeom>
              <a:blipFill>
                <a:blip r:embed="rId2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A3BCA0BA-995A-4B5B-B562-8CD7146412B6}"/>
                  </a:ext>
                </a:extLst>
              </p:cNvPr>
              <p:cNvSpPr/>
              <p:nvPr/>
            </p:nvSpPr>
            <p:spPr>
              <a:xfrm>
                <a:off x="8855088" y="398893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3BCA0BA-995A-4B5B-B562-8CD7146412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5088" y="3988933"/>
                <a:ext cx="410690" cy="36933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9840A508-74E6-4B8E-8070-A81E577F3A47}"/>
                  </a:ext>
                </a:extLst>
              </p:cNvPr>
              <p:cNvSpPr/>
              <p:nvPr/>
            </p:nvSpPr>
            <p:spPr>
              <a:xfrm>
                <a:off x="9060433" y="3984525"/>
                <a:ext cx="13855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12.5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9840A508-74E6-4B8E-8070-A81E577F3A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433" y="3984525"/>
                <a:ext cx="1385572" cy="369332"/>
              </a:xfrm>
              <a:prstGeom prst="rect">
                <a:avLst/>
              </a:prstGeom>
              <a:blipFill>
                <a:blip r:embed="rId2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175B011F-48BA-4625-B2B1-5A4905D1B188}"/>
                  </a:ext>
                </a:extLst>
              </p:cNvPr>
              <p:cNvSpPr/>
              <p:nvPr/>
            </p:nvSpPr>
            <p:spPr>
              <a:xfrm>
                <a:off x="3888980" y="4841613"/>
                <a:ext cx="7886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75B011F-48BA-4625-B2B1-5A4905D1B1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8980" y="4841613"/>
                <a:ext cx="788677" cy="369332"/>
              </a:xfrm>
              <a:prstGeom prst="rect">
                <a:avLst/>
              </a:prstGeom>
              <a:blipFill>
                <a:blip r:embed="rId3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76965430-A281-4D82-968E-EA26612737D6}"/>
                  </a:ext>
                </a:extLst>
              </p:cNvPr>
              <p:cNvSpPr/>
              <p:nvPr/>
            </p:nvSpPr>
            <p:spPr>
              <a:xfrm>
                <a:off x="4554114" y="484161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76965430-A281-4D82-968E-EA26612737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114" y="4841613"/>
                <a:ext cx="410690" cy="369332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6326A602-8DD1-4EC2-B2C8-EFBD7D1FD455}"/>
                  </a:ext>
                </a:extLst>
              </p:cNvPr>
              <p:cNvSpPr/>
              <p:nvPr/>
            </p:nvSpPr>
            <p:spPr>
              <a:xfrm>
                <a:off x="4809190" y="4839409"/>
                <a:ext cx="26825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−10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+12.5+12.5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6326A602-8DD1-4EC2-B2C8-EFBD7D1FD4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9190" y="4839409"/>
                <a:ext cx="2682594" cy="369332"/>
              </a:xfrm>
              <a:prstGeom prst="rect">
                <a:avLst/>
              </a:prstGeom>
              <a:blipFill>
                <a:blip r:embed="rId3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A136EED-CED3-40F1-AE5E-AAD1A899E8F4}"/>
              </a:ext>
            </a:extLst>
          </p:cNvPr>
          <p:cNvSpPr/>
          <p:nvPr/>
        </p:nvSpPr>
        <p:spPr>
          <a:xfrm>
            <a:off x="836141" y="5658924"/>
            <a:ext cx="428322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3020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686642A1-3587-42A9-AEAF-5E2982921A4D}"/>
                  </a:ext>
                </a:extLst>
              </p:cNvPr>
              <p:cNvSpPr/>
              <p:nvPr/>
            </p:nvSpPr>
            <p:spPr>
              <a:xfrm>
                <a:off x="2907366" y="5878151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686642A1-3587-42A9-AEAF-5E2982921A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66" y="5878151"/>
                <a:ext cx="679225" cy="369332"/>
              </a:xfrm>
              <a:prstGeom prst="rect">
                <a:avLst/>
              </a:prstGeom>
              <a:blipFill>
                <a:blip r:embed="rId3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2AA41D8B-0E50-4AEB-BFC0-8E7460353A8C}"/>
                  </a:ext>
                </a:extLst>
              </p:cNvPr>
              <p:cNvSpPr/>
              <p:nvPr/>
            </p:nvSpPr>
            <p:spPr>
              <a:xfrm>
                <a:off x="3389997" y="587815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AA41D8B-0E50-4AEB-BFC0-8E7460353A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997" y="5878151"/>
                <a:ext cx="410690" cy="369332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FDEB96E8-CF50-4378-A2F3-D4D0F417C4E7}"/>
                  </a:ext>
                </a:extLst>
              </p:cNvPr>
              <p:cNvSpPr/>
              <p:nvPr/>
            </p:nvSpPr>
            <p:spPr>
              <a:xfrm>
                <a:off x="3595342" y="5597433"/>
                <a:ext cx="1313628" cy="8711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DEB96E8-CF50-4378-A2F3-D4D0F417C4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5342" y="5597433"/>
                <a:ext cx="1313628" cy="871136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A1AA3BB9-6FC2-4A3F-8C7A-F8D3C2415617}"/>
                  </a:ext>
                </a:extLst>
              </p:cNvPr>
              <p:cNvSpPr/>
              <p:nvPr/>
            </p:nvSpPr>
            <p:spPr>
              <a:xfrm>
                <a:off x="5304991" y="5878151"/>
                <a:ext cx="437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1AA3BB9-6FC2-4A3F-8C7A-F8D3C24156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991" y="5878151"/>
                <a:ext cx="437940" cy="369332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C06DEE09-CAA0-4B3F-8F3D-1289AB600844}"/>
                  </a:ext>
                </a:extLst>
              </p:cNvPr>
              <p:cNvSpPr/>
              <p:nvPr/>
            </p:nvSpPr>
            <p:spPr>
              <a:xfrm>
                <a:off x="6138952" y="5878151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C06DEE09-CAA0-4B3F-8F3D-1289AB6008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952" y="5878151"/>
                <a:ext cx="679225" cy="369332"/>
              </a:xfrm>
              <a:prstGeom prst="rect">
                <a:avLst/>
              </a:prstGeom>
              <a:blipFill>
                <a:blip r:embed="rId3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431842D6-9E90-4A7C-989B-52D62F78C05B}"/>
                  </a:ext>
                </a:extLst>
              </p:cNvPr>
              <p:cNvSpPr/>
              <p:nvPr/>
            </p:nvSpPr>
            <p:spPr>
              <a:xfrm>
                <a:off x="6657079" y="587815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31842D6-9E90-4A7C-989B-52D62F78C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7079" y="5878151"/>
                <a:ext cx="410690" cy="369332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9F202490-C953-419D-9FEF-0876E5F4BC81}"/>
                  </a:ext>
                </a:extLst>
              </p:cNvPr>
              <p:cNvSpPr/>
              <p:nvPr/>
            </p:nvSpPr>
            <p:spPr>
              <a:xfrm>
                <a:off x="6962039" y="5757349"/>
                <a:ext cx="1247713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9F202490-C953-419D-9FEF-0876E5F4BC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039" y="5757349"/>
                <a:ext cx="1247713" cy="610936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E260D102-0078-4DD1-ACB8-AE1917B372C9}"/>
                  </a:ext>
                </a:extLst>
              </p:cNvPr>
              <p:cNvSpPr/>
              <p:nvPr/>
            </p:nvSpPr>
            <p:spPr>
              <a:xfrm>
                <a:off x="8004407" y="588457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E260D102-0078-4DD1-ACB8-AE1917B372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4407" y="5884573"/>
                <a:ext cx="410690" cy="369332"/>
              </a:xfrm>
              <a:prstGeom prst="rect">
                <a:avLst/>
              </a:prstGeom>
              <a:blipFill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69C0303C-C825-49F7-83B8-D79C28DC06DC}"/>
                  </a:ext>
                </a:extLst>
              </p:cNvPr>
              <p:cNvSpPr/>
              <p:nvPr/>
            </p:nvSpPr>
            <p:spPr>
              <a:xfrm>
                <a:off x="8209752" y="5727533"/>
                <a:ext cx="1424044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0.5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9C0303C-C825-49F7-83B8-D79C28DC06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9752" y="5727533"/>
                <a:ext cx="1424044" cy="610936"/>
              </a:xfrm>
              <a:prstGeom prst="rect">
                <a:avLst/>
              </a:prstGeom>
              <a:blipFill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855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652016F7-B06C-4A0D-934C-2A5A6E52BFDD}"/>
                  </a:ext>
                </a:extLst>
              </p:cNvPr>
              <p:cNvSpPr/>
              <p:nvPr/>
            </p:nvSpPr>
            <p:spPr>
              <a:xfrm>
                <a:off x="3103038" y="992808"/>
                <a:ext cx="1862497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52016F7-B06C-4A0D-934C-2A5A6E52BF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038" y="992808"/>
                <a:ext cx="1862497" cy="6109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A8ADEA1-EDB5-4FA3-8940-FD780A68C20B}"/>
              </a:ext>
            </a:extLst>
          </p:cNvPr>
          <p:cNvSpPr/>
          <p:nvPr/>
        </p:nvSpPr>
        <p:spPr>
          <a:xfrm>
            <a:off x="5198448" y="1113610"/>
            <a:ext cx="385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⇒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CEF0A81B-7949-4C3C-9B3B-58241A29C0C5}"/>
                  </a:ext>
                </a:extLst>
              </p:cNvPr>
              <p:cNvSpPr/>
              <p:nvPr/>
            </p:nvSpPr>
            <p:spPr>
              <a:xfrm>
                <a:off x="5816403" y="1113610"/>
                <a:ext cx="1321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EF0A81B-7949-4C3C-9B3B-58241A29C0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403" y="1113610"/>
                <a:ext cx="1321196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6030C1FD-162A-4D64-980C-8AB6B6321237}"/>
                  </a:ext>
                </a:extLst>
              </p:cNvPr>
              <p:cNvSpPr/>
              <p:nvPr/>
            </p:nvSpPr>
            <p:spPr>
              <a:xfrm>
                <a:off x="482386" y="1603744"/>
                <a:ext cx="1979709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Revenons 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acc>
                          <m:accPr>
                            <m:chr m:val="̇"/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e>
                        </m:acc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𝜉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030C1FD-162A-4D64-980C-8AB6B63212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386" y="1603744"/>
                <a:ext cx="1979709" cy="374077"/>
              </a:xfrm>
              <a:prstGeom prst="rect">
                <a:avLst/>
              </a:prstGeom>
              <a:blipFill>
                <a:blip r:embed="rId4"/>
                <a:stretch>
                  <a:fillRect l="-2462" t="-8197" r="-1231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9C782E76-AF18-4CAB-AC40-0F14D65903B7}"/>
                  </a:ext>
                </a:extLst>
              </p:cNvPr>
              <p:cNvSpPr/>
              <p:nvPr/>
            </p:nvSpPr>
            <p:spPr>
              <a:xfrm>
                <a:off x="2962937" y="2297660"/>
                <a:ext cx="1126462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C782E76-AF18-4CAB-AC40-0F14D65903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937" y="2297660"/>
                <a:ext cx="1126462" cy="404983"/>
              </a:xfrm>
              <a:prstGeom prst="rect">
                <a:avLst/>
              </a:prstGeom>
              <a:blipFill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0F9C7A7B-C278-4E74-A007-1358D8BBC908}"/>
                  </a:ext>
                </a:extLst>
              </p:cNvPr>
              <p:cNvSpPr/>
              <p:nvPr/>
            </p:nvSpPr>
            <p:spPr>
              <a:xfrm>
                <a:off x="3929034" y="229766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F9C7A7B-C278-4E74-A007-1358D8BBC9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9034" y="2297660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92DA38C5-ED07-4E6E-B9E4-9A1DF0D3D2AA}"/>
                  </a:ext>
                </a:extLst>
              </p:cNvPr>
              <p:cNvSpPr/>
              <p:nvPr/>
            </p:nvSpPr>
            <p:spPr>
              <a:xfrm>
                <a:off x="4292080" y="2303483"/>
                <a:ext cx="7994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2DA38C5-ED07-4E6E-B9E4-9A1DF0D3D2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080" y="2303483"/>
                <a:ext cx="799450" cy="369332"/>
              </a:xfrm>
              <a:prstGeom prst="rect">
                <a:avLst/>
              </a:prstGeom>
              <a:blipFill>
                <a:blip r:embed="rId7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AA8B3185-901F-4AC2-BD1A-3FD9C9E8FE1C}"/>
                  </a:ext>
                </a:extLst>
              </p:cNvPr>
              <p:cNvSpPr/>
              <p:nvPr/>
            </p:nvSpPr>
            <p:spPr>
              <a:xfrm>
                <a:off x="4965535" y="229766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AA8B3185-901F-4AC2-BD1A-3FD9C9E8F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5535" y="2297660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C0AF5CA1-C398-40C7-BF79-DC83BB491983}"/>
                  </a:ext>
                </a:extLst>
              </p:cNvPr>
              <p:cNvSpPr/>
              <p:nvPr/>
            </p:nvSpPr>
            <p:spPr>
              <a:xfrm>
                <a:off x="5217524" y="2303483"/>
                <a:ext cx="21048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2.5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+22.5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0AF5CA1-C398-40C7-BF79-DC83BB4919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524" y="2303483"/>
                <a:ext cx="2104871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D0F3718C-7C7F-4124-BAAB-0E6E90F0568D}"/>
                  </a:ext>
                </a:extLst>
              </p:cNvPr>
              <p:cNvSpPr/>
              <p:nvPr/>
            </p:nvSpPr>
            <p:spPr>
              <a:xfrm>
                <a:off x="3234836" y="3187888"/>
                <a:ext cx="7994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0F3718C-7C7F-4124-BAAB-0E6E90F056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836" y="3187888"/>
                <a:ext cx="79945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9E9E1C75-F596-462F-B817-07FB35F4D8A7}"/>
                  </a:ext>
                </a:extLst>
              </p:cNvPr>
              <p:cNvSpPr/>
              <p:nvPr/>
            </p:nvSpPr>
            <p:spPr>
              <a:xfrm>
                <a:off x="3828941" y="318788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E9E1C75-F596-462F-B817-07FB35F4D8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941" y="3187888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D5B191BC-CBBC-4EAB-B611-8B8A6B3A2517}"/>
                  </a:ext>
                </a:extLst>
              </p:cNvPr>
              <p:cNvSpPr/>
              <p:nvPr/>
            </p:nvSpPr>
            <p:spPr>
              <a:xfrm>
                <a:off x="4034286" y="3187888"/>
                <a:ext cx="19132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−2.5+22.5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5B191BC-CBBC-4EAB-B611-8B8A6B3A25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4286" y="3187888"/>
                <a:ext cx="191328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D9B3DED6-715D-4F21-9273-AFB1C219D951}"/>
                  </a:ext>
                </a:extLst>
              </p:cNvPr>
              <p:cNvSpPr/>
              <p:nvPr/>
            </p:nvSpPr>
            <p:spPr>
              <a:xfrm>
                <a:off x="5816403" y="3187888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9B3DED6-715D-4F21-9273-AFB1C219D9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403" y="3187888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66C44037-3907-4C77-8C65-EEDCB5C078B0}"/>
                  </a:ext>
                </a:extLst>
              </p:cNvPr>
              <p:cNvSpPr/>
              <p:nvPr/>
            </p:nvSpPr>
            <p:spPr>
              <a:xfrm>
                <a:off x="6017088" y="3187888"/>
                <a:ext cx="11566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+20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6C44037-3907-4C77-8C65-EEDCB5C078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7088" y="3187888"/>
                <a:ext cx="1156662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e 20">
            <a:extLst>
              <a:ext uri="{FF2B5EF4-FFF2-40B4-BE49-F238E27FC236}">
                <a16:creationId xmlns:a16="http://schemas.microsoft.com/office/drawing/2014/main" xmlns="" id="{E047252B-4787-499A-BE04-D1ADA43D2D68}"/>
              </a:ext>
            </a:extLst>
          </p:cNvPr>
          <p:cNvGrpSpPr/>
          <p:nvPr/>
        </p:nvGrpSpPr>
        <p:grpSpPr>
          <a:xfrm>
            <a:off x="4494696" y="4016399"/>
            <a:ext cx="2019912" cy="369332"/>
            <a:chOff x="4160924" y="3985217"/>
            <a:chExt cx="2019912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xmlns="" id="{DBF13C3C-13D0-4D42-AFD7-1D864CDE975A}"/>
                    </a:ext>
                  </a:extLst>
                </p:cNvPr>
                <p:cNvSpPr/>
                <p:nvPr/>
              </p:nvSpPr>
              <p:spPr>
                <a:xfrm>
                  <a:off x="4160924" y="3985217"/>
                  <a:ext cx="20199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acc>
                              <m:accPr>
                                <m:chr m:val="̇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acc>
                          </m:sub>
                        </m:sSub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=10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+20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BF13C3C-13D0-4D42-AFD7-1D864CDE975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0924" y="3985217"/>
                  <a:ext cx="2019912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Rectangle : coins arrondis 19">
              <a:extLst>
                <a:ext uri="{FF2B5EF4-FFF2-40B4-BE49-F238E27FC236}">
                  <a16:creationId xmlns:a16="http://schemas.microsoft.com/office/drawing/2014/main" xmlns="" id="{5571CD9C-859D-4C54-BC0F-3082461C8009}"/>
                </a:ext>
              </a:extLst>
            </p:cNvPr>
            <p:cNvSpPr/>
            <p:nvPr/>
          </p:nvSpPr>
          <p:spPr>
            <a:xfrm>
              <a:off x="4239631" y="3985217"/>
              <a:ext cx="1941205" cy="36933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CFA2A5A4-83B3-426C-9ED2-B779B167F2E0}"/>
                  </a:ext>
                </a:extLst>
              </p:cNvPr>
              <p:cNvSpPr/>
              <p:nvPr/>
            </p:nvSpPr>
            <p:spPr>
              <a:xfrm>
                <a:off x="478167" y="4755202"/>
                <a:ext cx="7190715" cy="5336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07000"/>
                  </a:lnSpc>
                  <a:spcAft>
                    <a:spcPts val="800"/>
                  </a:spcAft>
                  <a:buFont typeface="Wingdings" panose="05000000000000000000" pitchFamily="2" charset="2"/>
                  <a:buChar char=""/>
                  <a:tabLst>
                    <a:tab pos="33020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Pour le deuxième élément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∈ </m:t>
                    </m:r>
                    <m:d>
                      <m:dPr>
                        <m:begChr m:val="["/>
                        <m:endChr m:val="]"/>
                        <m:ctrlP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1</m:t>
                        </m:r>
                      </m:e>
                    </m:d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, de la même manière on obtient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CFA2A5A4-83B3-426C-9ED2-B779B167F2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67" y="4755202"/>
                <a:ext cx="7190715" cy="533672"/>
              </a:xfrm>
              <a:prstGeom prst="rect">
                <a:avLst/>
              </a:prstGeom>
              <a:blipFill>
                <a:blip r:embed="rId15"/>
                <a:stretch>
                  <a:fillRect l="-508" b="-454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88E20B09-8E11-457A-B4C0-5C3062CEF933}"/>
                  </a:ext>
                </a:extLst>
              </p:cNvPr>
              <p:cNvSpPr/>
              <p:nvPr/>
            </p:nvSpPr>
            <p:spPr>
              <a:xfrm>
                <a:off x="4471038" y="5495860"/>
                <a:ext cx="7940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acc>
                            <m:accPr>
                              <m:chr m:val="̇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acc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8E20B09-8E11-457A-B4C0-5C3062CEF9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038" y="5495860"/>
                <a:ext cx="794000" cy="369332"/>
              </a:xfrm>
              <a:prstGeom prst="rect">
                <a:avLst/>
              </a:prstGeom>
              <a:blipFill>
                <a:blip r:embed="rId1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04BB113-269A-4B7C-948A-B1E14D571D4E}"/>
              </a:ext>
            </a:extLst>
          </p:cNvPr>
          <p:cNvSpPr/>
          <p:nvPr/>
        </p:nvSpPr>
        <p:spPr>
          <a:xfrm>
            <a:off x="478167" y="5865994"/>
            <a:ext cx="389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9DA91AF4-F979-47C1-813A-795879EA5B78}"/>
                  </a:ext>
                </a:extLst>
              </p:cNvPr>
              <p:cNvSpPr/>
              <p:nvPr/>
            </p:nvSpPr>
            <p:spPr>
              <a:xfrm>
                <a:off x="5059693" y="549586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9DA91AF4-F979-47C1-813A-795879EA5B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693" y="5495860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73EB18E0-6B77-47B6-ABFF-7AECFA376052}"/>
                  </a:ext>
                </a:extLst>
              </p:cNvPr>
              <p:cNvSpPr/>
              <p:nvPr/>
            </p:nvSpPr>
            <p:spPr>
              <a:xfrm>
                <a:off x="5264013" y="5495860"/>
                <a:ext cx="13671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1.5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+25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73EB18E0-6B77-47B6-ABFF-7AECFA3760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4013" y="5495860"/>
                <a:ext cx="1367106" cy="369332"/>
              </a:xfrm>
              <a:prstGeom prst="rect">
                <a:avLst/>
              </a:prstGeom>
              <a:blipFill>
                <a:blip r:embed="rId1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e 28">
            <a:extLst>
              <a:ext uri="{FF2B5EF4-FFF2-40B4-BE49-F238E27FC236}">
                <a16:creationId xmlns:a16="http://schemas.microsoft.com/office/drawing/2014/main" xmlns="" id="{5CAD67CC-295A-43A4-B79A-AF9BFA5D2237}"/>
              </a:ext>
            </a:extLst>
          </p:cNvPr>
          <p:cNvGrpSpPr/>
          <p:nvPr/>
        </p:nvGrpSpPr>
        <p:grpSpPr>
          <a:xfrm>
            <a:off x="4469593" y="6072178"/>
            <a:ext cx="2070118" cy="414678"/>
            <a:chOff x="4469593" y="6072178"/>
            <a:chExt cx="2070118" cy="41467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xmlns="" id="{83C1555D-1835-4836-BB4A-D5AB880961F0}"/>
                    </a:ext>
                  </a:extLst>
                </p:cNvPr>
                <p:cNvSpPr/>
                <p:nvPr/>
              </p:nvSpPr>
              <p:spPr>
                <a:xfrm>
                  <a:off x="4469593" y="6072178"/>
                  <a:ext cx="207011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acc>
                              <m:accPr>
                                <m:chr m:val="̇"/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acc>
                          </m:sub>
                        </m:sSub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=−6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+28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83C1555D-1835-4836-BB4A-D5AB880961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9593" y="6072178"/>
                  <a:ext cx="2070118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Rectangle : coins arrondis 27">
              <a:extLst>
                <a:ext uri="{FF2B5EF4-FFF2-40B4-BE49-F238E27FC236}">
                  <a16:creationId xmlns:a16="http://schemas.microsoft.com/office/drawing/2014/main" xmlns="" id="{D8FB4D56-6911-4C9C-91EF-A5AFEB305681}"/>
                </a:ext>
              </a:extLst>
            </p:cNvPr>
            <p:cNvSpPr/>
            <p:nvPr/>
          </p:nvSpPr>
          <p:spPr>
            <a:xfrm>
              <a:off x="4537494" y="6072178"/>
              <a:ext cx="1915064" cy="414678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6DE8B715-B262-4641-BF21-F7938BB8DB96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</p:spTree>
    <p:extLst>
      <p:ext uri="{BB962C8B-B14F-4D97-AF65-F5344CB8AC3E}">
        <p14:creationId xmlns:p14="http://schemas.microsoft.com/office/powerpoint/2010/main" val="420973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2" grpId="0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0696E08-36CC-4ED3-891A-1870E656449A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F9D6A34F-2432-4804-B79E-C30E89913779}"/>
              </a:ext>
            </a:extLst>
          </p:cNvPr>
          <p:cNvSpPr txBox="1"/>
          <p:nvPr/>
        </p:nvSpPr>
        <p:spPr>
          <a:xfrm>
            <a:off x="220090" y="835178"/>
            <a:ext cx="267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01: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820DA83F-3F19-4ADA-85BF-B327912C68AF}"/>
                  </a:ext>
                </a:extLst>
              </p:cNvPr>
              <p:cNvSpPr/>
              <p:nvPr/>
            </p:nvSpPr>
            <p:spPr>
              <a:xfrm>
                <a:off x="727494" y="1391144"/>
                <a:ext cx="10547231" cy="3737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 algn="just">
                  <a:lnSpc>
                    <a:spcPct val="107000"/>
                  </a:lnSpc>
                  <a:spcAft>
                    <a:spcPts val="800"/>
                  </a:spcAft>
                  <a:buFont typeface="Symbol" panose="05050102010706020507" pitchFamily="18" charset="2"/>
                  <a:buChar char=""/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Détermination des expressions de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et  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pour un élément quadratique 1D dans le plan</a:t>
                </a:r>
                <a:r>
                  <a:rPr lang="fr-F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(x, y).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820DA83F-3F19-4ADA-85BF-B327912C68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94" y="1391144"/>
                <a:ext cx="10547231" cy="373757"/>
              </a:xfrm>
              <a:prstGeom prst="rect">
                <a:avLst/>
              </a:prstGeom>
              <a:blipFill>
                <a:blip r:embed="rId2"/>
                <a:stretch>
                  <a:fillRect l="-462" t="-9677" b="-225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EE107AC-BA7F-41A0-8913-2FA2BB7F0EA2}"/>
              </a:ext>
            </a:extLst>
          </p:cNvPr>
          <p:cNvSpPr/>
          <p:nvPr/>
        </p:nvSpPr>
        <p:spPr>
          <a:xfrm>
            <a:off x="403850" y="2133989"/>
            <a:ext cx="10870875" cy="670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relation entre l’espace réel à une dimension de coordonnée ‶ </a:t>
            </a:r>
            <a:r>
              <a:rPr lang="fr-FR" i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 ″ 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et l’espace de référence à une dimension de coordonnée ‶ </a:t>
            </a:r>
            <a:r>
              <a:rPr lang="el-GR" i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ξ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″ s’écrit comme suite:</a:t>
            </a:r>
            <a:r>
              <a:rPr lang="fr-FR" i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EFCB53D-74AE-44F8-A0F6-193EBCA752CE}"/>
              </a:ext>
            </a:extLst>
          </p:cNvPr>
          <p:cNvSpPr/>
          <p:nvPr/>
        </p:nvSpPr>
        <p:spPr>
          <a:xfrm>
            <a:off x="403850" y="3733908"/>
            <a:ext cx="7748112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Pour un élément quadratique 1D les fonctions d’interpolation sont comme suites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CF8315BE-CC64-4A5C-BBA8-B8FDFB734954}"/>
                  </a:ext>
                </a:extLst>
              </p:cNvPr>
              <p:cNvSpPr/>
              <p:nvPr/>
            </p:nvSpPr>
            <p:spPr>
              <a:xfrm>
                <a:off x="1076301" y="4336788"/>
                <a:ext cx="2517164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>
                  <a:lnSpc>
                    <a:spcPct val="107000"/>
                  </a:lnSpc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𝜉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𝜉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(1−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F8315BE-CC64-4A5C-BBA8-B8FDFB7349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01" y="4336788"/>
                <a:ext cx="2517164" cy="528863"/>
              </a:xfrm>
              <a:prstGeom prst="rect">
                <a:avLst/>
              </a:prstGeom>
              <a:blipFill>
                <a:blip r:embed="rId3"/>
                <a:stretch>
                  <a:fillRect l="-1699" b="-22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xmlns="" id="{05509E16-7CF2-4FDE-B8D5-103AC78E8B9D}"/>
                  </a:ext>
                </a:extLst>
              </p:cNvPr>
              <p:cNvSpPr txBox="1"/>
              <p:nvPr/>
            </p:nvSpPr>
            <p:spPr>
              <a:xfrm>
                <a:off x="1076301" y="4906678"/>
                <a:ext cx="2428899" cy="375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lvl="0" indent="-285750">
                  <a:buFont typeface="Wingdings" panose="05000000000000000000" pitchFamily="2" charset="2"/>
                  <a:buChar char="v"/>
                </a:pP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=1−</m:t>
                    </m:r>
                    <m:sSup>
                      <m:s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  <m:sup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05509E16-7CF2-4FDE-B8D5-103AC78E8B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01" y="4906678"/>
                <a:ext cx="2428899" cy="375552"/>
              </a:xfrm>
              <a:prstGeom prst="rect">
                <a:avLst/>
              </a:prstGeom>
              <a:blipFill>
                <a:blip r:embed="rId4"/>
                <a:stretch>
                  <a:fillRect l="-1759" t="-3226" b="-177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xmlns="" id="{A6387FB4-D780-4178-9190-065D01E049E3}"/>
                  </a:ext>
                </a:extLst>
              </p:cNvPr>
              <p:cNvSpPr txBox="1"/>
              <p:nvPr/>
            </p:nvSpPr>
            <p:spPr>
              <a:xfrm>
                <a:off x="1076301" y="5323257"/>
                <a:ext cx="2339759" cy="495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:r>
                  <a:rPr lang="fr-FR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e>
                    </m:d>
                    <m:r>
                      <a:rPr lang="fr-F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num>
                      <m:den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r-FR" i="1">
                        <a:latin typeface="Cambria Math" panose="02040503050406030204" pitchFamily="18" charset="0"/>
                      </a:rPr>
                      <m:t>(1+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dirty="0"/>
                  <a:t> </a:t>
                </a:r>
              </a:p>
            </p:txBody>
          </p:sp>
        </mc:Choice>
        <mc:Fallback xmlns=""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A6387FB4-D780-4178-9190-065D01E04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301" y="5323257"/>
                <a:ext cx="2339759" cy="495136"/>
              </a:xfrm>
              <a:prstGeom prst="rect">
                <a:avLst/>
              </a:prstGeom>
              <a:blipFill>
                <a:blip r:embed="rId5"/>
                <a:stretch>
                  <a:fillRect l="-1828" b="-370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1D2BC356-37F1-4067-AB05-9E9A78750DBF}"/>
                  </a:ext>
                </a:extLst>
              </p:cNvPr>
              <p:cNvSpPr/>
              <p:nvPr/>
            </p:nvSpPr>
            <p:spPr>
              <a:xfrm>
                <a:off x="4046054" y="3130729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D2BC356-37F1-4067-AB05-9E9A78750D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6054" y="3130729"/>
                <a:ext cx="679225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E85B82E9-812D-4432-B973-1F3449690A6D}"/>
                  </a:ext>
                </a:extLst>
              </p:cNvPr>
              <p:cNvSpPr/>
              <p:nvPr/>
            </p:nvSpPr>
            <p:spPr>
              <a:xfrm>
                <a:off x="4519934" y="312477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85B82E9-812D-4432-B973-1F3449690A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934" y="3124774"/>
                <a:ext cx="4106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1D923E9A-F8D1-433B-AFCA-D246CB96AA5B}"/>
                  </a:ext>
                </a:extLst>
              </p:cNvPr>
              <p:cNvSpPr/>
              <p:nvPr/>
            </p:nvSpPr>
            <p:spPr>
              <a:xfrm>
                <a:off x="4725279" y="3133101"/>
                <a:ext cx="10231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D923E9A-F8D1-433B-AFCA-D246CB96AA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5279" y="3133101"/>
                <a:ext cx="1023165" cy="369332"/>
              </a:xfrm>
              <a:prstGeom prst="rect">
                <a:avLst/>
              </a:prstGeom>
              <a:blipFill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0D1C2A3B-26B7-4EF7-A99B-B0423ECEEEFD}"/>
                  </a:ext>
                </a:extLst>
              </p:cNvPr>
              <p:cNvSpPr/>
              <p:nvPr/>
            </p:nvSpPr>
            <p:spPr>
              <a:xfrm>
                <a:off x="5543099" y="313310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0D1C2A3B-26B7-4EF7-A99B-B0423ECEEE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099" y="3133101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E2849580-7FCD-4DF9-9CD1-1F75E4E4D7AB}"/>
                  </a:ext>
                </a:extLst>
              </p:cNvPr>
              <p:cNvSpPr/>
              <p:nvPr/>
            </p:nvSpPr>
            <p:spPr>
              <a:xfrm>
                <a:off x="5748444" y="3133101"/>
                <a:ext cx="10338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E2849580-7FCD-4DF9-9CD1-1F75E4E4D7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444" y="3133101"/>
                <a:ext cx="1033808" cy="369332"/>
              </a:xfrm>
              <a:prstGeom prst="rect">
                <a:avLst/>
              </a:prstGeom>
              <a:blipFill>
                <a:blip r:embed="rId10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223E6A21-C457-4E60-BA8B-636A73A96587}"/>
                  </a:ext>
                </a:extLst>
              </p:cNvPr>
              <p:cNvSpPr/>
              <p:nvPr/>
            </p:nvSpPr>
            <p:spPr>
              <a:xfrm>
                <a:off x="6566264" y="313310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23E6A21-C457-4E60-BA8B-636A73A965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264" y="3133101"/>
                <a:ext cx="4106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B2D1DC52-1EC3-43DA-8FA0-9832FC080EE0}"/>
                  </a:ext>
                </a:extLst>
              </p:cNvPr>
              <p:cNvSpPr/>
              <p:nvPr/>
            </p:nvSpPr>
            <p:spPr>
              <a:xfrm>
                <a:off x="6771609" y="3124774"/>
                <a:ext cx="103380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2D1DC52-1EC3-43DA-8FA0-9832FC080E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609" y="3124774"/>
                <a:ext cx="1033808" cy="369332"/>
              </a:xfrm>
              <a:prstGeom prst="rect">
                <a:avLst/>
              </a:prstGeom>
              <a:blipFill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971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11" grpId="0"/>
      <p:bldP spid="13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BF63937-A9B8-4CB7-8655-A936DD872F42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885BB4-AEC9-43C3-8256-B0A7A830A83F}"/>
              </a:ext>
            </a:extLst>
          </p:cNvPr>
          <p:cNvSpPr/>
          <p:nvPr/>
        </p:nvSpPr>
        <p:spPr>
          <a:xfrm>
            <a:off x="586376" y="688543"/>
            <a:ext cx="684803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 a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E7337156-979E-4111-969C-440109C3FD9F}"/>
                  </a:ext>
                </a:extLst>
              </p:cNvPr>
              <p:cNvSpPr/>
              <p:nvPr/>
            </p:nvSpPr>
            <p:spPr>
              <a:xfrm>
                <a:off x="1122178" y="1289498"/>
                <a:ext cx="941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=0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7337156-979E-4111-969C-440109C3FD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178" y="1289498"/>
                <a:ext cx="941668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69300521-C25B-49A6-95E5-37C62636B4D8}"/>
              </a:ext>
            </a:extLst>
          </p:cNvPr>
          <p:cNvSpPr txBox="1"/>
          <p:nvPr/>
        </p:nvSpPr>
        <p:spPr>
          <a:xfrm>
            <a:off x="2063846" y="1289498"/>
            <a:ext cx="179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3A4A3B73-2E0E-4B6B-B3F2-5E1589C15A10}"/>
                  </a:ext>
                </a:extLst>
              </p:cNvPr>
              <p:cNvSpPr/>
              <p:nvPr/>
            </p:nvSpPr>
            <p:spPr>
              <a:xfrm>
                <a:off x="2736689" y="1289498"/>
                <a:ext cx="8956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A4A3B73-2E0E-4B6B-B3F2-5E1589C15A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689" y="1289498"/>
                <a:ext cx="895694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7CFB46F-F9D4-464D-A67F-6C522DD523C7}"/>
              </a:ext>
            </a:extLst>
          </p:cNvPr>
          <p:cNvSpPr/>
          <p:nvPr/>
        </p:nvSpPr>
        <p:spPr>
          <a:xfrm>
            <a:off x="4126204" y="1289498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75951F68-BA80-43E6-98CE-7695B74D2B0F}"/>
                  </a:ext>
                </a:extLst>
              </p:cNvPr>
              <p:cNvSpPr/>
              <p:nvPr/>
            </p:nvSpPr>
            <p:spPr>
              <a:xfrm>
                <a:off x="5200306" y="1289498"/>
                <a:ext cx="8956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5951F68-BA80-43E6-98CE-7695B74D2B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306" y="1289498"/>
                <a:ext cx="89569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8">
            <a:extLst>
              <a:ext uri="{FF2B5EF4-FFF2-40B4-BE49-F238E27FC236}">
                <a16:creationId xmlns:a16="http://schemas.microsoft.com/office/drawing/2014/main" xmlns="" id="{D6F45D87-D1F3-49EB-8C7E-142725E48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xmlns="" id="{1E1D478E-2265-4EA4-A44F-E5FFE65FE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893" y="1881764"/>
            <a:ext cx="43735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partir de ces données, on peut écrire :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9BBD08A3-49F4-4D6E-BE04-E87760ED6EF3}"/>
                  </a:ext>
                </a:extLst>
              </p:cNvPr>
              <p:cNvSpPr/>
              <p:nvPr/>
            </p:nvSpPr>
            <p:spPr>
              <a:xfrm>
                <a:off x="3367368" y="2700908"/>
                <a:ext cx="36658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1+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BBD08A3-49F4-4D6E-BE04-E87760ED6E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368" y="2700908"/>
                <a:ext cx="3665875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e 44">
            <a:extLst>
              <a:ext uri="{FF2B5EF4-FFF2-40B4-BE49-F238E27FC236}">
                <a16:creationId xmlns:a16="http://schemas.microsoft.com/office/drawing/2014/main" xmlns="" id="{262EE1D1-D76B-4045-871B-9A0CC7C837AA}"/>
              </a:ext>
            </a:extLst>
          </p:cNvPr>
          <p:cNvGrpSpPr/>
          <p:nvPr/>
        </p:nvGrpSpPr>
        <p:grpSpPr>
          <a:xfrm>
            <a:off x="4411894" y="4501007"/>
            <a:ext cx="1504193" cy="517585"/>
            <a:chOff x="4411894" y="4501007"/>
            <a:chExt cx="1504193" cy="5175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xmlns="" id="{7806D0AA-C166-4BA1-8FD8-CB7825192BF6}"/>
                    </a:ext>
                  </a:extLst>
                </p:cNvPr>
                <p:cNvSpPr/>
                <p:nvPr/>
              </p:nvSpPr>
              <p:spPr>
                <a:xfrm>
                  <a:off x="4411894" y="4557053"/>
                  <a:ext cx="15041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=1+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806D0AA-C166-4BA1-8FD8-CB7825192BF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1894" y="4557053"/>
                  <a:ext cx="1504193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Rectangle : coins arrondis 23">
              <a:extLst>
                <a:ext uri="{FF2B5EF4-FFF2-40B4-BE49-F238E27FC236}">
                  <a16:creationId xmlns:a16="http://schemas.microsoft.com/office/drawing/2014/main" xmlns="" id="{622F0856-B05E-4B35-AD94-5F245C1D8F5C}"/>
                </a:ext>
              </a:extLst>
            </p:cNvPr>
            <p:cNvSpPr/>
            <p:nvPr/>
          </p:nvSpPr>
          <p:spPr>
            <a:xfrm>
              <a:off x="4486210" y="4501007"/>
              <a:ext cx="1428189" cy="517585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B24B9C3F-F04C-47D6-96C4-F6576F686852}"/>
                  </a:ext>
                </a:extLst>
              </p:cNvPr>
              <p:cNvSpPr/>
              <p:nvPr/>
            </p:nvSpPr>
            <p:spPr>
              <a:xfrm>
                <a:off x="312083" y="5313332"/>
                <a:ext cx="1156783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La relation entre l’espace réel à une dimension de coordonnée ‶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″ et l’espace de référence à une dimension de coordonnée ‶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″ s’écrit comme suite :</a:t>
                </a:r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24B9C3F-F04C-47D6-96C4-F6576F6868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83" y="5313332"/>
                <a:ext cx="11567833" cy="646331"/>
              </a:xfrm>
              <a:prstGeom prst="rect">
                <a:avLst/>
              </a:prstGeom>
              <a:blipFill>
                <a:blip r:embed="rId7"/>
                <a:stretch>
                  <a:fillRect l="-421" t="-5660" r="-474" b="-1320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E54DE2B2-5A0E-4561-B8A7-EA0CECA0068B}"/>
                  </a:ext>
                </a:extLst>
              </p:cNvPr>
              <p:cNvSpPr/>
              <p:nvPr/>
            </p:nvSpPr>
            <p:spPr>
              <a:xfrm>
                <a:off x="3379372" y="3343053"/>
                <a:ext cx="43794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54DE2B2-5A0E-4561-B8A7-EA0CECA006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372" y="3343053"/>
                <a:ext cx="43794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A64AC254-6089-488F-A621-1D9F0216600B}"/>
                  </a:ext>
                </a:extLst>
              </p:cNvPr>
              <p:cNvSpPr/>
              <p:nvPr/>
            </p:nvSpPr>
            <p:spPr>
              <a:xfrm>
                <a:off x="3767927" y="3343053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64AC254-6089-488F-A621-1D9F021660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7927" y="3343053"/>
                <a:ext cx="679225" cy="369332"/>
              </a:xfrm>
              <a:prstGeom prst="rect">
                <a:avLst/>
              </a:prstGeom>
              <a:blipFill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D00DFCCD-F0DA-49FD-BC1B-83F1428811A1}"/>
                  </a:ext>
                </a:extLst>
              </p:cNvPr>
              <p:cNvSpPr/>
              <p:nvPr/>
            </p:nvSpPr>
            <p:spPr>
              <a:xfrm>
                <a:off x="4241807" y="336635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00DFCCD-F0DA-49FD-BC1B-83F1428811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807" y="3366350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71476919-E8B2-495D-8E45-CA2151EE1C37}"/>
                  </a:ext>
                </a:extLst>
              </p:cNvPr>
              <p:cNvSpPr/>
              <p:nvPr/>
            </p:nvSpPr>
            <p:spPr>
              <a:xfrm>
                <a:off x="4457571" y="3387248"/>
                <a:ext cx="1190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71476919-E8B2-495D-8E45-CA2151EE1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571" y="3387248"/>
                <a:ext cx="1190582" cy="369332"/>
              </a:xfrm>
              <a:prstGeom prst="rect">
                <a:avLst/>
              </a:prstGeom>
              <a:blipFill>
                <a:blip r:embed="rId1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CC0D6AA4-B4C8-4FA7-AFF3-911B6B097535}"/>
                  </a:ext>
                </a:extLst>
              </p:cNvPr>
              <p:cNvSpPr/>
              <p:nvPr/>
            </p:nvSpPr>
            <p:spPr>
              <a:xfrm>
                <a:off x="5442808" y="338281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C0D6AA4-B4C8-4FA7-AFF3-911B6B0975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2808" y="3382819"/>
                <a:ext cx="410690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53D87C52-2F04-41D3-883A-7714BC902E5B}"/>
                  </a:ext>
                </a:extLst>
              </p:cNvPr>
              <p:cNvSpPr/>
              <p:nvPr/>
            </p:nvSpPr>
            <p:spPr>
              <a:xfrm>
                <a:off x="5714647" y="3237250"/>
                <a:ext cx="1247713" cy="6164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D87C52-2F04-41D3-883A-7714BC902E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647" y="3237250"/>
                <a:ext cx="1247713" cy="61645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8F6BA1B3-BA07-4825-A0A2-2C0D80413118}"/>
                  </a:ext>
                </a:extLst>
              </p:cNvPr>
              <p:cNvSpPr/>
              <p:nvPr/>
            </p:nvSpPr>
            <p:spPr>
              <a:xfrm>
                <a:off x="3767926" y="3898073"/>
                <a:ext cx="6792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8F6BA1B3-BA07-4825-A0A2-2C0D804131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7926" y="3898073"/>
                <a:ext cx="679225" cy="369332"/>
              </a:xfrm>
              <a:prstGeom prst="rect">
                <a:avLst/>
              </a:prstGeom>
              <a:blipFill>
                <a:blip r:embed="rId1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AC4563AB-7BA7-42E1-9CE3-FA3E929EE79D}"/>
                  </a:ext>
                </a:extLst>
              </p:cNvPr>
              <p:cNvSpPr/>
              <p:nvPr/>
            </p:nvSpPr>
            <p:spPr>
              <a:xfrm>
                <a:off x="4241806" y="3894551"/>
                <a:ext cx="4619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C4563AB-7BA7-42E1-9CE3-FA3E929EE7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806" y="3894551"/>
                <a:ext cx="46198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A67C262D-12A4-40E9-89CA-CEE4FA1C232C}"/>
                  </a:ext>
                </a:extLst>
              </p:cNvPr>
              <p:cNvSpPr/>
              <p:nvPr/>
            </p:nvSpPr>
            <p:spPr>
              <a:xfrm>
                <a:off x="4510348" y="3902207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A67C262D-12A4-40E9-89CA-CEE4FA1C23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0348" y="3902207"/>
                <a:ext cx="365806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D2B724BD-AA70-446B-B8C6-D393D49C08CB}"/>
                  </a:ext>
                </a:extLst>
              </p:cNvPr>
              <p:cNvSpPr/>
              <p:nvPr/>
            </p:nvSpPr>
            <p:spPr>
              <a:xfrm>
                <a:off x="4715686" y="391241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D2B724BD-AA70-446B-B8C6-D393D49C08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686" y="3912417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A21F6CAA-8F53-48A6-A424-CC264BA0EE53}"/>
                  </a:ext>
                </a:extLst>
              </p:cNvPr>
              <p:cNvSpPr/>
              <p:nvPr/>
            </p:nvSpPr>
            <p:spPr>
              <a:xfrm>
                <a:off x="4969088" y="3894551"/>
                <a:ext cx="4667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21F6CAA-8F53-48A6-A424-CC264BA0E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9088" y="3894551"/>
                <a:ext cx="466794" cy="369332"/>
              </a:xfrm>
              <a:prstGeom prst="rect">
                <a:avLst/>
              </a:prstGeom>
              <a:blipFill>
                <a:blip r:embed="rId1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D2AA8630-C7D5-480B-AC59-A11BFA69A53C}"/>
                  </a:ext>
                </a:extLst>
              </p:cNvPr>
              <p:cNvSpPr/>
              <p:nvPr/>
            </p:nvSpPr>
            <p:spPr>
              <a:xfrm>
                <a:off x="5238170" y="390220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D2AA8630-C7D5-480B-AC59-A11BFA69A5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170" y="3902207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15E600F8-C263-4D7C-98BE-6FC40186A38D}"/>
                  </a:ext>
                </a:extLst>
              </p:cNvPr>
              <p:cNvSpPr/>
              <p:nvPr/>
            </p:nvSpPr>
            <p:spPr>
              <a:xfrm>
                <a:off x="5496285" y="3894211"/>
                <a:ext cx="3572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5E600F8-C263-4D7C-98BE-6FC40186A3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6285" y="3894211"/>
                <a:ext cx="357213" cy="369332"/>
              </a:xfrm>
              <a:prstGeom prst="rect">
                <a:avLst/>
              </a:prstGeom>
              <a:blipFill>
                <a:blip r:embed="rId20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08198ED2-2C5C-4199-8498-B4AA7D007061}"/>
                  </a:ext>
                </a:extLst>
              </p:cNvPr>
              <p:cNvSpPr/>
              <p:nvPr/>
            </p:nvSpPr>
            <p:spPr>
              <a:xfrm>
                <a:off x="5683362" y="388272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8198ED2-2C5C-4199-8498-B4AA7D0070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3362" y="3882729"/>
                <a:ext cx="410690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46E64AB1-4AD2-4370-9D5C-95C6E4A2B8D5}"/>
                  </a:ext>
                </a:extLst>
              </p:cNvPr>
              <p:cNvSpPr/>
              <p:nvPr/>
            </p:nvSpPr>
            <p:spPr>
              <a:xfrm>
                <a:off x="5879103" y="3911100"/>
                <a:ext cx="46679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46E64AB1-4AD2-4370-9D5C-95C6E4A2B8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103" y="3911100"/>
                <a:ext cx="466794" cy="369332"/>
              </a:xfrm>
              <a:prstGeom prst="rect">
                <a:avLst/>
              </a:prstGeom>
              <a:blipFill>
                <a:blip r:embed="rId2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1A2FAF74-0ED6-4EFB-ACF0-77487EFC1E14}"/>
                  </a:ext>
                </a:extLst>
              </p:cNvPr>
              <p:cNvSpPr/>
              <p:nvPr/>
            </p:nvSpPr>
            <p:spPr>
              <a:xfrm>
                <a:off x="6140552" y="39010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1A2FAF74-0ED6-4EFB-ACF0-77487EFC1E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0552" y="3901064"/>
                <a:ext cx="410690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58F87821-1950-4E69-83E0-03F73B8B740D}"/>
                  </a:ext>
                </a:extLst>
              </p:cNvPr>
              <p:cNvSpPr/>
              <p:nvPr/>
            </p:nvSpPr>
            <p:spPr>
              <a:xfrm>
                <a:off x="6361593" y="3873683"/>
                <a:ext cx="3658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8F87821-1950-4E69-83E0-03F73B8B74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1593" y="3873683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14DD69AE-AB00-4DE9-AA16-E27F88A9F510}"/>
                  </a:ext>
                </a:extLst>
              </p:cNvPr>
              <p:cNvSpPr/>
              <p:nvPr/>
            </p:nvSpPr>
            <p:spPr>
              <a:xfrm>
                <a:off x="6537750" y="387368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14DD69AE-AB00-4DE9-AA16-E27F88A9F5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7750" y="3873683"/>
                <a:ext cx="410690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A795E2AB-A924-43F9-9D8F-7EBE00C2977B}"/>
                  </a:ext>
                </a:extLst>
              </p:cNvPr>
              <p:cNvSpPr/>
              <p:nvPr/>
            </p:nvSpPr>
            <p:spPr>
              <a:xfrm>
                <a:off x="6737693" y="3873683"/>
                <a:ext cx="3572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795E2AB-A924-43F9-9D8F-7EBE00C297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7693" y="3873683"/>
                <a:ext cx="357213" cy="369332"/>
              </a:xfrm>
              <a:prstGeom prst="rect">
                <a:avLst/>
              </a:prstGeom>
              <a:blipFill>
                <a:blip r:embed="rId2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712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9" grpId="0"/>
      <p:bldP spid="20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FC1811A-CDAE-417C-B2F2-7EF88DCAD269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id="{451B03FA-2C53-48E4-8CF3-B420B9A024AB}"/>
                  </a:ext>
                </a:extLst>
              </p:cNvPr>
              <p:cNvSpPr/>
              <p:nvPr/>
            </p:nvSpPr>
            <p:spPr>
              <a:xfrm>
                <a:off x="4136745" y="906575"/>
                <a:ext cx="3918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451B03FA-2C53-48E4-8CF3-B420B9A024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745" y="906575"/>
                <a:ext cx="3918509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id="{3D87405E-1D7A-4336-A6D8-FC3CA1658CF3}"/>
                  </a:ext>
                </a:extLst>
              </p:cNvPr>
              <p:cNvSpPr/>
              <p:nvPr/>
            </p:nvSpPr>
            <p:spPr>
              <a:xfrm>
                <a:off x="4136745" y="1536151"/>
                <a:ext cx="38456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0.5+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D87405E-1D7A-4336-A6D8-FC3CA1658C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745" y="1536151"/>
                <a:ext cx="3845604" cy="369332"/>
              </a:xfrm>
              <a:prstGeom prst="rect">
                <a:avLst/>
              </a:prstGeom>
              <a:blipFill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D34D661C-6DA1-4CA1-9072-62C6EDEF5689}"/>
                  </a:ext>
                </a:extLst>
              </p:cNvPr>
              <p:cNvSpPr/>
              <p:nvPr/>
            </p:nvSpPr>
            <p:spPr>
              <a:xfrm>
                <a:off x="4976013" y="2165727"/>
                <a:ext cx="2239972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𝜉</m:t>
                              </m:r>
                            </m:e>
                            <m:sup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34D661C-6DA1-4CA1-9072-62C6EDEF56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013" y="2165727"/>
                <a:ext cx="2239972" cy="610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Groupe 49">
            <a:extLst>
              <a:ext uri="{FF2B5EF4-FFF2-40B4-BE49-F238E27FC236}">
                <a16:creationId xmlns:a16="http://schemas.microsoft.com/office/drawing/2014/main" xmlns="" id="{D2C5E729-5625-46C5-A6D1-1C8C853FA69D}"/>
              </a:ext>
            </a:extLst>
          </p:cNvPr>
          <p:cNvGrpSpPr/>
          <p:nvPr/>
        </p:nvGrpSpPr>
        <p:grpSpPr>
          <a:xfrm>
            <a:off x="5108259" y="2923476"/>
            <a:ext cx="1975478" cy="681078"/>
            <a:chOff x="5108259" y="2923476"/>
            <a:chExt cx="1975478" cy="68107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xmlns="" id="{4BC4A95C-9E48-479A-8B6C-49EF79237705}"/>
                    </a:ext>
                  </a:extLst>
                </p:cNvPr>
                <p:cNvSpPr/>
                <p:nvPr/>
              </p:nvSpPr>
              <p:spPr>
                <a:xfrm>
                  <a:off x="5108259" y="2967017"/>
                  <a:ext cx="1975477" cy="61093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𝜉</m:t>
                            </m:r>
                          </m:e>
                        </m:d>
                        <m:r>
                          <a:rPr lang="fr-FR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𝜉</m:t>
                                </m:r>
                              </m:e>
                              <m:sup>
                                <m:r>
                                  <a:rPr lang="fr-FR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4BC4A95C-9E48-479A-8B6C-49EF7923770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8259" y="2967017"/>
                  <a:ext cx="1975477" cy="61093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ctangle : coins arrondis 10">
              <a:extLst>
                <a:ext uri="{FF2B5EF4-FFF2-40B4-BE49-F238E27FC236}">
                  <a16:creationId xmlns:a16="http://schemas.microsoft.com/office/drawing/2014/main" xmlns="" id="{05EC7605-EB7C-4B2E-BFFF-B7678F39776C}"/>
                </a:ext>
              </a:extLst>
            </p:cNvPr>
            <p:cNvSpPr/>
            <p:nvPr/>
          </p:nvSpPr>
          <p:spPr>
            <a:xfrm>
              <a:off x="5108260" y="2923476"/>
              <a:ext cx="1975477" cy="681078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xmlns="" id="{C7BDE21C-F0D6-44C6-8C56-85F1A3C4CACF}"/>
              </a:ext>
            </a:extLst>
          </p:cNvPr>
          <p:cNvGrpSpPr/>
          <p:nvPr/>
        </p:nvGrpSpPr>
        <p:grpSpPr>
          <a:xfrm>
            <a:off x="2751197" y="3429000"/>
            <a:ext cx="6616700" cy="3011170"/>
            <a:chOff x="0" y="0"/>
            <a:chExt cx="6616700" cy="3011170"/>
          </a:xfrm>
        </p:grpSpPr>
        <p:grpSp>
          <p:nvGrpSpPr>
            <p:cNvPr id="13" name="Groupe 12">
              <a:extLst>
                <a:ext uri="{FF2B5EF4-FFF2-40B4-BE49-F238E27FC236}">
                  <a16:creationId xmlns:a16="http://schemas.microsoft.com/office/drawing/2014/main" xmlns="" id="{8F899C5F-1AD7-44FF-9A31-2AD975C300E6}"/>
                </a:ext>
              </a:extLst>
            </p:cNvPr>
            <p:cNvGrpSpPr/>
            <p:nvPr/>
          </p:nvGrpSpPr>
          <p:grpSpPr>
            <a:xfrm>
              <a:off x="0" y="0"/>
              <a:ext cx="6502600" cy="3011170"/>
              <a:chOff x="0" y="0"/>
              <a:chExt cx="6502600" cy="3011170"/>
            </a:xfrm>
          </p:grpSpPr>
          <p:sp>
            <p:nvSpPr>
              <p:cNvPr id="15" name="Zone de texte 39">
                <a:extLst>
                  <a:ext uri="{FF2B5EF4-FFF2-40B4-BE49-F238E27FC236}">
                    <a16:creationId xmlns:a16="http://schemas.microsoft.com/office/drawing/2014/main" xmlns="" id="{61BF1200-1628-4000-8804-70AA1D9758CC}"/>
                  </a:ext>
                </a:extLst>
              </p:cNvPr>
              <p:cNvSpPr txBox="1"/>
              <p:nvPr/>
            </p:nvSpPr>
            <p:spPr>
              <a:xfrm>
                <a:off x="44449" y="2533650"/>
                <a:ext cx="2908300" cy="477520"/>
              </a:xfrm>
              <a:prstGeom prst="rect">
                <a:avLst/>
              </a:prstGeom>
              <a:solidFill>
                <a:prstClr val="white"/>
              </a:solidFill>
              <a:ln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fr-FR" sz="1200" i="0" dirty="0">
                    <a:solidFill>
                      <a:srgbClr val="44546A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Élément quadratique a 3 nœuds dans le plan (</a:t>
                </a:r>
                <a:r>
                  <a:rPr lang="fr-FR" sz="1200" i="0" dirty="0" err="1">
                    <a:solidFill>
                      <a:srgbClr val="44546A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x,y</a:t>
                </a:r>
                <a:r>
                  <a:rPr lang="fr-FR" sz="1200" i="0" dirty="0">
                    <a:solidFill>
                      <a:srgbClr val="44546A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)</a:t>
                </a:r>
                <a:endParaRPr lang="fr-FR" sz="900" i="1" dirty="0">
                  <a:solidFill>
                    <a:srgbClr val="44546A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6" name="Groupe 15">
                <a:extLst>
                  <a:ext uri="{FF2B5EF4-FFF2-40B4-BE49-F238E27FC236}">
                    <a16:creationId xmlns:a16="http://schemas.microsoft.com/office/drawing/2014/main" xmlns="" id="{32915752-6582-4F0C-8B1D-1972F35AA911}"/>
                  </a:ext>
                </a:extLst>
              </p:cNvPr>
              <p:cNvGrpSpPr/>
              <p:nvPr/>
            </p:nvGrpSpPr>
            <p:grpSpPr>
              <a:xfrm>
                <a:off x="0" y="0"/>
                <a:ext cx="6502600" cy="2476500"/>
                <a:chOff x="0" y="0"/>
                <a:chExt cx="6502600" cy="2476500"/>
              </a:xfrm>
            </p:grpSpPr>
            <p:grpSp>
              <p:nvGrpSpPr>
                <p:cNvPr id="17" name="Groupe 16">
                  <a:extLst>
                    <a:ext uri="{FF2B5EF4-FFF2-40B4-BE49-F238E27FC236}">
                      <a16:creationId xmlns:a16="http://schemas.microsoft.com/office/drawing/2014/main" xmlns="" id="{77A423A3-8145-47BB-8322-4C055C225EF7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0" y="0"/>
                  <a:ext cx="2952751" cy="2476500"/>
                  <a:chOff x="-44442" y="0"/>
                  <a:chExt cx="2952742" cy="2476500"/>
                </a:xfrm>
              </p:grpSpPr>
              <p:grpSp>
                <p:nvGrpSpPr>
                  <p:cNvPr id="27" name="Groupe 26">
                    <a:extLst>
                      <a:ext uri="{FF2B5EF4-FFF2-40B4-BE49-F238E27FC236}">
                        <a16:creationId xmlns:a16="http://schemas.microsoft.com/office/drawing/2014/main" xmlns="" id="{4AD7F0D2-3B2C-4EFD-AAB2-7FFF2D073260}"/>
                      </a:ext>
                    </a:extLst>
                  </p:cNvPr>
                  <p:cNvGrpSpPr/>
                  <p:nvPr/>
                </p:nvGrpSpPr>
                <p:grpSpPr>
                  <a:xfrm>
                    <a:off x="-44442" y="0"/>
                    <a:ext cx="2952742" cy="2476500"/>
                    <a:chOff x="-44442" y="0"/>
                    <a:chExt cx="2952742" cy="2476500"/>
                  </a:xfrm>
                </p:grpSpPr>
                <p:grpSp>
                  <p:nvGrpSpPr>
                    <p:cNvPr id="31" name="Groupe 30">
                      <a:extLst>
                        <a:ext uri="{FF2B5EF4-FFF2-40B4-BE49-F238E27FC236}">
                          <a16:creationId xmlns:a16="http://schemas.microsoft.com/office/drawing/2014/main" xmlns="" id="{D803FF80-EFE7-4DCA-8E3C-A7A2A41D74D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5600" y="0"/>
                      <a:ext cx="2552700" cy="2476500"/>
                      <a:chOff x="0" y="0"/>
                      <a:chExt cx="2552700" cy="2476500"/>
                    </a:xfrm>
                  </p:grpSpPr>
                  <p:grpSp>
                    <p:nvGrpSpPr>
                      <p:cNvPr id="36" name="Groupe 35">
                        <a:extLst>
                          <a:ext uri="{FF2B5EF4-FFF2-40B4-BE49-F238E27FC236}">
                            <a16:creationId xmlns:a16="http://schemas.microsoft.com/office/drawing/2014/main" xmlns="" id="{4AE76634-5B1C-4DC8-AA0B-187CAD8B47F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0" y="0"/>
                        <a:ext cx="2552700" cy="2476500"/>
                        <a:chOff x="0" y="0"/>
                        <a:chExt cx="2552700" cy="2476500"/>
                      </a:xfrm>
                    </p:grpSpPr>
                    <p:grpSp>
                      <p:nvGrpSpPr>
                        <p:cNvPr id="38" name="Groupe 37">
                          <a:extLst>
                            <a:ext uri="{FF2B5EF4-FFF2-40B4-BE49-F238E27FC236}">
                              <a16:creationId xmlns:a16="http://schemas.microsoft.com/office/drawing/2014/main" xmlns="" id="{C3B94F92-DC07-4FF4-97DA-B425CA72F6CF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0" y="0"/>
                          <a:ext cx="2552700" cy="2476500"/>
                          <a:chOff x="0" y="0"/>
                          <a:chExt cx="2552700" cy="2476500"/>
                        </a:xfrm>
                      </p:grpSpPr>
                      <p:sp>
                        <p:nvSpPr>
                          <p:cNvPr id="42" name="Zone de texte 10">
                            <a:extLst>
                              <a:ext uri="{FF2B5EF4-FFF2-40B4-BE49-F238E27FC236}">
                                <a16:creationId xmlns:a16="http://schemas.microsoft.com/office/drawing/2014/main" xmlns="" id="{FDE39857-A651-4DDA-BC0E-1BEAED451177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0" y="0"/>
                            <a:ext cx="323850" cy="266700"/>
                          </a:xfrm>
                          <a:prstGeom prst="rect">
                            <a:avLst/>
                          </a:prstGeom>
                          <a:solidFill>
                            <a:schemeClr val="lt1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>
                              <a:lnSpc>
                                <a:spcPct val="107000"/>
                              </a:lnSpc>
                              <a:spcAft>
                                <a:spcPts val="800"/>
                              </a:spcAft>
                            </a:pPr>
                            <a:r>
                              <a:rPr lang="fr-FR" sz="1100"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a:t>Y</a:t>
                            </a:r>
                            <a:endParaRPr lang="fr-FR" sz="11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43" name="Zone de texte 11">
                            <a:extLst>
                              <a:ext uri="{FF2B5EF4-FFF2-40B4-BE49-F238E27FC236}">
                                <a16:creationId xmlns:a16="http://schemas.microsoft.com/office/drawing/2014/main" xmlns="" id="{E4526494-4597-420E-AD67-5ACA9BAB7D1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324100" y="1835150"/>
                            <a:ext cx="228600" cy="317500"/>
                          </a:xfrm>
                          <a:prstGeom prst="rect">
                            <a:avLst/>
                          </a:prstGeom>
                          <a:solidFill>
                            <a:schemeClr val="lt1"/>
                          </a:solidFill>
                          <a:ln w="6350">
                            <a:noFill/>
                          </a:ln>
                        </p:spPr>
                        <p:txBody>
                          <a:bodyPr rot="0" spcFirstLastPara="0" vert="horz" wrap="square" lIns="91440" tIns="45720" rIns="91440" bIns="45720" numCol="1" spcCol="0" rtlCol="0" fromWordArt="0" anchor="t" anchorCtr="0" forceAA="0" compatLnSpc="1">
                            <a:prstTxWarp prst="textNoShape">
                              <a:avLst/>
                            </a:prstTxWarp>
                            <a:noAutofit/>
                          </a:bodyPr>
                          <a:lstStyle/>
                          <a:p>
                            <a:pPr>
                              <a:lnSpc>
                                <a:spcPct val="107000"/>
                              </a:lnSpc>
                              <a:spcAft>
                                <a:spcPts val="800"/>
                              </a:spcAft>
                            </a:pPr>
                            <a:r>
                              <a:rPr lang="fr-FR" sz="1100">
                                <a:effectLst/>
                                <a:latin typeface="Times New Roman" panose="020206030504050203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a:t>X</a:t>
                            </a:r>
                            <a:endParaRPr lang="fr-FR" sz="110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44" name="Groupe 43">
                            <a:extLst>
                              <a:ext uri="{FF2B5EF4-FFF2-40B4-BE49-F238E27FC236}">
                                <a16:creationId xmlns:a16="http://schemas.microsoft.com/office/drawing/2014/main" xmlns="" id="{486AFEEE-C13F-4AAF-8E0A-D4F11ED68BFA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77800" y="298450"/>
                            <a:ext cx="2133600" cy="2178050"/>
                            <a:chOff x="0" y="0"/>
                            <a:chExt cx="2133600" cy="2178050"/>
                          </a:xfrm>
                        </p:grpSpPr>
                        <p:cxnSp>
                          <p:nvCxnSpPr>
                            <p:cNvPr id="45" name="Connecteur droit avec flèche 44">
                              <a:extLst>
                                <a:ext uri="{FF2B5EF4-FFF2-40B4-BE49-F238E27FC236}">
                                  <a16:creationId xmlns:a16="http://schemas.microsoft.com/office/drawing/2014/main" xmlns="" id="{FB57246B-BA6E-40CE-961D-402702AD40D7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V="1">
                              <a:off x="0" y="0"/>
                              <a:ext cx="0" cy="1620000"/>
                            </a:xfrm>
                            <a:prstGeom prst="straightConnector1">
                              <a:avLst/>
                            </a:prstGeom>
                            <a:ln>
                              <a:tailEnd type="triangle"/>
                            </a:ln>
                          </p:spPr>
                          <p:style>
                            <a:lnRef idx="3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2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46" name="Connecteur droit avec flèche 45">
                              <a:extLst>
                                <a:ext uri="{FF2B5EF4-FFF2-40B4-BE49-F238E27FC236}">
                                  <a16:creationId xmlns:a16="http://schemas.microsoft.com/office/drawing/2014/main" xmlns="" id="{C898A180-C847-4C0A-A4BC-D2BD307322BB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>
                              <a:off x="0" y="1619250"/>
                              <a:ext cx="2133600" cy="0"/>
                            </a:xfrm>
                            <a:prstGeom prst="straightConnector1">
                              <a:avLst/>
                            </a:prstGeom>
                            <a:ln>
                              <a:tailEnd type="triangle"/>
                            </a:ln>
                          </p:spPr>
                          <p:style>
                            <a:lnRef idx="3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2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sp>
                          <p:nvSpPr>
                            <p:cNvPr id="47" name="Arc 46">
                              <a:extLst>
                                <a:ext uri="{FF2B5EF4-FFF2-40B4-BE49-F238E27FC236}">
                                  <a16:creationId xmlns:a16="http://schemas.microsoft.com/office/drawing/2014/main" xmlns="" id="{BA3C2D72-0BE6-4194-90F4-9156155D01D8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6350" y="1041400"/>
                              <a:ext cx="1543050" cy="1136650"/>
                            </a:xfrm>
                            <a:prstGeom prst="arc">
                              <a:avLst>
                                <a:gd name="adj1" fmla="val 10796151"/>
                                <a:gd name="adj2" fmla="val 12670"/>
                              </a:avLst>
                            </a:prstGeom>
                          </p:spPr>
                          <p:style>
                            <a:lnRef idx="3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2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  <p:txBody>
                            <a:bodyPr rot="0" spcFirstLastPara="0" vert="horz" wrap="square" lIns="91440" tIns="45720" rIns="91440" bIns="45720" numCol="1" spcCol="0" rtlCol="0" fromWordArt="0" anchor="ctr" anchorCtr="0" forceAA="0" compatLnSpc="1">
                              <a:prstTxWarp prst="textNoShape">
                                <a:avLst/>
                              </a:prstTxWarp>
                              <a:noAutofit/>
                            </a:bodyPr>
                            <a:lstStyle/>
                            <a:p>
                              <a:endParaRPr lang="fr-FR"/>
                            </a:p>
                          </p:txBody>
                        </p:sp>
                        <p:cxnSp>
                          <p:nvCxnSpPr>
                            <p:cNvPr id="48" name="Connecteur droit 47">
                              <a:extLst>
                                <a:ext uri="{FF2B5EF4-FFF2-40B4-BE49-F238E27FC236}">
                                  <a16:creationId xmlns:a16="http://schemas.microsoft.com/office/drawing/2014/main" xmlns="" id="{7B3EB528-517E-4081-ABDE-B83FF000BDAE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>
                              <a:off x="768350" y="1041400"/>
                              <a:ext cx="0" cy="578485"/>
                            </a:xfrm>
                            <a:prstGeom prst="line">
                              <a:avLst/>
                            </a:prstGeom>
                            <a:ln w="9525" cap="flat" cmpd="sng" algn="ctr">
                              <a:solidFill>
                                <a:schemeClr val="dk1"/>
                              </a:solidFill>
                              <a:prstDash val="dash"/>
                              <a:round/>
                              <a:headEnd type="none" w="med" len="med"/>
                              <a:tailEnd type="none" w="med" len="med"/>
                            </a:ln>
                          </p:spPr>
                          <p:style>
                            <a:lnRef idx="0">
                              <a:scrgbClr r="0" g="0" b="0"/>
                            </a:lnRef>
                            <a:fillRef idx="0">
                              <a:scrgbClr r="0" g="0" b="0"/>
                            </a:fillRef>
                            <a:effectRef idx="0">
                              <a:scrgbClr r="0" g="0" b="0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49" name="Connecteur droit 48">
                              <a:extLst>
                                <a:ext uri="{FF2B5EF4-FFF2-40B4-BE49-F238E27FC236}">
                                  <a16:creationId xmlns:a16="http://schemas.microsoft.com/office/drawing/2014/main" xmlns="" id="{C09CD88F-01A0-4968-9F3B-AE0E6C889D93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 flipH="1">
                              <a:off x="6350" y="1041400"/>
                              <a:ext cx="742950" cy="0"/>
                            </a:xfrm>
                            <a:prstGeom prst="line">
                              <a:avLst/>
                            </a:prstGeom>
                            <a:ln w="9525" cap="flat" cmpd="sng" algn="ctr">
                              <a:solidFill>
                                <a:schemeClr val="dk1"/>
                              </a:solidFill>
                              <a:prstDash val="dash"/>
                              <a:round/>
                              <a:headEnd type="none" w="med" len="med"/>
                              <a:tailEnd type="none" w="med" len="med"/>
                            </a:ln>
                          </p:spPr>
                          <p:style>
                            <a:lnRef idx="0">
                              <a:scrgbClr r="0" g="0" b="0"/>
                            </a:lnRef>
                            <a:fillRef idx="0">
                              <a:scrgbClr r="0" g="0" b="0"/>
                            </a:fillRef>
                            <a:effectRef idx="0">
                              <a:scrgbClr r="0" g="0" b="0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</p:grpSp>
                    <p:sp>
                      <p:nvSpPr>
                        <p:cNvPr id="39" name="Ellipse 38">
                          <a:extLst>
                            <a:ext uri="{FF2B5EF4-FFF2-40B4-BE49-F238E27FC236}">
                              <a16:creationId xmlns:a16="http://schemas.microsoft.com/office/drawing/2014/main" xmlns="" id="{9662A458-63E5-4038-95FC-7CC04E66021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6050" y="1885950"/>
                          <a:ext cx="63500" cy="6350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dk1">
                            <a:shade val="50000"/>
                          </a:schemeClr>
                        </a:lnRef>
                        <a:fillRef idx="1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fr-FR"/>
                        </a:p>
                      </p:txBody>
                    </p:sp>
                    <p:sp>
                      <p:nvSpPr>
                        <p:cNvPr id="40" name="Ellipse 39">
                          <a:extLst>
                            <a:ext uri="{FF2B5EF4-FFF2-40B4-BE49-F238E27FC236}">
                              <a16:creationId xmlns:a16="http://schemas.microsoft.com/office/drawing/2014/main" xmlns="" id="{912CE514-1C97-43A7-A5A9-8586345124C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20750" y="1898650"/>
                          <a:ext cx="64800" cy="6480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dk1">
                            <a:shade val="50000"/>
                          </a:schemeClr>
                        </a:lnRef>
                        <a:fillRef idx="1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fr-FR"/>
                        </a:p>
                      </p:txBody>
                    </p:sp>
                    <p:sp>
                      <p:nvSpPr>
                        <p:cNvPr id="41" name="Ellipse 40">
                          <a:extLst>
                            <a:ext uri="{FF2B5EF4-FFF2-40B4-BE49-F238E27FC236}">
                              <a16:creationId xmlns:a16="http://schemas.microsoft.com/office/drawing/2014/main" xmlns="" id="{FFDAC5BF-29B7-4A89-9B05-4C6009E3EFB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01800" y="1898650"/>
                          <a:ext cx="64800" cy="64800"/>
                        </a:xfrm>
                        <a:prstGeom prst="ellipse">
                          <a:avLst/>
                        </a:prstGeom>
                      </p:spPr>
                      <p:style>
                        <a:lnRef idx="2">
                          <a:schemeClr val="dk1">
                            <a:shade val="50000"/>
                          </a:schemeClr>
                        </a:lnRef>
                        <a:fillRef idx="1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fr-FR"/>
                        </a:p>
                      </p:txBody>
                    </p:sp>
                  </p:grpSp>
                  <p:sp>
                    <p:nvSpPr>
                      <p:cNvPr id="37" name="Ellipse 36">
                        <a:extLst>
                          <a:ext uri="{FF2B5EF4-FFF2-40B4-BE49-F238E27FC236}">
                            <a16:creationId xmlns:a16="http://schemas.microsoft.com/office/drawing/2014/main" xmlns="" id="{36CFBD95-2BE9-48B6-AA87-FCEA01A7A43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52400" y="1301750"/>
                        <a:ext cx="64800" cy="63500"/>
                      </a:xfrm>
                      <a:prstGeom prst="ellipse">
                        <a:avLst/>
                      </a:prstGeom>
                    </p:spPr>
                    <p:style>
                      <a:lnRef idx="2">
                        <a:schemeClr val="dk1">
                          <a:shade val="50000"/>
                        </a:schemeClr>
                      </a:lnRef>
                      <a:fillRef idx="1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endParaRPr lang="fr-FR"/>
                      </a:p>
                    </p:txBody>
                  </p:sp>
                </p:grpSp>
                <p:sp>
                  <p:nvSpPr>
                    <p:cNvPr id="32" name="Zone de texte 30">
                      <a:extLst>
                        <a:ext uri="{FF2B5EF4-FFF2-40B4-BE49-F238E27FC236}">
                          <a16:creationId xmlns:a16="http://schemas.microsoft.com/office/drawing/2014/main" xmlns="" id="{10AB8463-CCDC-4548-B9D3-EB859F95F3A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123950" y="2012950"/>
                      <a:ext cx="482600" cy="26035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6350">
                      <a:solidFill>
                        <a:schemeClr val="bg1"/>
                      </a:solidFill>
                    </a:ln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X=1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3" name="Zone de texte 31">
                      <a:extLst>
                        <a:ext uri="{FF2B5EF4-FFF2-40B4-BE49-F238E27FC236}">
                          <a16:creationId xmlns:a16="http://schemas.microsoft.com/office/drawing/2014/main" xmlns="" id="{ECB6A70D-5A3F-41B0-BDBC-654A9B73627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55600" y="2000250"/>
                      <a:ext cx="425450" cy="2540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6350">
                      <a:noFill/>
                    </a:ln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X=0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4" name="Zone de texte 32">
                      <a:extLst>
                        <a:ext uri="{FF2B5EF4-FFF2-40B4-BE49-F238E27FC236}">
                          <a16:creationId xmlns:a16="http://schemas.microsoft.com/office/drawing/2014/main" xmlns="" id="{4FE57284-D889-41BF-BF8F-88DC128ABBC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911350" y="2012950"/>
                      <a:ext cx="469900" cy="26035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6350">
                      <a:noFill/>
                    </a:ln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X=2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5" name="Zone de texte 33">
                      <a:extLst>
                        <a:ext uri="{FF2B5EF4-FFF2-40B4-BE49-F238E27FC236}">
                          <a16:creationId xmlns:a16="http://schemas.microsoft.com/office/drawing/2014/main" xmlns="" id="{F578D2A1-C14F-4753-AB28-2B624D71DD0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-44442" y="1225402"/>
                      <a:ext cx="495215" cy="228600"/>
                    </a:xfrm>
                    <a:prstGeom prst="rect">
                      <a:avLst/>
                    </a:prstGeom>
                    <a:solidFill>
                      <a:schemeClr val="lt1"/>
                    </a:solidFill>
                    <a:ln w="6350">
                      <a:solidFill>
                        <a:schemeClr val="bg1"/>
                      </a:solidFill>
                    </a:ln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Y=0.5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28" name="Zone de texte 35">
                    <a:extLst>
                      <a:ext uri="{FF2B5EF4-FFF2-40B4-BE49-F238E27FC236}">
                        <a16:creationId xmlns:a16="http://schemas.microsoft.com/office/drawing/2014/main" xmlns="" id="{992AC392-E763-43BA-9038-90B5E626B42A}"/>
                      </a:ext>
                    </a:extLst>
                  </p:cNvPr>
                  <p:cNvSpPr txBox="1"/>
                  <p:nvPr/>
                </p:nvSpPr>
                <p:spPr>
                  <a:xfrm>
                    <a:off x="1162050" y="1092200"/>
                    <a:ext cx="266700" cy="20320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2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9" name="Zone de texte 36">
                    <a:extLst>
                      <a:ext uri="{FF2B5EF4-FFF2-40B4-BE49-F238E27FC236}">
                        <a16:creationId xmlns:a16="http://schemas.microsoft.com/office/drawing/2014/main" xmlns="" id="{ECF7BB09-8281-4672-BD5D-2C6AED920DF5}"/>
                      </a:ext>
                    </a:extLst>
                  </p:cNvPr>
                  <p:cNvSpPr txBox="1"/>
                  <p:nvPr/>
                </p:nvSpPr>
                <p:spPr>
                  <a:xfrm>
                    <a:off x="1752600" y="1670050"/>
                    <a:ext cx="196850" cy="20955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3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" name="Zone de texte 37">
                    <a:extLst>
                      <a:ext uri="{FF2B5EF4-FFF2-40B4-BE49-F238E27FC236}">
                        <a16:creationId xmlns:a16="http://schemas.microsoft.com/office/drawing/2014/main" xmlns="" id="{BFA30780-1BEF-49BE-BC6F-D726ADE3DC25}"/>
                      </a:ext>
                    </a:extLst>
                  </p:cNvPr>
                  <p:cNvSpPr txBox="1"/>
                  <p:nvPr/>
                </p:nvSpPr>
                <p:spPr>
                  <a:xfrm>
                    <a:off x="273050" y="1778000"/>
                    <a:ext cx="190500" cy="20320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fr-FR" sz="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1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8" name="Groupe 17">
                  <a:extLst>
                    <a:ext uri="{FF2B5EF4-FFF2-40B4-BE49-F238E27FC236}">
                      <a16:creationId xmlns:a16="http://schemas.microsoft.com/office/drawing/2014/main" xmlns="" id="{7433D78A-8870-4775-812D-C134C2AA4E6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3784600" y="1549400"/>
                  <a:ext cx="2718000" cy="370798"/>
                  <a:chOff x="0" y="0"/>
                  <a:chExt cx="2717800" cy="369600"/>
                </a:xfrm>
              </p:grpSpPr>
              <p:grpSp>
                <p:nvGrpSpPr>
                  <p:cNvPr id="19" name="Groupe 18">
                    <a:extLst>
                      <a:ext uri="{FF2B5EF4-FFF2-40B4-BE49-F238E27FC236}">
                        <a16:creationId xmlns:a16="http://schemas.microsoft.com/office/drawing/2014/main" xmlns="" id="{37D679F3-7E57-4980-98B6-44B1E7E0B726}"/>
                      </a:ext>
                    </a:extLst>
                  </p:cNvPr>
                  <p:cNvGrpSpPr/>
                  <p:nvPr/>
                </p:nvGrpSpPr>
                <p:grpSpPr>
                  <a:xfrm>
                    <a:off x="215900" y="304800"/>
                    <a:ext cx="2501900" cy="64800"/>
                    <a:chOff x="0" y="0"/>
                    <a:chExt cx="2501900" cy="64800"/>
                  </a:xfrm>
                </p:grpSpPr>
                <p:cxnSp>
                  <p:nvCxnSpPr>
                    <p:cNvPr id="23" name="Connecteur droit 22">
                      <a:extLst>
                        <a:ext uri="{FF2B5EF4-FFF2-40B4-BE49-F238E27FC236}">
                          <a16:creationId xmlns:a16="http://schemas.microsoft.com/office/drawing/2014/main" xmlns="" id="{BB43C5DB-85B3-4488-86AE-4C9E19DD7B6D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44450" y="31750"/>
                      <a:ext cx="2457450" cy="0"/>
                    </a:xfrm>
                    <a:prstGeom prst="line">
                      <a:avLst/>
                    </a:prstGeom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4" name="Ellipse 23">
                      <a:extLst>
                        <a:ext uri="{FF2B5EF4-FFF2-40B4-BE49-F238E27FC236}">
                          <a16:creationId xmlns:a16="http://schemas.microsoft.com/office/drawing/2014/main" xmlns="" id="{BACE60DE-6432-419E-8581-D85A0E50D1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64800" cy="648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5" name="Ellipse 24">
                      <a:extLst>
                        <a:ext uri="{FF2B5EF4-FFF2-40B4-BE49-F238E27FC236}">
                          <a16:creationId xmlns:a16="http://schemas.microsoft.com/office/drawing/2014/main" xmlns="" id="{810ADF48-7DF0-413F-9003-54E63B5664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8500" y="0"/>
                      <a:ext cx="64800" cy="648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6" name="Ellipse 25">
                      <a:extLst>
                        <a:ext uri="{FF2B5EF4-FFF2-40B4-BE49-F238E27FC236}">
                          <a16:creationId xmlns:a16="http://schemas.microsoft.com/office/drawing/2014/main" xmlns="" id="{3476FF74-7381-4B40-82C0-AE9B8F166A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403350" y="0"/>
                      <a:ext cx="64800" cy="648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fr-FR"/>
                    </a:p>
                  </p:txBody>
                </p:sp>
              </p:grpSp>
              <p:sp>
                <p:nvSpPr>
                  <p:cNvPr id="20" name="Zone de texte 46">
                    <a:extLst>
                      <a:ext uri="{FF2B5EF4-FFF2-40B4-BE49-F238E27FC236}">
                        <a16:creationId xmlns:a16="http://schemas.microsoft.com/office/drawing/2014/main" xmlns="" id="{823D3665-5EDE-4CDB-AFD1-3BA4FF768226}"/>
                      </a:ext>
                    </a:extLst>
                  </p:cNvPr>
                  <p:cNvSpPr txBox="1"/>
                  <p:nvPr/>
                </p:nvSpPr>
                <p:spPr>
                  <a:xfrm>
                    <a:off x="0" y="0"/>
                    <a:ext cx="488950" cy="26035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GB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ξ = -1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1" name="Zone de texte 47">
                    <a:extLst>
                      <a:ext uri="{FF2B5EF4-FFF2-40B4-BE49-F238E27FC236}">
                        <a16:creationId xmlns:a16="http://schemas.microsoft.com/office/drawing/2014/main" xmlns="" id="{1C8D3C3D-DCC8-4220-B189-B0F6C32F88F2}"/>
                      </a:ext>
                    </a:extLst>
                  </p:cNvPr>
                  <p:cNvSpPr txBox="1"/>
                  <p:nvPr/>
                </p:nvSpPr>
                <p:spPr>
                  <a:xfrm>
                    <a:off x="704850" y="0"/>
                    <a:ext cx="463550" cy="25400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GB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ξ = 0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2" name="Zone de texte 48">
                    <a:extLst>
                      <a:ext uri="{FF2B5EF4-FFF2-40B4-BE49-F238E27FC236}">
                        <a16:creationId xmlns:a16="http://schemas.microsoft.com/office/drawing/2014/main" xmlns="" id="{A0B177FB-2F37-4B5C-8D06-00223A6C8B79}"/>
                      </a:ext>
                    </a:extLst>
                  </p:cNvPr>
                  <p:cNvSpPr txBox="1"/>
                  <p:nvPr/>
                </p:nvSpPr>
                <p:spPr>
                  <a:xfrm>
                    <a:off x="1409700" y="6350"/>
                    <a:ext cx="469900" cy="234950"/>
                  </a:xfrm>
                  <a:prstGeom prst="rect">
                    <a:avLst/>
                  </a:prstGeom>
                  <a:solidFill>
                    <a:schemeClr val="lt1"/>
                  </a:solidFill>
                  <a:ln w="6350">
                    <a:noFill/>
                  </a:ln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GB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a:t>ξ = 1</a:t>
                    </a:r>
                    <a:endParaRPr lang="fr-FR" sz="1100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sp>
          <p:nvSpPr>
            <p:cNvPr id="14" name="Zone de texte 50">
              <a:extLst>
                <a:ext uri="{FF2B5EF4-FFF2-40B4-BE49-F238E27FC236}">
                  <a16:creationId xmlns:a16="http://schemas.microsoft.com/office/drawing/2014/main" xmlns="" id="{B5CAD04B-774A-441D-B8C4-C79EEE1E70E3}"/>
                </a:ext>
              </a:extLst>
            </p:cNvPr>
            <p:cNvSpPr txBox="1"/>
            <p:nvPr/>
          </p:nvSpPr>
          <p:spPr>
            <a:xfrm>
              <a:off x="3898900" y="2552700"/>
              <a:ext cx="2717800" cy="302260"/>
            </a:xfrm>
            <a:prstGeom prst="rect">
              <a:avLst/>
            </a:prstGeom>
            <a:solidFill>
              <a:prstClr val="white"/>
            </a:solidFill>
            <a:ln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GB" sz="1200" i="0">
                  <a:solidFill>
                    <a:srgbClr val="44546A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Élément de reference</a:t>
              </a:r>
              <a:endParaRPr lang="fr-FR" sz="900" i="1"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607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03AE37C-6FC5-4841-B931-671EE743FB84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8F4553F-8DE3-4424-A9E8-56C56671A5F8}"/>
              </a:ext>
            </a:extLst>
          </p:cNvPr>
          <p:cNvSpPr/>
          <p:nvPr/>
        </p:nvSpPr>
        <p:spPr>
          <a:xfrm>
            <a:off x="327483" y="880696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02: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AF83964-9406-4962-BD80-B4DC4F500D52}"/>
              </a:ext>
            </a:extLst>
          </p:cNvPr>
          <p:cNvSpPr/>
          <p:nvPr/>
        </p:nvSpPr>
        <p:spPr>
          <a:xfrm>
            <a:off x="327483" y="1413150"/>
            <a:ext cx="11542464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Soit un élément triangulaire linéaire (à trois nœuds), défini en 2D dans le plan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(x, y).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Les coordonnées des nœuds de cet élément sont les suivantes (dans l'ordre) :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1 (x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y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2 (x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y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le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3 (x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3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y</a:t>
            </a:r>
            <a:r>
              <a:rPr lang="fr-FR" sz="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 On associe cet élément réel à son élément de référence.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4FEC967-B65F-4849-BF0B-FF966BDAEC81}"/>
              </a:ext>
            </a:extLst>
          </p:cNvPr>
          <p:cNvSpPr/>
          <p:nvPr/>
        </p:nvSpPr>
        <p:spPr>
          <a:xfrm>
            <a:off x="736121" y="288969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Déterminer les expressions de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ξ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η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et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ξ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η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631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3102374-BD05-4670-A884-9C84C5BBD0CA}"/>
              </a:ext>
            </a:extLst>
          </p:cNvPr>
          <p:cNvSpPr/>
          <p:nvPr/>
        </p:nvSpPr>
        <p:spPr>
          <a:xfrm>
            <a:off x="259822" y="846191"/>
            <a:ext cx="2649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Solution de l’exercice 02: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4D655EE-D0BC-4E98-9956-B3C463419C41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AA76DB32-4B26-4CF3-8AD5-5A4E2DEF2481}"/>
                  </a:ext>
                </a:extLst>
              </p:cNvPr>
              <p:cNvSpPr/>
              <p:nvPr/>
            </p:nvSpPr>
            <p:spPr>
              <a:xfrm>
                <a:off x="969035" y="1413010"/>
                <a:ext cx="8261230" cy="3740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tabLst>
                    <a:tab pos="202565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1/ Détermination de l’expression de l’interpolation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et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A76DB32-4B26-4CF3-8AD5-5A4E2DEF24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35" y="1413010"/>
                <a:ext cx="8261230" cy="374077"/>
              </a:xfrm>
              <a:prstGeom prst="rect">
                <a:avLst/>
              </a:prstGeom>
              <a:blipFill>
                <a:blip r:embed="rId2"/>
                <a:stretch>
                  <a:fillRect l="-664" t="-9836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xmlns="" id="{B90E41A0-BA30-4BF2-8A0E-674CA28EF397}"/>
                  </a:ext>
                </a:extLst>
              </p:cNvPr>
              <p:cNvSpPr/>
              <p:nvPr/>
            </p:nvSpPr>
            <p:spPr>
              <a:xfrm>
                <a:off x="969035" y="1984574"/>
                <a:ext cx="7200180" cy="3740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07000"/>
                  </a:lnSpc>
                  <a:spcAft>
                    <a:spcPts val="800"/>
                  </a:spcAft>
                  <a:buFont typeface="Wingdings" panose="05000000000000000000" pitchFamily="2" charset="2"/>
                  <a:buChar char=""/>
                  <a:tabLst>
                    <a:tab pos="202565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Commençant par écrire les expressions de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et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B90E41A0-BA30-4BF2-8A0E-674CA28EF3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35" y="1984574"/>
                <a:ext cx="7200180" cy="374077"/>
              </a:xfrm>
              <a:prstGeom prst="rect">
                <a:avLst/>
              </a:prstGeom>
              <a:blipFill>
                <a:blip r:embed="rId3"/>
                <a:stretch>
                  <a:fillRect l="-593" t="-9836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CFA57518-1485-4466-87B2-EC95630B1AF0}"/>
              </a:ext>
            </a:extLst>
          </p:cNvPr>
          <p:cNvSpPr/>
          <p:nvPr/>
        </p:nvSpPr>
        <p:spPr>
          <a:xfrm>
            <a:off x="969035" y="2571821"/>
            <a:ext cx="806631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02565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On a : 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91BB075B-1D24-4510-8D92-4DA1CA736F2E}"/>
                  </a:ext>
                </a:extLst>
              </p:cNvPr>
              <p:cNvSpPr/>
              <p:nvPr/>
            </p:nvSpPr>
            <p:spPr>
              <a:xfrm>
                <a:off x="3710314" y="3149444"/>
                <a:ext cx="47713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1BB075B-1D24-4510-8D92-4DA1CA736F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314" y="3149444"/>
                <a:ext cx="4771371" cy="369332"/>
              </a:xfrm>
              <a:prstGeom prst="rect">
                <a:avLst/>
              </a:prstGeom>
              <a:blipFill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A592878-A69A-4D49-8B21-2BEA1A648DB7}"/>
              </a:ext>
            </a:extLst>
          </p:cNvPr>
          <p:cNvSpPr/>
          <p:nvPr/>
        </p:nvSpPr>
        <p:spPr>
          <a:xfrm>
            <a:off x="1061656" y="3538025"/>
            <a:ext cx="389850" cy="374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02565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A963C81E-6A22-4B4C-A157-4FE406FD9250}"/>
                  </a:ext>
                </a:extLst>
              </p:cNvPr>
              <p:cNvSpPr/>
              <p:nvPr/>
            </p:nvSpPr>
            <p:spPr>
              <a:xfrm>
                <a:off x="3701915" y="3912102"/>
                <a:ext cx="47797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fr-FR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i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 i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963C81E-6A22-4B4C-A157-4FE406FD92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1915" y="3912102"/>
                <a:ext cx="4779770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DE8F83C-6F91-4654-8D2E-475915C039B1}"/>
              </a:ext>
            </a:extLst>
          </p:cNvPr>
          <p:cNvSpPr/>
          <p:nvPr/>
        </p:nvSpPr>
        <p:spPr>
          <a:xfrm>
            <a:off x="969035" y="4674760"/>
            <a:ext cx="10098656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02565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Donc d’après les tables, les fonctions du plan sont comme suites pour un élément de type triangle linéaire.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487F8E9A-041C-4A8C-9CAB-013745C6234E}"/>
                  </a:ext>
                </a:extLst>
              </p:cNvPr>
              <p:cNvSpPr/>
              <p:nvPr/>
            </p:nvSpPr>
            <p:spPr>
              <a:xfrm>
                <a:off x="1584383" y="5262007"/>
                <a:ext cx="26370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:r>
                  <a:rPr lang="fr-FR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 i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𝜉</m:t>
                    </m:r>
                    <m:r>
                      <a:rPr lang="fr-FR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𝜂</m:t>
                    </m:r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87F8E9A-041C-4A8C-9CAB-013745C623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383" y="5262007"/>
                <a:ext cx="2637069" cy="369332"/>
              </a:xfrm>
              <a:prstGeom prst="rect">
                <a:avLst/>
              </a:prstGeom>
              <a:blipFill>
                <a:blip r:embed="rId6"/>
                <a:stretch>
                  <a:fillRect l="-1620" t="-3279" b="-180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69025A8E-8E33-4FA6-8AE5-B59EC7839031}"/>
                  </a:ext>
                </a:extLst>
              </p:cNvPr>
              <p:cNvSpPr/>
              <p:nvPr/>
            </p:nvSpPr>
            <p:spPr>
              <a:xfrm>
                <a:off x="1584383" y="5811495"/>
                <a:ext cx="18309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14:m>
                  <m:oMath xmlns:m="http://schemas.openxmlformats.org/officeDocument/2006/math">
                    <m:r>
                      <a:rPr lang="fr-FR" b="0" i="0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𝜉</m:t>
                    </m:r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9025A8E-8E33-4FA6-8AE5-B59EC78390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383" y="5811495"/>
                <a:ext cx="1830950" cy="369332"/>
              </a:xfrm>
              <a:prstGeom prst="rect">
                <a:avLst/>
              </a:prstGeom>
              <a:blipFill>
                <a:blip r:embed="rId7"/>
                <a:stretch>
                  <a:fillRect l="-2333" t="-3279" b="-180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76AE1BB2-24F5-40D9-BF3B-EE95B720AEA3}"/>
                  </a:ext>
                </a:extLst>
              </p:cNvPr>
              <p:cNvSpPr/>
              <p:nvPr/>
            </p:nvSpPr>
            <p:spPr>
              <a:xfrm>
                <a:off x="7586600" y="5626829"/>
                <a:ext cx="17901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v"/>
                </a:pPr>
                <a:r>
                  <a:rPr lang="fr-FR" b="0" dirty="0"/>
                  <a:t> </a:t>
                </a:r>
                <a14:m>
                  <m:oMath xmlns:m="http://schemas.openxmlformats.org/officeDocument/2006/math">
                    <m:r>
                      <a:rPr lang="fr-FR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e>
                      <m:sub>
                        <m:r>
                          <a:rPr lang="fr-FR" i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r>
                          <a:rPr lang="fr-FR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</m:d>
                    <m:r>
                      <a:rPr lang="fr-FR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𝜂</m:t>
                    </m:r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6AE1BB2-24F5-40D9-BF3B-EE95B720AE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6600" y="5626829"/>
                <a:ext cx="1790170" cy="369332"/>
              </a:xfrm>
              <a:prstGeom prst="rect">
                <a:avLst/>
              </a:prstGeom>
              <a:blipFill>
                <a:blip r:embed="rId8"/>
                <a:stretch>
                  <a:fillRect l="-2389" t="-3279" b="-180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13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FF42F11-C782-4D48-BA07-82BDC33D7DFE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6F0C35A-EB9E-41E3-A509-84A9EBE18F0F}"/>
              </a:ext>
            </a:extLst>
          </p:cNvPr>
          <p:cNvSpPr/>
          <p:nvPr/>
        </p:nvSpPr>
        <p:spPr>
          <a:xfrm>
            <a:off x="224287" y="748927"/>
            <a:ext cx="1530700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tabLst>
                <a:tab pos="2025650" algn="l"/>
              </a:tabLst>
            </a:pPr>
            <a:r>
              <a:rPr lang="fr-FR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 donc :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56D194C9-BEF7-4C3E-9C35-A4BEAEC660C7}"/>
                  </a:ext>
                </a:extLst>
              </p:cNvPr>
              <p:cNvSpPr/>
              <p:nvPr/>
            </p:nvSpPr>
            <p:spPr>
              <a:xfrm>
                <a:off x="3687309" y="1337896"/>
                <a:ext cx="8943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6D194C9-BEF7-4C3E-9C35-A4BEAEC660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309" y="1337896"/>
                <a:ext cx="894347" cy="369332"/>
              </a:xfrm>
              <a:prstGeom prst="rect">
                <a:avLst/>
              </a:prstGeom>
              <a:blipFill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xmlns="" id="{1C8F1830-36C6-40AF-A9C1-4EA391E02847}"/>
                  </a:ext>
                </a:extLst>
              </p:cNvPr>
              <p:cNvSpPr/>
              <p:nvPr/>
            </p:nvSpPr>
            <p:spPr>
              <a:xfrm>
                <a:off x="4376311" y="133789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C8F1830-36C6-40AF-A9C1-4EA391E028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6311" y="1337896"/>
                <a:ext cx="4106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E0EC638C-7AB1-4DB7-A643-1155975D35F0}"/>
                  </a:ext>
                </a:extLst>
              </p:cNvPr>
              <p:cNvSpPr/>
              <p:nvPr/>
            </p:nvSpPr>
            <p:spPr>
              <a:xfrm>
                <a:off x="4658356" y="1337896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0EC638C-7AB1-4DB7-A643-1155975D35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356" y="1337896"/>
                <a:ext cx="1357038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5A96D4FB-D65C-4913-923A-547988EAD81C}"/>
                  </a:ext>
                </a:extLst>
              </p:cNvPr>
              <p:cNvSpPr/>
              <p:nvPr/>
            </p:nvSpPr>
            <p:spPr>
              <a:xfrm>
                <a:off x="5861710" y="1337896"/>
                <a:ext cx="4607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A96D4FB-D65C-4913-923A-547988EAD8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1710" y="1337896"/>
                <a:ext cx="46076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xmlns="" id="{40CEFAA7-EC94-44FC-BE91-855F02B58DC3}"/>
                  </a:ext>
                </a:extLst>
              </p:cNvPr>
              <p:cNvSpPr/>
              <p:nvPr/>
            </p:nvSpPr>
            <p:spPr>
              <a:xfrm>
                <a:off x="6117132" y="133789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0CEFAA7-EC94-44FC-BE91-855F02B58D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132" y="1337896"/>
                <a:ext cx="4106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2CC7EC77-8B82-4261-A6C9-B357A27E35BD}"/>
                  </a:ext>
                </a:extLst>
              </p:cNvPr>
              <p:cNvSpPr/>
              <p:nvPr/>
            </p:nvSpPr>
            <p:spPr>
              <a:xfrm>
                <a:off x="6322478" y="1337896"/>
                <a:ext cx="46076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CC7EC77-8B82-4261-A6C9-B357A27E35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478" y="1337896"/>
                <a:ext cx="460768" cy="369332"/>
              </a:xfrm>
              <a:prstGeom prst="rect">
                <a:avLst/>
              </a:prstGeom>
              <a:blipFill>
                <a:blip r:embed="rId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CE44F456-5E6F-45C5-BD68-A48635C52CAF}"/>
                  </a:ext>
                </a:extLst>
              </p:cNvPr>
              <p:cNvSpPr/>
              <p:nvPr/>
            </p:nvSpPr>
            <p:spPr>
              <a:xfrm>
                <a:off x="6656720" y="1337896"/>
                <a:ext cx="4660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E44F456-5E6F-45C5-BD68-A48635C52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6720" y="1337896"/>
                <a:ext cx="466089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98DD269A-DAFC-4C8E-99FA-FF6CF211AA5E}"/>
                  </a:ext>
                </a:extLst>
              </p:cNvPr>
              <p:cNvSpPr/>
              <p:nvPr/>
            </p:nvSpPr>
            <p:spPr>
              <a:xfrm>
                <a:off x="7122809" y="1337896"/>
                <a:ext cx="5584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8DD269A-DAFC-4C8E-99FA-FF6CF211AA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2809" y="1337896"/>
                <a:ext cx="558486" cy="369332"/>
              </a:xfrm>
              <a:prstGeom prst="rect">
                <a:avLst/>
              </a:prstGeom>
              <a:blipFill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2E3BCDE6-A3A8-4413-9322-3B5A151BC861}"/>
                  </a:ext>
                </a:extLst>
              </p:cNvPr>
              <p:cNvSpPr/>
              <p:nvPr/>
            </p:nvSpPr>
            <p:spPr>
              <a:xfrm>
                <a:off x="6911685" y="133789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E3BCDE6-A3A8-4413-9322-3B5A151BC8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1685" y="1337896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CE4FD933-BB88-400A-BC54-53D1CD738F54}"/>
                  </a:ext>
                </a:extLst>
              </p:cNvPr>
              <p:cNvSpPr/>
              <p:nvPr/>
            </p:nvSpPr>
            <p:spPr>
              <a:xfrm>
                <a:off x="7564292" y="1328468"/>
                <a:ext cx="4660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4FD933-BB88-400A-BC54-53D1CD738F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4292" y="1328468"/>
                <a:ext cx="46609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46C3B76A-04A9-4127-8ED4-7FD2F7514619}"/>
                  </a:ext>
                </a:extLst>
              </p:cNvPr>
              <p:cNvSpPr/>
              <p:nvPr/>
            </p:nvSpPr>
            <p:spPr>
              <a:xfrm>
                <a:off x="3683910" y="1998771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6C3B76A-04A9-4127-8ED4-7FD2F75146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910" y="1998771"/>
                <a:ext cx="897746" cy="369332"/>
              </a:xfrm>
              <a:prstGeom prst="rect">
                <a:avLst/>
              </a:prstGeom>
              <a:blipFill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E8C9F661-E012-4102-898A-26CB93E9C82F}"/>
                  </a:ext>
                </a:extLst>
              </p:cNvPr>
              <p:cNvSpPr/>
              <p:nvPr/>
            </p:nvSpPr>
            <p:spPr>
              <a:xfrm>
                <a:off x="4379094" y="199877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8C9F661-E012-4102-898A-26CB93E9C8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094" y="1998771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778F1292-F33F-4A41-9125-E4B38EB542F6}"/>
                  </a:ext>
                </a:extLst>
              </p:cNvPr>
              <p:cNvSpPr/>
              <p:nvPr/>
            </p:nvSpPr>
            <p:spPr>
              <a:xfrm>
                <a:off x="4658356" y="1998771"/>
                <a:ext cx="13570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78F1292-F33F-4A41-9125-E4B38EB542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8356" y="1998771"/>
                <a:ext cx="1357038" cy="369332"/>
              </a:xfrm>
              <a:prstGeom prst="rect">
                <a:avLst/>
              </a:prstGeom>
              <a:blipFill>
                <a:blip r:embed="rId1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89333BE1-E809-419F-9FFD-6B8181AD9699}"/>
                  </a:ext>
                </a:extLst>
              </p:cNvPr>
              <p:cNvSpPr/>
              <p:nvPr/>
            </p:nvSpPr>
            <p:spPr>
              <a:xfrm>
                <a:off x="5885915" y="1998771"/>
                <a:ext cx="462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9333BE1-E809-419F-9FFD-6B8181AD96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5915" y="1998771"/>
                <a:ext cx="462434" cy="369332"/>
              </a:xfrm>
              <a:prstGeom prst="rect">
                <a:avLst/>
              </a:prstGeom>
              <a:blipFill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75E12637-5D3E-4E88-A4AE-CAAA92A5BC10}"/>
                  </a:ext>
                </a:extLst>
              </p:cNvPr>
              <p:cNvSpPr/>
              <p:nvPr/>
            </p:nvSpPr>
            <p:spPr>
              <a:xfrm>
                <a:off x="6117132" y="200819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5E12637-5D3E-4E88-A4AE-CAAA92A5BC1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132" y="2008199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4D1F7AFB-DFAF-4536-B034-A9B83C492E29}"/>
                  </a:ext>
                </a:extLst>
              </p:cNvPr>
              <p:cNvSpPr/>
              <p:nvPr/>
            </p:nvSpPr>
            <p:spPr>
              <a:xfrm>
                <a:off x="6305164" y="1998771"/>
                <a:ext cx="5488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4D1F7AFB-DFAF-4536-B034-A9B83C492E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164" y="1998771"/>
                <a:ext cx="548804" cy="369332"/>
              </a:xfrm>
              <a:prstGeom prst="rect">
                <a:avLst/>
              </a:prstGeom>
              <a:blipFill>
                <a:blip r:embed="rId1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33F005D6-28A1-4E9D-9393-624FB290CA33}"/>
                  </a:ext>
                </a:extLst>
              </p:cNvPr>
              <p:cNvSpPr/>
              <p:nvPr/>
            </p:nvSpPr>
            <p:spPr>
              <a:xfrm>
                <a:off x="6655886" y="1999573"/>
                <a:ext cx="4677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33F005D6-28A1-4E9D-9393-624FB290CA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5886" y="1999573"/>
                <a:ext cx="467756" cy="369332"/>
              </a:xfrm>
              <a:prstGeom prst="rect">
                <a:avLst/>
              </a:prstGeom>
              <a:blipFill>
                <a:blip r:embed="rId1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BFAAB53B-627A-428B-8290-9EBEB71510D8}"/>
                  </a:ext>
                </a:extLst>
              </p:cNvPr>
              <p:cNvSpPr/>
              <p:nvPr/>
            </p:nvSpPr>
            <p:spPr>
              <a:xfrm>
                <a:off x="6906180" y="200819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FAAB53B-627A-428B-8290-9EBEB71510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180" y="2008199"/>
                <a:ext cx="410690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1D4EE670-777A-49C3-8C21-730104FC60C7}"/>
                  </a:ext>
                </a:extLst>
              </p:cNvPr>
              <p:cNvSpPr/>
              <p:nvPr/>
            </p:nvSpPr>
            <p:spPr>
              <a:xfrm>
                <a:off x="7151936" y="2008199"/>
                <a:ext cx="5584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r>
                        <a:rPr lang="fr-FR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D4EE670-777A-49C3-8C21-730104FC60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1936" y="2008199"/>
                <a:ext cx="558486" cy="369332"/>
              </a:xfrm>
              <a:prstGeom prst="rect">
                <a:avLst/>
              </a:prstGeom>
              <a:blipFill>
                <a:blip r:embed="rId2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id="{5CAD474B-1CAE-45FE-BBB8-84BE8FBFE8CF}"/>
                  </a:ext>
                </a:extLst>
              </p:cNvPr>
              <p:cNvSpPr/>
              <p:nvPr/>
            </p:nvSpPr>
            <p:spPr>
              <a:xfrm>
                <a:off x="7562626" y="2017627"/>
                <a:ext cx="4677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CAD474B-1CAE-45FE-BBB8-84BE8FBFE8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626" y="2017627"/>
                <a:ext cx="467756" cy="369332"/>
              </a:xfrm>
              <a:prstGeom prst="rect">
                <a:avLst/>
              </a:prstGeom>
              <a:blipFill>
                <a:blip r:embed="rId21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49D0FDAD-8EDC-4DFF-A358-24872633346C}"/>
                  </a:ext>
                </a:extLst>
              </p:cNvPr>
              <p:cNvSpPr/>
              <p:nvPr/>
            </p:nvSpPr>
            <p:spPr>
              <a:xfrm>
                <a:off x="224287" y="2991796"/>
                <a:ext cx="3060774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457200">
                  <a:lnSpc>
                    <a:spcPct val="107000"/>
                  </a:lnSpc>
                  <a:spcAft>
                    <a:spcPts val="800"/>
                  </a:spcAft>
                  <a:tabLst>
                    <a:tab pos="2025650" algn="l"/>
                  </a:tabLst>
                </a:pPr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Cela donne pour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9D0FDAD-8EDC-4DFF-A358-2487263334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287" y="2991796"/>
                <a:ext cx="3060774" cy="374077"/>
              </a:xfrm>
              <a:prstGeom prst="rect">
                <a:avLst/>
              </a:prstGeom>
              <a:blipFill>
                <a:blip r:embed="rId22"/>
                <a:stretch>
                  <a:fillRect t="-9836" r="-398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id="{ACE3DE6F-86A4-4F6B-A2C9-2F18FE4B156F}"/>
                  </a:ext>
                </a:extLst>
              </p:cNvPr>
              <p:cNvSpPr/>
              <p:nvPr/>
            </p:nvSpPr>
            <p:spPr>
              <a:xfrm>
                <a:off x="2789563" y="3613553"/>
                <a:ext cx="8943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CE3DE6F-86A4-4F6B-A2C9-2F18FE4B15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563" y="3613553"/>
                <a:ext cx="894347" cy="369332"/>
              </a:xfrm>
              <a:prstGeom prst="rect">
                <a:avLst/>
              </a:prstGeom>
              <a:blipFill>
                <a:blip r:embed="rId2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id="{3C1D6047-0FB1-4F01-BEAF-E0BE21712631}"/>
                  </a:ext>
                </a:extLst>
              </p:cNvPr>
              <p:cNvSpPr/>
              <p:nvPr/>
            </p:nvSpPr>
            <p:spPr>
              <a:xfrm>
                <a:off x="3478565" y="362402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3C1D6047-0FB1-4F01-BEAF-E0BE217126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565" y="3624029"/>
                <a:ext cx="410690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id="{D1A2D86A-9209-4B38-A3FD-FD361C1BE827}"/>
                  </a:ext>
                </a:extLst>
              </p:cNvPr>
              <p:cNvSpPr/>
              <p:nvPr/>
            </p:nvSpPr>
            <p:spPr>
              <a:xfrm>
                <a:off x="3721198" y="3624029"/>
                <a:ext cx="4607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1A2D86A-9209-4B38-A3FD-FD361C1BE8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1198" y="3624029"/>
                <a:ext cx="460767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46CC0EB5-9334-4CA9-9C50-B8C1B6BCDE8F}"/>
                  </a:ext>
                </a:extLst>
              </p:cNvPr>
              <p:cNvSpPr/>
              <p:nvPr/>
            </p:nvSpPr>
            <p:spPr>
              <a:xfrm>
                <a:off x="3976620" y="361355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6CC0EB5-9334-4CA9-9C50-B8C1B6BCDE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620" y="3613553"/>
                <a:ext cx="410690" cy="369332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589E321A-9EDB-4202-89F3-CAD681B3DC91}"/>
                  </a:ext>
                </a:extLst>
              </p:cNvPr>
              <p:cNvSpPr/>
              <p:nvPr/>
            </p:nvSpPr>
            <p:spPr>
              <a:xfrm>
                <a:off x="4181965" y="3624029"/>
                <a:ext cx="5804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589E321A-9EDB-4202-89F3-CAD681B3DC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965" y="3624029"/>
                <a:ext cx="580415" cy="369332"/>
              </a:xfrm>
              <a:prstGeom prst="rect">
                <a:avLst/>
              </a:prstGeom>
              <a:blipFill>
                <a:blip r:embed="rId27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xmlns="" id="{29FFEFF3-4ACA-4E80-896E-555D0EFF460C}"/>
                  </a:ext>
                </a:extLst>
              </p:cNvPr>
              <p:cNvSpPr/>
              <p:nvPr/>
            </p:nvSpPr>
            <p:spPr>
              <a:xfrm>
                <a:off x="4557035" y="362402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29FFEFF3-4ACA-4E80-896E-555D0EFF46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035" y="3624029"/>
                <a:ext cx="410690" cy="369332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xmlns="" id="{773BCF6F-7901-447C-A2B1-EFF375A70E6B}"/>
                  </a:ext>
                </a:extLst>
              </p:cNvPr>
              <p:cNvSpPr/>
              <p:nvPr/>
            </p:nvSpPr>
            <p:spPr>
              <a:xfrm>
                <a:off x="4787001" y="3599441"/>
                <a:ext cx="5893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773BCF6F-7901-447C-A2B1-EFF375A70E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001" y="3599441"/>
                <a:ext cx="589327" cy="369332"/>
              </a:xfrm>
              <a:prstGeom prst="rect">
                <a:avLst/>
              </a:prstGeom>
              <a:blipFill>
                <a:blip r:embed="rId2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496ECFE5-6E82-4493-9592-63CFBE6423E4}"/>
                  </a:ext>
                </a:extLst>
              </p:cNvPr>
              <p:cNvSpPr/>
              <p:nvPr/>
            </p:nvSpPr>
            <p:spPr>
              <a:xfrm>
                <a:off x="5162071" y="360887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496ECFE5-6E82-4493-9592-63CFBE6423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071" y="3608870"/>
                <a:ext cx="410690" cy="369332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D5D5DA19-5F09-46D2-97CC-0E752A9F7D83}"/>
                  </a:ext>
                </a:extLst>
              </p:cNvPr>
              <p:cNvSpPr/>
              <p:nvPr/>
            </p:nvSpPr>
            <p:spPr>
              <a:xfrm>
                <a:off x="5349487" y="3612864"/>
                <a:ext cx="5766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5D5DA19-5F09-46D2-97CC-0E752A9F7D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9487" y="3612864"/>
                <a:ext cx="576696" cy="369332"/>
              </a:xfrm>
              <a:prstGeom prst="rect">
                <a:avLst/>
              </a:prstGeom>
              <a:blipFill>
                <a:blip r:embed="rId3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xmlns="" id="{01FBE87D-DE25-4890-820A-F74EFD058885}"/>
                  </a:ext>
                </a:extLst>
              </p:cNvPr>
              <p:cNvSpPr/>
              <p:nvPr/>
            </p:nvSpPr>
            <p:spPr>
              <a:xfrm>
                <a:off x="5680162" y="3624029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1FBE87D-DE25-4890-820A-F74EFD0588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0162" y="3624029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438BA4FF-4C90-4852-826A-E4FCDF98B44A}"/>
                  </a:ext>
                </a:extLst>
              </p:cNvPr>
              <p:cNvSpPr/>
              <p:nvPr/>
            </p:nvSpPr>
            <p:spPr>
              <a:xfrm>
                <a:off x="5884769" y="3599441"/>
                <a:ext cx="5946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438BA4FF-4C90-4852-826A-E4FCDF98B4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769" y="3599441"/>
                <a:ext cx="594650" cy="369332"/>
              </a:xfrm>
              <a:prstGeom prst="rect">
                <a:avLst/>
              </a:prstGeom>
              <a:blipFill>
                <a:blip r:embed="rId3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4A859705-6782-4C1A-85D8-CC3BB52FD9A5}"/>
                  </a:ext>
                </a:extLst>
              </p:cNvPr>
              <p:cNvSpPr/>
              <p:nvPr/>
            </p:nvSpPr>
            <p:spPr>
              <a:xfrm>
                <a:off x="6274074" y="363172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A859705-6782-4C1A-85D8-CC3BB52FD9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074" y="3631721"/>
                <a:ext cx="410690" cy="369332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xmlns="" id="{3BFF8F08-0774-4D6F-BCDD-C17D7D929ABA}"/>
                  </a:ext>
                </a:extLst>
              </p:cNvPr>
              <p:cNvSpPr/>
              <p:nvPr/>
            </p:nvSpPr>
            <p:spPr>
              <a:xfrm>
                <a:off x="6473401" y="3631721"/>
                <a:ext cx="127624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3BFF8F08-0774-4D6F-BCDD-C17D7D929A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3401" y="3631721"/>
                <a:ext cx="1276247" cy="369332"/>
              </a:xfrm>
              <a:prstGeom prst="rect">
                <a:avLst/>
              </a:prstGeom>
              <a:blipFill>
                <a:blip r:embed="rId3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xmlns="" id="{CFAD9914-D87F-4853-A5B5-48754B4D9A20}"/>
                  </a:ext>
                </a:extLst>
              </p:cNvPr>
              <p:cNvSpPr/>
              <p:nvPr/>
            </p:nvSpPr>
            <p:spPr>
              <a:xfrm>
                <a:off x="7538285" y="363172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FAD9914-D87F-4853-A5B5-48754B4D9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8285" y="3631721"/>
                <a:ext cx="410690" cy="369332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E9ED377A-D42B-4512-8394-0F8347FF36DE}"/>
                  </a:ext>
                </a:extLst>
              </p:cNvPr>
              <p:cNvSpPr/>
              <p:nvPr/>
            </p:nvSpPr>
            <p:spPr>
              <a:xfrm>
                <a:off x="7743630" y="3624029"/>
                <a:ext cx="12851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fr-FR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E9ED377A-D42B-4512-8394-0F8347FF36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3630" y="3624029"/>
                <a:ext cx="1285159" cy="369332"/>
              </a:xfrm>
              <a:prstGeom prst="rect">
                <a:avLst/>
              </a:prstGeom>
              <a:blipFill>
                <a:blip r:embed="rId3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xmlns="" id="{E6519DF2-9D8E-426E-86A2-488AC81F18BD}"/>
                  </a:ext>
                </a:extLst>
              </p:cNvPr>
              <p:cNvSpPr/>
              <p:nvPr/>
            </p:nvSpPr>
            <p:spPr>
              <a:xfrm>
                <a:off x="8823444" y="363265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6519DF2-9D8E-426E-86A2-488AC81F18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3444" y="3632655"/>
                <a:ext cx="410690" cy="369332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xmlns="" id="{0F4D50E5-5C28-4938-99E0-5A9E7A2C4401}"/>
                  </a:ext>
                </a:extLst>
              </p:cNvPr>
              <p:cNvSpPr/>
              <p:nvPr/>
            </p:nvSpPr>
            <p:spPr>
              <a:xfrm>
                <a:off x="9025068" y="3605842"/>
                <a:ext cx="4607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fr-FR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0F4D50E5-5C28-4938-99E0-5A9E7A2C44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5068" y="3605842"/>
                <a:ext cx="460767" cy="369332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Groupe 49">
            <a:extLst>
              <a:ext uri="{FF2B5EF4-FFF2-40B4-BE49-F238E27FC236}">
                <a16:creationId xmlns:a16="http://schemas.microsoft.com/office/drawing/2014/main" xmlns="" id="{1234B557-BE26-4FA5-B0E9-8450FBFF141B}"/>
              </a:ext>
            </a:extLst>
          </p:cNvPr>
          <p:cNvGrpSpPr/>
          <p:nvPr/>
        </p:nvGrpSpPr>
        <p:grpSpPr>
          <a:xfrm>
            <a:off x="4062540" y="4252823"/>
            <a:ext cx="4056623" cy="508958"/>
            <a:chOff x="4062540" y="4252823"/>
            <a:chExt cx="4056623" cy="5089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xmlns="" id="{71A1387A-FDDB-49DB-8D7F-3A8E67708B52}"/>
                    </a:ext>
                  </a:extLst>
                </p:cNvPr>
                <p:cNvSpPr/>
                <p:nvPr/>
              </p:nvSpPr>
              <p:spPr>
                <a:xfrm>
                  <a:off x="4062540" y="4313990"/>
                  <a:ext cx="405662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𝜉</m:t>
                            </m:r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71A1387A-FDDB-49DB-8D7F-3A8E67708B5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2540" y="4313990"/>
                  <a:ext cx="4056623" cy="369332"/>
                </a:xfrm>
                <a:prstGeom prst="rect">
                  <a:avLst/>
                </a:prstGeom>
                <a:blipFill>
                  <a:blip r:embed="rId39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Rectangle : coins arrondis 48">
              <a:extLst>
                <a:ext uri="{FF2B5EF4-FFF2-40B4-BE49-F238E27FC236}">
                  <a16:creationId xmlns:a16="http://schemas.microsoft.com/office/drawing/2014/main" xmlns="" id="{87109D72-BB9E-4C55-9F03-131F40EA82C7}"/>
                </a:ext>
              </a:extLst>
            </p:cNvPr>
            <p:cNvSpPr/>
            <p:nvPr/>
          </p:nvSpPr>
          <p:spPr>
            <a:xfrm>
              <a:off x="4062540" y="4252823"/>
              <a:ext cx="3967842" cy="508958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xmlns="" id="{72A875DB-B237-4FAB-8820-EAD4281FFDE9}"/>
                  </a:ext>
                </a:extLst>
              </p:cNvPr>
              <p:cNvSpPr/>
              <p:nvPr/>
            </p:nvSpPr>
            <p:spPr>
              <a:xfrm>
                <a:off x="674033" y="4860588"/>
                <a:ext cx="1768946" cy="374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Et pour 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𝜉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𝜂</m:t>
                    </m:r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fr-FR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:</a:t>
                </a:r>
                <a:endParaRPr lang="fr-FR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2A875DB-B237-4FAB-8820-EAD4281FFD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33" y="4860588"/>
                <a:ext cx="1768946" cy="374077"/>
              </a:xfrm>
              <a:prstGeom prst="rect">
                <a:avLst/>
              </a:prstGeom>
              <a:blipFill>
                <a:blip r:embed="rId40"/>
                <a:stretch>
                  <a:fillRect l="-3103" t="-8065" r="-1379" b="-225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xmlns="" id="{F4C946D9-B296-4B05-83BA-349A76433A95}"/>
                  </a:ext>
                </a:extLst>
              </p:cNvPr>
              <p:cNvSpPr/>
              <p:nvPr/>
            </p:nvSpPr>
            <p:spPr>
              <a:xfrm>
                <a:off x="2786164" y="5271263"/>
                <a:ext cx="8977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4C946D9-B296-4B05-83BA-349A76433A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164" y="5271263"/>
                <a:ext cx="897746" cy="369332"/>
              </a:xfrm>
              <a:prstGeom prst="rect">
                <a:avLst/>
              </a:prstGeom>
              <a:blipFill>
                <a:blip r:embed="rId4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xmlns="" id="{BBA231B5-8C5E-4FD0-9DC0-9116897ECCA0}"/>
                  </a:ext>
                </a:extLst>
              </p:cNvPr>
              <p:cNvSpPr/>
              <p:nvPr/>
            </p:nvSpPr>
            <p:spPr>
              <a:xfrm>
                <a:off x="3478565" y="52712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BA231B5-8C5E-4FD0-9DC0-9116897ECC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565" y="5271263"/>
                <a:ext cx="410690" cy="369332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xmlns="" id="{88F1DAD2-6519-4D8A-9B70-D4B92A7449BB}"/>
                  </a:ext>
                </a:extLst>
              </p:cNvPr>
              <p:cNvSpPr/>
              <p:nvPr/>
            </p:nvSpPr>
            <p:spPr>
              <a:xfrm>
                <a:off x="3745403" y="5270328"/>
                <a:ext cx="462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88F1DAD2-6519-4D8A-9B70-D4B92A7449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403" y="5270328"/>
                <a:ext cx="462434" cy="369332"/>
              </a:xfrm>
              <a:prstGeom prst="rect">
                <a:avLst/>
              </a:prstGeom>
              <a:blipFill>
                <a:blip r:embed="rId4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xmlns="" id="{2E2317DD-DB8F-4D49-A4CE-41642813BAE5}"/>
                  </a:ext>
                </a:extLst>
              </p:cNvPr>
              <p:cNvSpPr/>
              <p:nvPr/>
            </p:nvSpPr>
            <p:spPr>
              <a:xfrm>
                <a:off x="4002492" y="527710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2E2317DD-DB8F-4D49-A4CE-41642813BA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492" y="5277105"/>
                <a:ext cx="410690" cy="369332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xmlns="" id="{245CAE9D-2862-4ABA-AE5E-3BAF1F0409E3}"/>
                  </a:ext>
                </a:extLst>
              </p:cNvPr>
              <p:cNvSpPr/>
              <p:nvPr/>
            </p:nvSpPr>
            <p:spPr>
              <a:xfrm>
                <a:off x="4271627" y="5277105"/>
                <a:ext cx="5820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245CAE9D-2862-4ABA-AE5E-3BAF1F0409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627" y="5277105"/>
                <a:ext cx="582082" cy="369332"/>
              </a:xfrm>
              <a:prstGeom prst="rect">
                <a:avLst/>
              </a:prstGeom>
              <a:blipFill>
                <a:blip r:embed="rId4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xmlns="" id="{5F2C7278-6B28-452C-9E86-001DF3231D61}"/>
                  </a:ext>
                </a:extLst>
              </p:cNvPr>
              <p:cNvSpPr/>
              <p:nvPr/>
            </p:nvSpPr>
            <p:spPr>
              <a:xfrm>
                <a:off x="4648364" y="527710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5F2C7278-6B28-452C-9E86-001DF3231D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364" y="5277105"/>
                <a:ext cx="410690" cy="369332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xmlns="" id="{EE185614-20E4-469E-B97F-85569672D753}"/>
                  </a:ext>
                </a:extLst>
              </p:cNvPr>
              <p:cNvSpPr/>
              <p:nvPr/>
            </p:nvSpPr>
            <p:spPr>
              <a:xfrm>
                <a:off x="4853709" y="5274755"/>
                <a:ext cx="5909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EE185614-20E4-469E-B97F-85569672D7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3709" y="5274755"/>
                <a:ext cx="590996" cy="369332"/>
              </a:xfrm>
              <a:prstGeom prst="rect">
                <a:avLst/>
              </a:prstGeom>
              <a:blipFill>
                <a:blip r:embed="rId4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xmlns="" id="{565B116F-72C1-4977-BCE4-5C0275332055}"/>
                  </a:ext>
                </a:extLst>
              </p:cNvPr>
              <p:cNvSpPr/>
              <p:nvPr/>
            </p:nvSpPr>
            <p:spPr>
              <a:xfrm>
                <a:off x="5172795" y="527710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65B116F-72C1-4977-BCE4-5C02753320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795" y="5277105"/>
                <a:ext cx="410690" cy="369332"/>
              </a:xfrm>
              <a:prstGeom prst="rect">
                <a:avLst/>
              </a:prstGeom>
              <a:blipFill>
                <a:blip r:embed="rId4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xmlns="" id="{33D80B50-5698-4766-B783-3E8215810B5E}"/>
                  </a:ext>
                </a:extLst>
              </p:cNvPr>
              <p:cNvSpPr/>
              <p:nvPr/>
            </p:nvSpPr>
            <p:spPr>
              <a:xfrm>
                <a:off x="5357163" y="5277105"/>
                <a:ext cx="5783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33D80B50-5698-4766-B783-3E8215810B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7163" y="5277105"/>
                <a:ext cx="578363" cy="369332"/>
              </a:xfrm>
              <a:prstGeom prst="rect">
                <a:avLst/>
              </a:prstGeom>
              <a:blipFill>
                <a:blip r:embed="rId4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xmlns="" id="{C10BB516-A03D-4938-B0DA-F8CFCCE6D197}"/>
                  </a:ext>
                </a:extLst>
              </p:cNvPr>
              <p:cNvSpPr/>
              <p:nvPr/>
            </p:nvSpPr>
            <p:spPr>
              <a:xfrm>
                <a:off x="5730181" y="527710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10BB516-A03D-4938-B0DA-F8CFCCE6D1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181" y="5277105"/>
                <a:ext cx="410690" cy="369332"/>
              </a:xfrm>
              <a:prstGeom prst="rect">
                <a:avLst/>
              </a:prstGeom>
              <a:blipFill>
                <a:blip r:embed="rId4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xmlns="" id="{CC4CCC6C-95A5-4FE8-9B26-4270C17EC8DC}"/>
                  </a:ext>
                </a:extLst>
              </p:cNvPr>
              <p:cNvSpPr/>
              <p:nvPr/>
            </p:nvSpPr>
            <p:spPr>
              <a:xfrm>
                <a:off x="5935680" y="5277105"/>
                <a:ext cx="5963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C4CCC6C-95A5-4FE8-9B26-4270C17EC8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5680" y="5277105"/>
                <a:ext cx="596317" cy="369332"/>
              </a:xfrm>
              <a:prstGeom prst="rect">
                <a:avLst/>
              </a:prstGeom>
              <a:blipFill>
                <a:blip r:embed="rId5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xmlns="" id="{B24B8A99-985A-45B6-8C74-2E7B636ABF48}"/>
                  </a:ext>
                </a:extLst>
              </p:cNvPr>
              <p:cNvSpPr/>
              <p:nvPr/>
            </p:nvSpPr>
            <p:spPr>
              <a:xfrm>
                <a:off x="6348349" y="527710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B24B8A99-985A-45B6-8C74-2E7B636ABF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8349" y="5277105"/>
                <a:ext cx="410690" cy="369332"/>
              </a:xfrm>
              <a:prstGeom prst="rect">
                <a:avLst/>
              </a:prstGeom>
              <a:blipFill>
                <a:blip r:embed="rId5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xmlns="" id="{BFC246EB-6B2F-4A28-A995-68DB17DB792B}"/>
                  </a:ext>
                </a:extLst>
              </p:cNvPr>
              <p:cNvSpPr/>
              <p:nvPr/>
            </p:nvSpPr>
            <p:spPr>
              <a:xfrm>
                <a:off x="6552862" y="5278709"/>
                <a:ext cx="12795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𝜉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BFC246EB-6B2F-4A28-A995-68DB17DB79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2862" y="5278709"/>
                <a:ext cx="1279581" cy="369332"/>
              </a:xfrm>
              <a:prstGeom prst="rect">
                <a:avLst/>
              </a:prstGeom>
              <a:blipFill>
                <a:blip r:embed="rId5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xmlns="" id="{A8A236C0-8A75-4034-9B87-EF4F19B25A44}"/>
                  </a:ext>
                </a:extLst>
              </p:cNvPr>
              <p:cNvSpPr/>
              <p:nvPr/>
            </p:nvSpPr>
            <p:spPr>
              <a:xfrm>
                <a:off x="7626266" y="527263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A8A236C0-8A75-4034-9B87-EF4F19B25A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6266" y="5272631"/>
                <a:ext cx="410690" cy="369332"/>
              </a:xfrm>
              <a:prstGeom prst="rect">
                <a:avLst/>
              </a:prstGeom>
              <a:blipFill>
                <a:blip r:embed="rId5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xmlns="" id="{BD90FF94-BD02-4EB6-95DD-82AFD6F13460}"/>
                  </a:ext>
                </a:extLst>
              </p:cNvPr>
              <p:cNvSpPr/>
              <p:nvPr/>
            </p:nvSpPr>
            <p:spPr>
              <a:xfrm>
                <a:off x="7833236" y="5237188"/>
                <a:ext cx="12884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</a:rPr>
                        <m:t>𝜂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BD90FF94-BD02-4EB6-95DD-82AFD6F134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3236" y="5237188"/>
                <a:ext cx="1288493" cy="369332"/>
              </a:xfrm>
              <a:prstGeom prst="rect">
                <a:avLst/>
              </a:prstGeom>
              <a:blipFill>
                <a:blip r:embed="rId54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xmlns="" id="{63A0AE33-7E6F-43DE-B87B-8F6E343E27DC}"/>
                  </a:ext>
                </a:extLst>
              </p:cNvPr>
              <p:cNvSpPr/>
              <p:nvPr/>
            </p:nvSpPr>
            <p:spPr>
              <a:xfrm>
                <a:off x="8918344" y="527078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63A0AE33-7E6F-43DE-B87B-8F6E343E27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8344" y="5270781"/>
                <a:ext cx="410690" cy="369332"/>
              </a:xfrm>
              <a:prstGeom prst="rect">
                <a:avLst/>
              </a:prstGeom>
              <a:blipFill>
                <a:blip r:embed="rId5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xmlns="" id="{AFB0DAEF-D360-4129-B2E4-026CA624F0EE}"/>
                  </a:ext>
                </a:extLst>
              </p:cNvPr>
              <p:cNvSpPr/>
              <p:nvPr/>
            </p:nvSpPr>
            <p:spPr>
              <a:xfrm>
                <a:off x="9120398" y="5237188"/>
                <a:ext cx="4624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fr-FR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AFB0DAEF-D360-4129-B2E4-026CA624F0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0398" y="5237188"/>
                <a:ext cx="462434" cy="369332"/>
              </a:xfrm>
              <a:prstGeom prst="rect">
                <a:avLst/>
              </a:prstGeom>
              <a:blipFill>
                <a:blip r:embed="rId5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Groupe 70">
            <a:extLst>
              <a:ext uri="{FF2B5EF4-FFF2-40B4-BE49-F238E27FC236}">
                <a16:creationId xmlns:a16="http://schemas.microsoft.com/office/drawing/2014/main" xmlns="" id="{B445B661-CC12-4EBB-BCE5-EDE00E7B5812}"/>
              </a:ext>
            </a:extLst>
          </p:cNvPr>
          <p:cNvGrpSpPr/>
          <p:nvPr/>
        </p:nvGrpSpPr>
        <p:grpSpPr>
          <a:xfrm>
            <a:off x="3981215" y="5925357"/>
            <a:ext cx="4068358" cy="536337"/>
            <a:chOff x="3981215" y="5925357"/>
            <a:chExt cx="4068358" cy="5363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xmlns="" id="{4EB8BEE9-552C-48BB-8C46-11E14EE3D986}"/>
                    </a:ext>
                  </a:extLst>
                </p:cNvPr>
                <p:cNvSpPr/>
                <p:nvPr/>
              </p:nvSpPr>
              <p:spPr>
                <a:xfrm>
                  <a:off x="3981215" y="5959354"/>
                  <a:ext cx="406835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𝜉</m:t>
                            </m:r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𝜉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fr-FR" i="1">
                            <a:latin typeface="Cambria Math" panose="02040503050406030204" pitchFamily="18" charset="0"/>
                          </a:rPr>
                          <m:t>𝜂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fr-F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r-FR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fr-FR" i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fr-FR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fr-FR" dirty="0"/>
                </a:p>
              </p:txBody>
            </p:sp>
          </mc:Choice>
          <mc:Fallback xmlns=""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4EB8BEE9-552C-48BB-8C46-11E14EE3D98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215" y="5959354"/>
                  <a:ext cx="4068358" cy="369332"/>
                </a:xfrm>
                <a:prstGeom prst="rect">
                  <a:avLst/>
                </a:prstGeom>
                <a:blipFill>
                  <a:blip r:embed="rId57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0" name="Rectangle : coins arrondis 69">
              <a:extLst>
                <a:ext uri="{FF2B5EF4-FFF2-40B4-BE49-F238E27FC236}">
                  <a16:creationId xmlns:a16="http://schemas.microsoft.com/office/drawing/2014/main" xmlns="" id="{E23F4EBA-8CDC-46F4-B514-980EFD2D27EF}"/>
                </a:ext>
              </a:extLst>
            </p:cNvPr>
            <p:cNvSpPr/>
            <p:nvPr/>
          </p:nvSpPr>
          <p:spPr>
            <a:xfrm>
              <a:off x="4062540" y="5925357"/>
              <a:ext cx="3987033" cy="536337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55177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60AC47F-0A93-41EC-AAAD-7574E35BE606}"/>
              </a:ext>
            </a:extLst>
          </p:cNvPr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Corrigé de la série N°02 « Techniques d’interpolations nodales».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6BB7CC4-79D3-4F5F-B2D6-CE17859F58C2}"/>
              </a:ext>
            </a:extLst>
          </p:cNvPr>
          <p:cNvSpPr/>
          <p:nvPr/>
        </p:nvSpPr>
        <p:spPr>
          <a:xfrm>
            <a:off x="318857" y="906575"/>
            <a:ext cx="1392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u="sng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Exercice 03: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AB9F3BF-A180-4C14-9EFA-58D2345A25D7}"/>
              </a:ext>
            </a:extLst>
          </p:cNvPr>
          <p:cNvSpPr/>
          <p:nvPr/>
        </p:nvSpPr>
        <p:spPr>
          <a:xfrm>
            <a:off x="550653" y="1360438"/>
            <a:ext cx="11090694" cy="212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Soit un élément triangulaire linéaire, défini en 2D dans le plan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(x, y).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Les coordonnées des nœuds de l’élément sont les suivantes :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1 (0,0)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; 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nœud 2 (1,0) 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 nœud 3 (1,1).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On interpole ensuite un champ de températures T(x, y) à l’intérieur de cet élément. Les températures aux nœuds sont respectivement T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T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T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BCD12F6-ABCF-46E0-8580-D599E7838177}"/>
              </a:ext>
            </a:extLst>
          </p:cNvPr>
          <p:cNvSpPr/>
          <p:nvPr/>
        </p:nvSpPr>
        <p:spPr>
          <a:xfrm>
            <a:off x="448574" y="3429000"/>
            <a:ext cx="111927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1- En passant par l’élément de référence associé à cet élément réel, déterminer l’expression de l’interpolation    T(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BE29886-F7CF-4488-94D4-46208F0478D8}"/>
              </a:ext>
            </a:extLst>
          </p:cNvPr>
          <p:cNvSpPr/>
          <p:nvPr/>
        </p:nvSpPr>
        <p:spPr>
          <a:xfrm>
            <a:off x="550653" y="4297233"/>
            <a:ext cx="110906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2- Sans passer par l'élément de référence, retrouver le résultat précédent en posant que l'interpolation T(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est de la forme: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BD121A6-F316-4C9B-9C52-72832570375B}"/>
              </a:ext>
            </a:extLst>
          </p:cNvPr>
          <p:cNvSpPr/>
          <p:nvPr/>
        </p:nvSpPr>
        <p:spPr>
          <a:xfrm>
            <a:off x="3048000" y="564039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mbria Math" panose="02040503050406030204" pitchFamily="18" charset="0"/>
              </a:rPr>
              <a:t/>
            </a:r>
            <a:br>
              <a:rPr lang="fr-FR" dirty="0">
                <a:solidFill>
                  <a:srgbClr val="000000"/>
                </a:solidFill>
                <a:latin typeface="Cambria Math" panose="02040503050406030204" pitchFamily="18" charset="0"/>
              </a:rPr>
            </a:b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xmlns="" id="{6BB4AD18-52F0-48BB-81CA-A2C47B0322E8}"/>
                  </a:ext>
                </a:extLst>
              </p:cNvPr>
              <p:cNvSpPr txBox="1"/>
              <p:nvPr/>
            </p:nvSpPr>
            <p:spPr>
              <a:xfrm>
                <a:off x="3000554" y="5220563"/>
                <a:ext cx="619089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BB4AD18-52F0-48BB-81CA-A2C47B0322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554" y="5220563"/>
                <a:ext cx="6190891" cy="369332"/>
              </a:xfrm>
              <a:prstGeom prst="rect">
                <a:avLst/>
              </a:prstGeom>
              <a:blipFill>
                <a:blip r:embed="rId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99184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1552</Words>
  <Application>Microsoft Office PowerPoint</Application>
  <PresentationFormat>Grand écran</PresentationFormat>
  <Paragraphs>572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Riad</dc:creator>
  <cp:lastModifiedBy>VMI</cp:lastModifiedBy>
  <cp:revision>217</cp:revision>
  <dcterms:created xsi:type="dcterms:W3CDTF">2020-04-20T21:22:00Z</dcterms:created>
  <dcterms:modified xsi:type="dcterms:W3CDTF">2020-06-11T05:37:52Z</dcterms:modified>
</cp:coreProperties>
</file>