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3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84" r:id="rId31"/>
    <p:sldId id="3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3BC2-DF08-44B9-9D94-62FFA089F12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A0F8-55FE-4381-82B7-F824A546D9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9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33BC2-DF08-44B9-9D94-62FFA089F126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A0F8-55FE-4381-82B7-F824A546D94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Chapitre III : Création d’entreprises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76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42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09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84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4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20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87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75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58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8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35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1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68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88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32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16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65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49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74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46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81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73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47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2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3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6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5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4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777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Grand écran</PresentationFormat>
  <Paragraphs>1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Thème Office</vt:lpstr>
      <vt:lpstr>Chapitre III : Création d’entreprises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Création des entreprises et entrepreneuriat</dc:title>
  <dc:creator>Bennacer Nasreddine</dc:creator>
  <cp:lastModifiedBy>Bennacer Nasreddine</cp:lastModifiedBy>
  <cp:revision>4</cp:revision>
  <dcterms:created xsi:type="dcterms:W3CDTF">2023-04-28T09:03:07Z</dcterms:created>
  <dcterms:modified xsi:type="dcterms:W3CDTF">2023-04-28T11:46:33Z</dcterms:modified>
</cp:coreProperties>
</file>