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5677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372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557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8464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3855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3039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6937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6189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280507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4066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87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5008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27552-C961-4C23-8BE3-502F0502D8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46101"/>
            <a:ext cx="9144000" cy="736599"/>
          </a:xfrm>
        </p:spPr>
        <p:txBody>
          <a:bodyPr>
            <a:normAutofit/>
          </a:bodyPr>
          <a:lstStyle/>
          <a:p>
            <a:pPr algn="ctr"/>
            <a:r>
              <a:rPr lang="ar-DZ" sz="4400" b="1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"بطاقة تعريفية بالأستاذ"</a:t>
            </a:r>
            <a:endParaRPr lang="fr-DZ" sz="44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ECA58A3-3DE0-4309-AF2E-9E63CCFB6A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1651000"/>
            <a:ext cx="8637072" cy="3644900"/>
          </a:xfrm>
        </p:spPr>
        <p:txBody>
          <a:bodyPr/>
          <a:lstStyle/>
          <a:p>
            <a:pPr algn="ctr" rtl="1"/>
            <a:r>
              <a:rPr lang="ar-DZ" sz="2800" b="1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الدكتور/ نجيم حناشي</a:t>
            </a:r>
          </a:p>
          <a:p>
            <a:pPr algn="ctr" rtl="1"/>
            <a:r>
              <a:rPr lang="ar-DZ" sz="2800" b="1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أستاذ محاضر قسم –أ-</a:t>
            </a:r>
          </a:p>
          <a:p>
            <a:pPr algn="ctr" rtl="1"/>
            <a:r>
              <a:rPr lang="ar-DZ" sz="2800" b="1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جامعة عبد الرحمان ميرة – بجاية,</a:t>
            </a:r>
          </a:p>
          <a:p>
            <a:pPr algn="ctr" rtl="1"/>
            <a:r>
              <a:rPr lang="ar-DZ" sz="2800" b="1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كلية الآداب و اللغات</a:t>
            </a:r>
          </a:p>
          <a:p>
            <a:pPr algn="ctr" rtl="1"/>
            <a:r>
              <a:rPr lang="ar-DZ" sz="2800" b="1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قسم اللغة و الأدب العربي</a:t>
            </a:r>
            <a:endParaRPr lang="fr-DZ" sz="2800" b="1" i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373612680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</TotalTime>
  <Words>30</Words>
  <Application>Microsoft Office PowerPoint</Application>
  <PresentationFormat>Grand écran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Sakkal Majalla</vt:lpstr>
      <vt:lpstr>Galerie</vt:lpstr>
      <vt:lpstr>"بطاقة تعريفية بالأستاذ"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"بطاقة تعريفية بالأستاذ"</dc:title>
  <dc:creator>Nadjim Hannachi</dc:creator>
  <cp:lastModifiedBy>Nadjim Hannachi</cp:lastModifiedBy>
  <cp:revision>1</cp:revision>
  <dcterms:created xsi:type="dcterms:W3CDTF">2025-03-01T12:48:39Z</dcterms:created>
  <dcterms:modified xsi:type="dcterms:W3CDTF">2025-04-14T13:05:21Z</dcterms:modified>
</cp:coreProperties>
</file>