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2EB18-7DA8-40B1-BF44-00A802E93058}" type="datetimeFigureOut">
              <a:rPr lang="fr-DZ" smtClean="0"/>
              <a:t>14/04/2025</a:t>
            </a:fld>
            <a:endParaRPr lang="fr-D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fr-D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FEF39506-A2F9-4934-80FA-8FE855DD2986}" type="slidenum">
              <a:rPr lang="fr-DZ" smtClean="0"/>
              <a:t>‹N°›</a:t>
            </a:fld>
            <a:endParaRPr lang="fr-DZ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656772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2EB18-7DA8-40B1-BF44-00A802E93058}" type="datetimeFigureOut">
              <a:rPr lang="fr-DZ" smtClean="0"/>
              <a:t>14/04/2025</a:t>
            </a:fld>
            <a:endParaRPr lang="fr-D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D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39506-A2F9-4934-80FA-8FE855DD2986}" type="slidenum">
              <a:rPr lang="fr-DZ" smtClean="0"/>
              <a:t>‹N°›</a:t>
            </a:fld>
            <a:endParaRPr lang="fr-DZ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23723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2EB18-7DA8-40B1-BF44-00A802E93058}" type="datetimeFigureOut">
              <a:rPr lang="fr-DZ" smtClean="0"/>
              <a:t>14/04/2025</a:t>
            </a:fld>
            <a:endParaRPr lang="fr-D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D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39506-A2F9-4934-80FA-8FE855DD2986}" type="slidenum">
              <a:rPr lang="fr-DZ" smtClean="0"/>
              <a:t>‹N°›</a:t>
            </a:fld>
            <a:endParaRPr lang="fr-DZ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79557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2EB18-7DA8-40B1-BF44-00A802E93058}" type="datetimeFigureOut">
              <a:rPr lang="fr-DZ" smtClean="0"/>
              <a:t>14/04/2025</a:t>
            </a:fld>
            <a:endParaRPr lang="fr-D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D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39506-A2F9-4934-80FA-8FE855DD2986}" type="slidenum">
              <a:rPr lang="fr-DZ" smtClean="0"/>
              <a:t>‹N°›</a:t>
            </a:fld>
            <a:endParaRPr lang="fr-DZ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184649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2EB18-7DA8-40B1-BF44-00A802E93058}" type="datetimeFigureOut">
              <a:rPr lang="fr-DZ" smtClean="0"/>
              <a:t>14/04/2025</a:t>
            </a:fld>
            <a:endParaRPr lang="fr-D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D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39506-A2F9-4934-80FA-8FE855DD2986}" type="slidenum">
              <a:rPr lang="fr-DZ" smtClean="0"/>
              <a:t>‹N°›</a:t>
            </a:fld>
            <a:endParaRPr lang="fr-DZ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338558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2EB18-7DA8-40B1-BF44-00A802E93058}" type="datetimeFigureOut">
              <a:rPr lang="fr-DZ" smtClean="0"/>
              <a:t>14/04/2025</a:t>
            </a:fld>
            <a:endParaRPr lang="fr-D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D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39506-A2F9-4934-80FA-8FE855DD2986}" type="slidenum">
              <a:rPr lang="fr-DZ" smtClean="0"/>
              <a:t>‹N°›</a:t>
            </a:fld>
            <a:endParaRPr lang="fr-DZ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730392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2EB18-7DA8-40B1-BF44-00A802E93058}" type="datetimeFigureOut">
              <a:rPr lang="fr-DZ" smtClean="0"/>
              <a:t>14/04/2025</a:t>
            </a:fld>
            <a:endParaRPr lang="fr-D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D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39506-A2F9-4934-80FA-8FE855DD2986}" type="slidenum">
              <a:rPr lang="fr-DZ" smtClean="0"/>
              <a:t>‹N°›</a:t>
            </a:fld>
            <a:endParaRPr lang="fr-DZ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669373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2EB18-7DA8-40B1-BF44-00A802E93058}" type="datetimeFigureOut">
              <a:rPr lang="fr-DZ" smtClean="0"/>
              <a:t>14/04/2025</a:t>
            </a:fld>
            <a:endParaRPr lang="fr-D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D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39506-A2F9-4934-80FA-8FE855DD2986}" type="slidenum">
              <a:rPr lang="fr-DZ" smtClean="0"/>
              <a:t>‹N°›</a:t>
            </a:fld>
            <a:endParaRPr lang="fr-DZ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561890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2EB18-7DA8-40B1-BF44-00A802E93058}" type="datetimeFigureOut">
              <a:rPr lang="fr-DZ" smtClean="0"/>
              <a:t>14/04/2025</a:t>
            </a:fld>
            <a:endParaRPr lang="fr-D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D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39506-A2F9-4934-80FA-8FE855DD2986}" type="slidenum">
              <a:rPr lang="fr-DZ" smtClean="0"/>
              <a:t>‹N°›</a:t>
            </a:fld>
            <a:endParaRPr lang="fr-DZ"/>
          </a:p>
        </p:txBody>
      </p:sp>
    </p:spTree>
    <p:extLst>
      <p:ext uri="{BB962C8B-B14F-4D97-AF65-F5344CB8AC3E}">
        <p14:creationId xmlns:p14="http://schemas.microsoft.com/office/powerpoint/2010/main" val="12805077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2EB18-7DA8-40B1-BF44-00A802E93058}" type="datetimeFigureOut">
              <a:rPr lang="fr-DZ" smtClean="0"/>
              <a:t>14/04/2025</a:t>
            </a:fld>
            <a:endParaRPr lang="fr-D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D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39506-A2F9-4934-80FA-8FE855DD2986}" type="slidenum">
              <a:rPr lang="fr-DZ" smtClean="0"/>
              <a:t>‹N°›</a:t>
            </a:fld>
            <a:endParaRPr lang="fr-DZ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940665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7B92EB18-7DA8-40B1-BF44-00A802E93058}" type="datetimeFigureOut">
              <a:rPr lang="fr-DZ" smtClean="0"/>
              <a:t>14/04/2025</a:t>
            </a:fld>
            <a:endParaRPr lang="fr-D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fr-D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39506-A2F9-4934-80FA-8FE855DD2986}" type="slidenum">
              <a:rPr lang="fr-DZ" smtClean="0"/>
              <a:t>‹N°›</a:t>
            </a:fld>
            <a:endParaRPr lang="fr-DZ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028739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92EB18-7DA8-40B1-BF44-00A802E93058}" type="datetimeFigureOut">
              <a:rPr lang="fr-DZ" smtClean="0"/>
              <a:t>14/04/2025</a:t>
            </a:fld>
            <a:endParaRPr lang="fr-D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D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FEF39506-A2F9-4934-80FA-8FE855DD2986}" type="slidenum">
              <a:rPr lang="fr-DZ" smtClean="0"/>
              <a:t>‹N°›</a:t>
            </a:fld>
            <a:endParaRPr lang="fr-DZ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75008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D027552-C961-4C23-8BE3-502F0502D8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546101"/>
            <a:ext cx="9144000" cy="736599"/>
          </a:xfrm>
        </p:spPr>
        <p:txBody>
          <a:bodyPr>
            <a:normAutofit/>
          </a:bodyPr>
          <a:lstStyle/>
          <a:p>
            <a:pPr algn="ctr"/>
            <a:r>
              <a:rPr lang="ar-DZ" sz="4400" b="1" i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"بطاقة تعريفية بالأستاذ"</a:t>
            </a:r>
            <a:endParaRPr lang="fr-DZ" sz="4400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CECA58A3-3DE0-4309-AF2E-9E63CCFB6A0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17780" y="1651000"/>
            <a:ext cx="8637072" cy="3644900"/>
          </a:xfrm>
        </p:spPr>
        <p:txBody>
          <a:bodyPr/>
          <a:lstStyle/>
          <a:p>
            <a:pPr algn="ctr" rtl="1"/>
            <a:r>
              <a:rPr lang="ar-DZ" sz="2800" b="1" i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الدكتور/ نجيم حناشي</a:t>
            </a:r>
          </a:p>
          <a:p>
            <a:pPr algn="ctr" rtl="1"/>
            <a:r>
              <a:rPr lang="ar-DZ" sz="2800" b="1" i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أستاذ محاضر قسم –أ-</a:t>
            </a:r>
          </a:p>
          <a:p>
            <a:pPr algn="ctr" rtl="1"/>
            <a:r>
              <a:rPr lang="ar-DZ" sz="2800" b="1" i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جامعة عبد الرحمان ميرة – بجاية,</a:t>
            </a:r>
          </a:p>
          <a:p>
            <a:pPr algn="ctr" rtl="1"/>
            <a:r>
              <a:rPr lang="ar-DZ" sz="2800" b="1" i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كلية الآداب و اللغات</a:t>
            </a:r>
          </a:p>
          <a:p>
            <a:pPr algn="ctr" rtl="1"/>
            <a:r>
              <a:rPr lang="ar-DZ" sz="2800" b="1" i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قسم اللغة و الأدب العربي</a:t>
            </a:r>
            <a:endParaRPr lang="fr-DZ" sz="2800" b="1" i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ctr"/>
            <a:endParaRPr lang="fr-DZ" dirty="0"/>
          </a:p>
        </p:txBody>
      </p:sp>
    </p:spTree>
    <p:extLst>
      <p:ext uri="{BB962C8B-B14F-4D97-AF65-F5344CB8AC3E}">
        <p14:creationId xmlns:p14="http://schemas.microsoft.com/office/powerpoint/2010/main" val="3736126809"/>
      </p:ext>
    </p:extLst>
  </p:cSld>
  <p:clrMapOvr>
    <a:masterClrMapping/>
  </p:clrMapOvr>
</p:sld>
</file>

<file path=ppt/theme/theme1.xml><?xml version="1.0" encoding="utf-8"?>
<a:theme xmlns:a="http://schemas.openxmlformats.org/drawingml/2006/main" name="Galerie">
  <a:themeElements>
    <a:clrScheme name="Galerie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erie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ie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</TotalTime>
  <Words>30</Words>
  <Application>Microsoft Office PowerPoint</Application>
  <PresentationFormat>Grand écran</PresentationFormat>
  <Paragraphs>6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Gill Sans MT</vt:lpstr>
      <vt:lpstr>Sakkal Majalla</vt:lpstr>
      <vt:lpstr>Galerie</vt:lpstr>
      <vt:lpstr>"بطاقة تعريفية بالأستاذ"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"بطاقة تعريفية بالأستاذ"</dc:title>
  <dc:creator>Nadjim Hannachi</dc:creator>
  <cp:lastModifiedBy>Nadjim Hannachi</cp:lastModifiedBy>
  <cp:revision>1</cp:revision>
  <dcterms:created xsi:type="dcterms:W3CDTF">2025-03-01T12:48:39Z</dcterms:created>
  <dcterms:modified xsi:type="dcterms:W3CDTF">2025-04-14T13:05:21Z</dcterms:modified>
</cp:coreProperties>
</file>