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1" r:id="rId2"/>
    <p:sldId id="256" r:id="rId3"/>
    <p:sldId id="257" r:id="rId4"/>
    <p:sldId id="259" r:id="rId5"/>
    <p:sldId id="258" r:id="rId6"/>
    <p:sldId id="260" r:id="rId7"/>
    <p:sldId id="262" r:id="rId8"/>
    <p:sldId id="263" r:id="rId9"/>
    <p:sldId id="264" r:id="rId10"/>
    <p:sldId id="265" r:id="rId11"/>
    <p:sldId id="267" r:id="rId12"/>
    <p:sldId id="266" r:id="rId13"/>
    <p:sldId id="271" r:id="rId14"/>
    <p:sldId id="270" r:id="rId15"/>
    <p:sldId id="268" r:id="rId16"/>
    <p:sldId id="269" r:id="rId17"/>
    <p:sldId id="272" r:id="rId18"/>
    <p:sldId id="274" r:id="rId19"/>
    <p:sldId id="273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-148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CA" smtClean="0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A" smtClean="0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A410-5215-544F-A9BF-10448B7E688A}" type="datetimeFigureOut">
              <a:rPr lang="en-US" smtClean="0"/>
              <a:t>02/03/21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64185-8461-5D40-A6E9-EC622F426DF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1828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A410-5215-544F-A9BF-10448B7E688A}" type="datetimeFigureOut">
              <a:rPr lang="en-US" smtClean="0"/>
              <a:t>02/03/21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64185-8461-5D40-A6E9-EC622F426DF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104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CA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A410-5215-544F-A9BF-10448B7E688A}" type="datetimeFigureOut">
              <a:rPr lang="en-US" smtClean="0"/>
              <a:t>02/03/21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64185-8461-5D40-A6E9-EC622F426DF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3211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A410-5215-544F-A9BF-10448B7E688A}" type="datetimeFigureOut">
              <a:rPr lang="en-US" smtClean="0"/>
              <a:t>02/03/21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64185-8461-5D40-A6E9-EC622F426DF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6541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CA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A410-5215-544F-A9BF-10448B7E688A}" type="datetimeFigureOut">
              <a:rPr lang="en-US" smtClean="0"/>
              <a:t>02/03/21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64185-8461-5D40-A6E9-EC622F426DF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0086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A410-5215-544F-A9BF-10448B7E688A}" type="datetimeFigureOut">
              <a:rPr lang="en-US" smtClean="0"/>
              <a:t>02/03/21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64185-8461-5D40-A6E9-EC622F426DF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5579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A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A410-5215-544F-A9BF-10448B7E688A}" type="datetimeFigureOut">
              <a:rPr lang="en-US" smtClean="0"/>
              <a:t>02/03/21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64185-8461-5D40-A6E9-EC622F426DF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6543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A410-5215-544F-A9BF-10448B7E688A}" type="datetimeFigureOut">
              <a:rPr lang="en-US" smtClean="0"/>
              <a:t>02/03/21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64185-8461-5D40-A6E9-EC622F426DF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1674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A410-5215-544F-A9BF-10448B7E688A}" type="datetimeFigureOut">
              <a:rPr lang="en-US" smtClean="0"/>
              <a:t>02/03/21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64185-8461-5D40-A6E9-EC622F426DF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4813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A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A410-5215-544F-A9BF-10448B7E688A}" type="datetimeFigureOut">
              <a:rPr lang="en-US" smtClean="0"/>
              <a:t>02/03/21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64185-8461-5D40-A6E9-EC622F426DF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5197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A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A410-5215-544F-A9BF-10448B7E688A}" type="datetimeFigureOut">
              <a:rPr lang="en-US" smtClean="0"/>
              <a:t>02/03/21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64185-8461-5D40-A6E9-EC622F426DF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4081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30A410-5215-544F-A9BF-10448B7E688A}" type="datetimeFigureOut">
              <a:rPr lang="en-US" smtClean="0"/>
              <a:t>02/03/21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464185-8461-5D40-A6E9-EC622F426DF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3091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3800"/>
            <a:ext cx="9144000" cy="444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443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2600"/>
            <a:ext cx="9144000" cy="587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891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e d’écran 2021-02-25 à 07.59.2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0676"/>
            <a:ext cx="9144000" cy="2744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923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e d’écran 2021-02-25 à 07.59.3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00" y="0"/>
            <a:ext cx="73190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3137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e d’écran 2021-02-25 à 08.06.1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4896"/>
            <a:ext cx="9144000" cy="574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4077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pture d’écran 2021-02-25 à 08.07.2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8009"/>
            <a:ext cx="9144000" cy="4104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1471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9144000" cy="6697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8376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1940"/>
            <a:ext cx="9144000" cy="4777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8811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2364"/>
            <a:ext cx="9144000" cy="449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749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62400"/>
            <a:ext cx="9144000" cy="2839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4968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9200"/>
            <a:ext cx="9144000" cy="439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245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ture d’écran 2021-02-25 à 07.08.4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4269"/>
            <a:ext cx="9144000" cy="297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170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e d’écran 2021-02-25 à 07.08.3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00" y="0"/>
            <a:ext cx="69044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661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4688"/>
            <a:ext cx="9144000" cy="5523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307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e d’écran 2021-02-25 à 07.18.5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4477"/>
            <a:ext cx="9144000" cy="438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275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e d’écran 2021-02-25 à 07.28.0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400" y="0"/>
            <a:ext cx="70427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746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5200"/>
            <a:ext cx="9144000" cy="4909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648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e d’écran 2021-02-25 à 07.31.2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4976"/>
            <a:ext cx="9144000" cy="2848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419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e d’écran 2021-02-25 à 07.31.2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0"/>
            <a:ext cx="70080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595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0</Words>
  <Application>Microsoft Macintosh PowerPoint</Application>
  <PresentationFormat>On-screen Show (4:3)</PresentationFormat>
  <Paragraphs>0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adel amirouche</dc:creator>
  <cp:lastModifiedBy>adel amirouche</cp:lastModifiedBy>
  <cp:revision>7</cp:revision>
  <dcterms:created xsi:type="dcterms:W3CDTF">2021-02-25T06:10:58Z</dcterms:created>
  <dcterms:modified xsi:type="dcterms:W3CDTF">2021-03-02T10:27:19Z</dcterms:modified>
</cp:coreProperties>
</file>