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70" r:id="rId15"/>
    <p:sldId id="268" r:id="rId16"/>
    <p:sldId id="269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82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10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1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4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08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7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4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67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9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A410-5215-544F-A9BF-10448B7E688A}" type="datetimeFigureOut">
              <a:rPr lang="en-US" smtClean="0"/>
              <a:t>02/03/21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4185-8461-5D40-A6E9-EC622F426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0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4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5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676"/>
            <a:ext cx="9144000" cy="27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5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7319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8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96"/>
            <a:ext cx="9144000" cy="57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21-02-25 à 08.0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009"/>
            <a:ext cx="9144000" cy="41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940"/>
            <a:ext cx="9144000" cy="47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364"/>
            <a:ext cx="9144000" cy="44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400"/>
            <a:ext cx="9144000" cy="28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3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21-02-25 à 07.0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269"/>
            <a:ext cx="9144000" cy="29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0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690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6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688"/>
            <a:ext cx="9144000" cy="55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0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1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477"/>
            <a:ext cx="9144000" cy="43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7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2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0"/>
            <a:ext cx="704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4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3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976"/>
            <a:ext cx="9144000" cy="2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21-02-25 à 07.3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08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 amirouche</dc:creator>
  <cp:lastModifiedBy>adel amirouche</cp:lastModifiedBy>
  <cp:revision>7</cp:revision>
  <dcterms:created xsi:type="dcterms:W3CDTF">2021-02-25T06:10:58Z</dcterms:created>
  <dcterms:modified xsi:type="dcterms:W3CDTF">2021-03-02T10:27:19Z</dcterms:modified>
</cp:coreProperties>
</file>