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9F51E-C8F7-423D-8C03-24B9223A35D5}" type="doc">
      <dgm:prSet loTypeId="urn:microsoft.com/office/officeart/2005/8/layout/target3" loCatId="relationship" qsTypeId="urn:microsoft.com/office/officeart/2005/8/quickstyle/3d9" qsCatId="3D" csTypeId="urn:microsoft.com/office/officeart/2005/8/colors/accent2_3" csCatId="accent2" phldr="1"/>
      <dgm:spPr/>
      <dgm:t>
        <a:bodyPr/>
        <a:lstStyle/>
        <a:p>
          <a:endParaRPr lang="fr-FR"/>
        </a:p>
      </dgm:t>
    </dgm:pt>
    <dgm:pt modelId="{FDC5D118-2A70-4DCE-9EDB-0BEE0B717414}">
      <dgm:prSet phldrT="[Text]"/>
      <dgm:spPr/>
      <dgm:t>
        <a:bodyPr/>
        <a:lstStyle/>
        <a:p>
          <a:r>
            <a:rPr lang="fr-FR" dirty="0" smtClean="0"/>
            <a:t>Origine des enzymes </a:t>
          </a:r>
          <a:endParaRPr lang="fr-FR" dirty="0"/>
        </a:p>
      </dgm:t>
    </dgm:pt>
    <dgm:pt modelId="{D588D758-D4E1-4D74-BF9F-F33528F83E30}" type="parTrans" cxnId="{8D3A655A-3C36-48EB-8FA6-EC7CFC4B8AC8}">
      <dgm:prSet/>
      <dgm:spPr/>
      <dgm:t>
        <a:bodyPr/>
        <a:lstStyle/>
        <a:p>
          <a:endParaRPr lang="fr-FR"/>
        </a:p>
      </dgm:t>
    </dgm:pt>
    <dgm:pt modelId="{5C8F7C9C-A6C2-45C5-B399-E3BBC4775019}" type="sibTrans" cxnId="{8D3A655A-3C36-48EB-8FA6-EC7CFC4B8AC8}">
      <dgm:prSet/>
      <dgm:spPr/>
      <dgm:t>
        <a:bodyPr/>
        <a:lstStyle/>
        <a:p>
          <a:endParaRPr lang="fr-FR"/>
        </a:p>
      </dgm:t>
    </dgm:pt>
    <dgm:pt modelId="{700A69FE-2BF3-44AE-9CD7-2D6E624D407C}">
      <dgm:prSet phldrT="[Text]"/>
      <dgm:spPr/>
      <dgm:t>
        <a:bodyPr/>
        <a:lstStyle/>
        <a:p>
          <a:endParaRPr lang="fr-FR" dirty="0"/>
        </a:p>
      </dgm:t>
    </dgm:pt>
    <dgm:pt modelId="{FE2339ED-5CB1-4340-B76A-6B9561601145}" type="parTrans" cxnId="{04E6683C-15AA-43BD-B6E5-77F2BADC3156}">
      <dgm:prSet/>
      <dgm:spPr/>
      <dgm:t>
        <a:bodyPr/>
        <a:lstStyle/>
        <a:p>
          <a:endParaRPr lang="fr-FR"/>
        </a:p>
      </dgm:t>
    </dgm:pt>
    <dgm:pt modelId="{078EC8B4-5C6D-4FAF-A1F2-1E20EF8DB2EE}" type="sibTrans" cxnId="{04E6683C-15AA-43BD-B6E5-77F2BADC3156}">
      <dgm:prSet/>
      <dgm:spPr/>
      <dgm:t>
        <a:bodyPr/>
        <a:lstStyle/>
        <a:p>
          <a:endParaRPr lang="fr-FR"/>
        </a:p>
      </dgm:t>
    </dgm:pt>
    <dgm:pt modelId="{C8174726-C2A4-4B7C-9D11-FE2AC5D83517}">
      <dgm:prSet phldrT="[Text]"/>
      <dgm:spPr/>
      <dgm:t>
        <a:bodyPr/>
        <a:lstStyle/>
        <a:p>
          <a:r>
            <a:rPr lang="fr-FR" dirty="0" smtClean="0"/>
            <a:t>Méthodes de production des enzymes </a:t>
          </a:r>
          <a:endParaRPr lang="fr-FR" dirty="0"/>
        </a:p>
      </dgm:t>
    </dgm:pt>
    <dgm:pt modelId="{6BD9A146-F1A5-4115-8B92-8D6A8D735D6C}" type="parTrans" cxnId="{F83C9DA3-B9CB-4859-8E92-93C79EEE5F2B}">
      <dgm:prSet/>
      <dgm:spPr/>
      <dgm:t>
        <a:bodyPr/>
        <a:lstStyle/>
        <a:p>
          <a:endParaRPr lang="fr-FR"/>
        </a:p>
      </dgm:t>
    </dgm:pt>
    <dgm:pt modelId="{7F9B91E8-DD7B-4832-B22C-BABAC850F175}" type="sibTrans" cxnId="{F83C9DA3-B9CB-4859-8E92-93C79EEE5F2B}">
      <dgm:prSet/>
      <dgm:spPr/>
      <dgm:t>
        <a:bodyPr/>
        <a:lstStyle/>
        <a:p>
          <a:endParaRPr lang="fr-FR"/>
        </a:p>
      </dgm:t>
    </dgm:pt>
    <dgm:pt modelId="{427A0005-6791-44A3-9B2A-935561142E1E}">
      <dgm:prSet phldrT="[Text]"/>
      <dgm:spPr/>
      <dgm:t>
        <a:bodyPr/>
        <a:lstStyle/>
        <a:p>
          <a:r>
            <a:rPr lang="fr-FR" dirty="0" smtClean="0"/>
            <a:t>Extraction </a:t>
          </a:r>
          <a:endParaRPr lang="fr-FR" dirty="0"/>
        </a:p>
      </dgm:t>
    </dgm:pt>
    <dgm:pt modelId="{48CEDB39-25A7-429F-89B1-AEF2A2B7A89B}" type="parTrans" cxnId="{F4BE66FA-F0DC-4E53-ADBF-B6782F7EBE1E}">
      <dgm:prSet/>
      <dgm:spPr/>
      <dgm:t>
        <a:bodyPr/>
        <a:lstStyle/>
        <a:p>
          <a:endParaRPr lang="fr-FR"/>
        </a:p>
      </dgm:t>
    </dgm:pt>
    <dgm:pt modelId="{3EC7F062-6DED-4626-8688-04C1740D3482}" type="sibTrans" cxnId="{F4BE66FA-F0DC-4E53-ADBF-B6782F7EBE1E}">
      <dgm:prSet/>
      <dgm:spPr/>
      <dgm:t>
        <a:bodyPr/>
        <a:lstStyle/>
        <a:p>
          <a:endParaRPr lang="fr-FR"/>
        </a:p>
      </dgm:t>
    </dgm:pt>
    <dgm:pt modelId="{6C287DC7-E5B1-468C-B0B1-A7525473123E}">
      <dgm:prSet phldrT="[Text]"/>
      <dgm:spPr/>
      <dgm:t>
        <a:bodyPr/>
        <a:lstStyle/>
        <a:p>
          <a:r>
            <a:rPr lang="fr-FR" dirty="0" smtClean="0"/>
            <a:t>Purification </a:t>
          </a:r>
          <a:endParaRPr lang="fr-FR" dirty="0"/>
        </a:p>
      </dgm:t>
    </dgm:pt>
    <dgm:pt modelId="{ED2EBE13-377D-41E2-A8DE-1D256BD47796}" type="parTrans" cxnId="{944AB201-E134-413C-B090-781B9437AFA5}">
      <dgm:prSet/>
      <dgm:spPr/>
      <dgm:t>
        <a:bodyPr/>
        <a:lstStyle/>
        <a:p>
          <a:endParaRPr lang="fr-FR"/>
        </a:p>
      </dgm:t>
    </dgm:pt>
    <dgm:pt modelId="{BEBD8C09-7A4F-43BD-A3AE-8FB36DC66429}" type="sibTrans" cxnId="{944AB201-E134-413C-B090-781B9437AFA5}">
      <dgm:prSet/>
      <dgm:spPr/>
      <dgm:t>
        <a:bodyPr/>
        <a:lstStyle/>
        <a:p>
          <a:endParaRPr lang="fr-FR"/>
        </a:p>
      </dgm:t>
    </dgm:pt>
    <dgm:pt modelId="{64D8D8DD-10EF-4AC3-84F9-663BFBC85077}">
      <dgm:prSet phldrT="[Text]"/>
      <dgm:spPr/>
      <dgm:t>
        <a:bodyPr/>
        <a:lstStyle/>
        <a:p>
          <a:r>
            <a:rPr lang="fr-FR" dirty="0" smtClean="0"/>
            <a:t>Etapes de production des enzymes </a:t>
          </a:r>
          <a:endParaRPr lang="fr-FR" dirty="0"/>
        </a:p>
      </dgm:t>
    </dgm:pt>
    <dgm:pt modelId="{AB383D3A-5637-4A0B-85E9-6D779A7934CB}" type="parTrans" cxnId="{CCCBE14A-F32C-4E31-A3C1-B94E97BE0800}">
      <dgm:prSet/>
      <dgm:spPr/>
      <dgm:t>
        <a:bodyPr/>
        <a:lstStyle/>
        <a:p>
          <a:endParaRPr lang="fr-FR"/>
        </a:p>
      </dgm:t>
    </dgm:pt>
    <dgm:pt modelId="{22E9AA25-FF6A-4DE0-9137-A9DBF956F0AC}" type="sibTrans" cxnId="{CCCBE14A-F32C-4E31-A3C1-B94E97BE0800}">
      <dgm:prSet/>
      <dgm:spPr/>
      <dgm:t>
        <a:bodyPr/>
        <a:lstStyle/>
        <a:p>
          <a:endParaRPr lang="fr-FR"/>
        </a:p>
      </dgm:t>
    </dgm:pt>
    <dgm:pt modelId="{C781C646-FCF9-4757-ACD9-D1BBF4AE7343}" type="pres">
      <dgm:prSet presAssocID="{1CA9F51E-C8F7-423D-8C03-24B9223A35D5}" presName="Name0" presStyleCnt="0">
        <dgm:presLayoutVars>
          <dgm:chMax val="7"/>
          <dgm:dir/>
          <dgm:animLvl val="lvl"/>
          <dgm:resizeHandles val="exact"/>
        </dgm:presLayoutVars>
      </dgm:prSet>
      <dgm:spPr/>
      <dgm:t>
        <a:bodyPr/>
        <a:lstStyle/>
        <a:p>
          <a:endParaRPr lang="fr-FR"/>
        </a:p>
      </dgm:t>
    </dgm:pt>
    <dgm:pt modelId="{9DAB7F97-23C3-452F-A2E1-D7AB92BDC3C1}" type="pres">
      <dgm:prSet presAssocID="{FDC5D118-2A70-4DCE-9EDB-0BEE0B717414}" presName="circle1" presStyleLbl="node1" presStyleIdx="0" presStyleCnt="3"/>
      <dgm:spPr/>
    </dgm:pt>
    <dgm:pt modelId="{CE48D9EF-938B-40E8-AC7C-519903A3DB97}" type="pres">
      <dgm:prSet presAssocID="{FDC5D118-2A70-4DCE-9EDB-0BEE0B717414}" presName="space" presStyleCnt="0"/>
      <dgm:spPr/>
    </dgm:pt>
    <dgm:pt modelId="{20F2137D-A40F-4648-A44E-3B866C2C0ACB}" type="pres">
      <dgm:prSet presAssocID="{FDC5D118-2A70-4DCE-9EDB-0BEE0B717414}" presName="rect1" presStyleLbl="alignAcc1" presStyleIdx="0" presStyleCnt="3"/>
      <dgm:spPr/>
      <dgm:t>
        <a:bodyPr/>
        <a:lstStyle/>
        <a:p>
          <a:endParaRPr lang="fr-FR"/>
        </a:p>
      </dgm:t>
    </dgm:pt>
    <dgm:pt modelId="{D5873EC3-F693-4E61-A41E-6BBCE82B76F1}" type="pres">
      <dgm:prSet presAssocID="{C8174726-C2A4-4B7C-9D11-FE2AC5D83517}" presName="vertSpace2" presStyleLbl="node1" presStyleIdx="0" presStyleCnt="3"/>
      <dgm:spPr/>
    </dgm:pt>
    <dgm:pt modelId="{201238DB-157E-46EB-9ECA-BA956E382921}" type="pres">
      <dgm:prSet presAssocID="{C8174726-C2A4-4B7C-9D11-FE2AC5D83517}" presName="circle2" presStyleLbl="node1" presStyleIdx="1" presStyleCnt="3"/>
      <dgm:spPr/>
    </dgm:pt>
    <dgm:pt modelId="{5F2B44CE-1EE0-46B0-97C5-83E6304D0859}" type="pres">
      <dgm:prSet presAssocID="{C8174726-C2A4-4B7C-9D11-FE2AC5D83517}" presName="rect2" presStyleLbl="alignAcc1" presStyleIdx="1" presStyleCnt="3"/>
      <dgm:spPr/>
      <dgm:t>
        <a:bodyPr/>
        <a:lstStyle/>
        <a:p>
          <a:endParaRPr lang="fr-FR"/>
        </a:p>
      </dgm:t>
    </dgm:pt>
    <dgm:pt modelId="{6BB8D2A9-5070-4AA4-B9EF-C56D7FA90FEC}" type="pres">
      <dgm:prSet presAssocID="{64D8D8DD-10EF-4AC3-84F9-663BFBC85077}" presName="vertSpace3" presStyleLbl="node1" presStyleIdx="1" presStyleCnt="3"/>
      <dgm:spPr/>
    </dgm:pt>
    <dgm:pt modelId="{50F8AD3E-DDBC-478B-9ABA-0BD42783CA22}" type="pres">
      <dgm:prSet presAssocID="{64D8D8DD-10EF-4AC3-84F9-663BFBC85077}" presName="circle3" presStyleLbl="node1" presStyleIdx="2" presStyleCnt="3"/>
      <dgm:spPr/>
    </dgm:pt>
    <dgm:pt modelId="{D2FFD5B4-855E-4F93-92A3-C3DDD43F417E}" type="pres">
      <dgm:prSet presAssocID="{64D8D8DD-10EF-4AC3-84F9-663BFBC85077}" presName="rect3" presStyleLbl="alignAcc1" presStyleIdx="2" presStyleCnt="3" custLinFactNeighborX="17411" custLinFactNeighborY="-3673"/>
      <dgm:spPr/>
      <dgm:t>
        <a:bodyPr/>
        <a:lstStyle/>
        <a:p>
          <a:endParaRPr lang="fr-FR"/>
        </a:p>
      </dgm:t>
    </dgm:pt>
    <dgm:pt modelId="{A4E281F5-F64B-49D7-A725-5954A1AF98E5}" type="pres">
      <dgm:prSet presAssocID="{FDC5D118-2A70-4DCE-9EDB-0BEE0B717414}" presName="rect1ParTx" presStyleLbl="alignAcc1" presStyleIdx="2" presStyleCnt="3">
        <dgm:presLayoutVars>
          <dgm:chMax val="1"/>
          <dgm:bulletEnabled val="1"/>
        </dgm:presLayoutVars>
      </dgm:prSet>
      <dgm:spPr/>
      <dgm:t>
        <a:bodyPr/>
        <a:lstStyle/>
        <a:p>
          <a:endParaRPr lang="fr-FR"/>
        </a:p>
      </dgm:t>
    </dgm:pt>
    <dgm:pt modelId="{AAFDAA21-64D8-4E52-9D20-B5EBCD19C177}" type="pres">
      <dgm:prSet presAssocID="{FDC5D118-2A70-4DCE-9EDB-0BEE0B717414}" presName="rect1ChTx" presStyleLbl="alignAcc1" presStyleIdx="2" presStyleCnt="3">
        <dgm:presLayoutVars>
          <dgm:bulletEnabled val="1"/>
        </dgm:presLayoutVars>
      </dgm:prSet>
      <dgm:spPr/>
      <dgm:t>
        <a:bodyPr/>
        <a:lstStyle/>
        <a:p>
          <a:endParaRPr lang="fr-FR"/>
        </a:p>
      </dgm:t>
    </dgm:pt>
    <dgm:pt modelId="{F67AFACE-F23C-484D-BA78-BF4CE62867B9}" type="pres">
      <dgm:prSet presAssocID="{C8174726-C2A4-4B7C-9D11-FE2AC5D83517}" presName="rect2ParTx" presStyleLbl="alignAcc1" presStyleIdx="2" presStyleCnt="3">
        <dgm:presLayoutVars>
          <dgm:chMax val="1"/>
          <dgm:bulletEnabled val="1"/>
        </dgm:presLayoutVars>
      </dgm:prSet>
      <dgm:spPr/>
      <dgm:t>
        <a:bodyPr/>
        <a:lstStyle/>
        <a:p>
          <a:endParaRPr lang="fr-FR"/>
        </a:p>
      </dgm:t>
    </dgm:pt>
    <dgm:pt modelId="{D422F2EC-169E-46BB-A793-5EC7FF85E39E}" type="pres">
      <dgm:prSet presAssocID="{C8174726-C2A4-4B7C-9D11-FE2AC5D83517}" presName="rect2ChTx" presStyleLbl="alignAcc1" presStyleIdx="2" presStyleCnt="3">
        <dgm:presLayoutVars>
          <dgm:bulletEnabled val="1"/>
        </dgm:presLayoutVars>
      </dgm:prSet>
      <dgm:spPr/>
      <dgm:t>
        <a:bodyPr/>
        <a:lstStyle/>
        <a:p>
          <a:endParaRPr lang="fr-FR"/>
        </a:p>
      </dgm:t>
    </dgm:pt>
    <dgm:pt modelId="{0BB32EBE-119B-40DE-8B02-838420D707AD}" type="pres">
      <dgm:prSet presAssocID="{64D8D8DD-10EF-4AC3-84F9-663BFBC85077}" presName="rect3ParTx" presStyleLbl="alignAcc1" presStyleIdx="2" presStyleCnt="3">
        <dgm:presLayoutVars>
          <dgm:chMax val="1"/>
          <dgm:bulletEnabled val="1"/>
        </dgm:presLayoutVars>
      </dgm:prSet>
      <dgm:spPr/>
      <dgm:t>
        <a:bodyPr/>
        <a:lstStyle/>
        <a:p>
          <a:endParaRPr lang="fr-FR"/>
        </a:p>
      </dgm:t>
    </dgm:pt>
    <dgm:pt modelId="{1089862E-67AD-484E-B0AA-2E00292FAE08}" type="pres">
      <dgm:prSet presAssocID="{64D8D8DD-10EF-4AC3-84F9-663BFBC85077}" presName="rect3ChTx" presStyleLbl="alignAcc1" presStyleIdx="2" presStyleCnt="3">
        <dgm:presLayoutVars>
          <dgm:bulletEnabled val="1"/>
        </dgm:presLayoutVars>
      </dgm:prSet>
      <dgm:spPr/>
      <dgm:t>
        <a:bodyPr/>
        <a:lstStyle/>
        <a:p>
          <a:endParaRPr lang="fr-FR"/>
        </a:p>
      </dgm:t>
    </dgm:pt>
  </dgm:ptLst>
  <dgm:cxnLst>
    <dgm:cxn modelId="{F82E1CD7-1310-4A46-9257-02F3A59109CA}" type="presOf" srcId="{1CA9F51E-C8F7-423D-8C03-24B9223A35D5}" destId="{C781C646-FCF9-4757-ACD9-D1BBF4AE7343}" srcOrd="0" destOrd="0" presId="urn:microsoft.com/office/officeart/2005/8/layout/target3"/>
    <dgm:cxn modelId="{229A7359-5735-4F64-8396-AD0C908FD132}" type="presOf" srcId="{64D8D8DD-10EF-4AC3-84F9-663BFBC85077}" destId="{0BB32EBE-119B-40DE-8B02-838420D707AD}" srcOrd="1" destOrd="0" presId="urn:microsoft.com/office/officeart/2005/8/layout/target3"/>
    <dgm:cxn modelId="{67AA892B-9F16-44B7-8FB0-D5A48F6701BC}" type="presOf" srcId="{64D8D8DD-10EF-4AC3-84F9-663BFBC85077}" destId="{D2FFD5B4-855E-4F93-92A3-C3DDD43F417E}" srcOrd="0" destOrd="0" presId="urn:microsoft.com/office/officeart/2005/8/layout/target3"/>
    <dgm:cxn modelId="{8D3A655A-3C36-48EB-8FA6-EC7CFC4B8AC8}" srcId="{1CA9F51E-C8F7-423D-8C03-24B9223A35D5}" destId="{FDC5D118-2A70-4DCE-9EDB-0BEE0B717414}" srcOrd="0" destOrd="0" parTransId="{D588D758-D4E1-4D74-BF9F-F33528F83E30}" sibTransId="{5C8F7C9C-A6C2-45C5-B399-E3BBC4775019}"/>
    <dgm:cxn modelId="{04E6683C-15AA-43BD-B6E5-77F2BADC3156}" srcId="{FDC5D118-2A70-4DCE-9EDB-0BEE0B717414}" destId="{700A69FE-2BF3-44AE-9CD7-2D6E624D407C}" srcOrd="0" destOrd="0" parTransId="{FE2339ED-5CB1-4340-B76A-6B9561601145}" sibTransId="{078EC8B4-5C6D-4FAF-A1F2-1E20EF8DB2EE}"/>
    <dgm:cxn modelId="{F83C9DA3-B9CB-4859-8E92-93C79EEE5F2B}" srcId="{1CA9F51E-C8F7-423D-8C03-24B9223A35D5}" destId="{C8174726-C2A4-4B7C-9D11-FE2AC5D83517}" srcOrd="1" destOrd="0" parTransId="{6BD9A146-F1A5-4115-8B92-8D6A8D735D6C}" sibTransId="{7F9B91E8-DD7B-4832-B22C-BABAC850F175}"/>
    <dgm:cxn modelId="{CCCBE14A-F32C-4E31-A3C1-B94E97BE0800}" srcId="{1CA9F51E-C8F7-423D-8C03-24B9223A35D5}" destId="{64D8D8DD-10EF-4AC3-84F9-663BFBC85077}" srcOrd="2" destOrd="0" parTransId="{AB383D3A-5637-4A0B-85E9-6D779A7934CB}" sibTransId="{22E9AA25-FF6A-4DE0-9137-A9DBF956F0AC}"/>
    <dgm:cxn modelId="{DCFBDBFC-2139-4B33-BEB4-42D272472F95}" type="presOf" srcId="{FDC5D118-2A70-4DCE-9EDB-0BEE0B717414}" destId="{A4E281F5-F64B-49D7-A725-5954A1AF98E5}" srcOrd="1" destOrd="0" presId="urn:microsoft.com/office/officeart/2005/8/layout/target3"/>
    <dgm:cxn modelId="{F4BE66FA-F0DC-4E53-ADBF-B6782F7EBE1E}" srcId="{C8174726-C2A4-4B7C-9D11-FE2AC5D83517}" destId="{427A0005-6791-44A3-9B2A-935561142E1E}" srcOrd="0" destOrd="0" parTransId="{48CEDB39-25A7-429F-89B1-AEF2A2B7A89B}" sibTransId="{3EC7F062-6DED-4626-8688-04C1740D3482}"/>
    <dgm:cxn modelId="{ED6D0DAA-2A21-4DD5-9D58-0435AAFF3B37}" type="presOf" srcId="{C8174726-C2A4-4B7C-9D11-FE2AC5D83517}" destId="{5F2B44CE-1EE0-46B0-97C5-83E6304D0859}" srcOrd="0" destOrd="0" presId="urn:microsoft.com/office/officeart/2005/8/layout/target3"/>
    <dgm:cxn modelId="{944AB201-E134-413C-B090-781B9437AFA5}" srcId="{C8174726-C2A4-4B7C-9D11-FE2AC5D83517}" destId="{6C287DC7-E5B1-468C-B0B1-A7525473123E}" srcOrd="1" destOrd="0" parTransId="{ED2EBE13-377D-41E2-A8DE-1D256BD47796}" sibTransId="{BEBD8C09-7A4F-43BD-A3AE-8FB36DC66429}"/>
    <dgm:cxn modelId="{E6B71E36-B5D0-405D-8D61-308004ADB8AF}" type="presOf" srcId="{700A69FE-2BF3-44AE-9CD7-2D6E624D407C}" destId="{AAFDAA21-64D8-4E52-9D20-B5EBCD19C177}" srcOrd="0" destOrd="0" presId="urn:microsoft.com/office/officeart/2005/8/layout/target3"/>
    <dgm:cxn modelId="{641ADB4E-4D3F-43F8-9B77-49F8E68E387B}" type="presOf" srcId="{427A0005-6791-44A3-9B2A-935561142E1E}" destId="{D422F2EC-169E-46BB-A793-5EC7FF85E39E}" srcOrd="0" destOrd="0" presId="urn:microsoft.com/office/officeart/2005/8/layout/target3"/>
    <dgm:cxn modelId="{6BBB8C72-29EB-4C0F-A4DA-8261327E8675}" type="presOf" srcId="{FDC5D118-2A70-4DCE-9EDB-0BEE0B717414}" destId="{20F2137D-A40F-4648-A44E-3B866C2C0ACB}" srcOrd="0" destOrd="0" presId="urn:microsoft.com/office/officeart/2005/8/layout/target3"/>
    <dgm:cxn modelId="{BE8A0EEC-C971-4429-9CC7-A7DEA7D01C2B}" type="presOf" srcId="{C8174726-C2A4-4B7C-9D11-FE2AC5D83517}" destId="{F67AFACE-F23C-484D-BA78-BF4CE62867B9}" srcOrd="1" destOrd="0" presId="urn:microsoft.com/office/officeart/2005/8/layout/target3"/>
    <dgm:cxn modelId="{646F5470-406C-409A-8D81-9CCEA97164DF}" type="presOf" srcId="{6C287DC7-E5B1-468C-B0B1-A7525473123E}" destId="{D422F2EC-169E-46BB-A793-5EC7FF85E39E}" srcOrd="0" destOrd="1" presId="urn:microsoft.com/office/officeart/2005/8/layout/target3"/>
    <dgm:cxn modelId="{18748EDF-4C17-4A76-8F0E-993FCF0C98AD}" type="presParOf" srcId="{C781C646-FCF9-4757-ACD9-D1BBF4AE7343}" destId="{9DAB7F97-23C3-452F-A2E1-D7AB92BDC3C1}" srcOrd="0" destOrd="0" presId="urn:microsoft.com/office/officeart/2005/8/layout/target3"/>
    <dgm:cxn modelId="{ECAC5E85-8AC7-475F-B18B-626D83B05C8A}" type="presParOf" srcId="{C781C646-FCF9-4757-ACD9-D1BBF4AE7343}" destId="{CE48D9EF-938B-40E8-AC7C-519903A3DB97}" srcOrd="1" destOrd="0" presId="urn:microsoft.com/office/officeart/2005/8/layout/target3"/>
    <dgm:cxn modelId="{39D4473D-4ECE-4ACA-A10F-536FC2BF3A96}" type="presParOf" srcId="{C781C646-FCF9-4757-ACD9-D1BBF4AE7343}" destId="{20F2137D-A40F-4648-A44E-3B866C2C0ACB}" srcOrd="2" destOrd="0" presId="urn:microsoft.com/office/officeart/2005/8/layout/target3"/>
    <dgm:cxn modelId="{E92E5CD0-820D-4EFF-A4EC-B07E2296D51D}" type="presParOf" srcId="{C781C646-FCF9-4757-ACD9-D1BBF4AE7343}" destId="{D5873EC3-F693-4E61-A41E-6BBCE82B76F1}" srcOrd="3" destOrd="0" presId="urn:microsoft.com/office/officeart/2005/8/layout/target3"/>
    <dgm:cxn modelId="{AE834E5B-CFA6-4A5F-A322-971E46E1F4D4}" type="presParOf" srcId="{C781C646-FCF9-4757-ACD9-D1BBF4AE7343}" destId="{201238DB-157E-46EB-9ECA-BA956E382921}" srcOrd="4" destOrd="0" presId="urn:microsoft.com/office/officeart/2005/8/layout/target3"/>
    <dgm:cxn modelId="{A420A593-9490-4951-A40B-3F274344CCE9}" type="presParOf" srcId="{C781C646-FCF9-4757-ACD9-D1BBF4AE7343}" destId="{5F2B44CE-1EE0-46B0-97C5-83E6304D0859}" srcOrd="5" destOrd="0" presId="urn:microsoft.com/office/officeart/2005/8/layout/target3"/>
    <dgm:cxn modelId="{912F85FC-2FAC-4761-B651-BE8ECCE5BD85}" type="presParOf" srcId="{C781C646-FCF9-4757-ACD9-D1BBF4AE7343}" destId="{6BB8D2A9-5070-4AA4-B9EF-C56D7FA90FEC}" srcOrd="6" destOrd="0" presId="urn:microsoft.com/office/officeart/2005/8/layout/target3"/>
    <dgm:cxn modelId="{128D63F1-B157-4541-9389-2FFAFAC1BF6F}" type="presParOf" srcId="{C781C646-FCF9-4757-ACD9-D1BBF4AE7343}" destId="{50F8AD3E-DDBC-478B-9ABA-0BD42783CA22}" srcOrd="7" destOrd="0" presId="urn:microsoft.com/office/officeart/2005/8/layout/target3"/>
    <dgm:cxn modelId="{3FF06009-F4BC-483E-BBE4-861FEBCFCBE9}" type="presParOf" srcId="{C781C646-FCF9-4757-ACD9-D1BBF4AE7343}" destId="{D2FFD5B4-855E-4F93-92A3-C3DDD43F417E}" srcOrd="8" destOrd="0" presId="urn:microsoft.com/office/officeart/2005/8/layout/target3"/>
    <dgm:cxn modelId="{6942F87D-5382-41CE-9214-9F7B28BDB160}" type="presParOf" srcId="{C781C646-FCF9-4757-ACD9-D1BBF4AE7343}" destId="{A4E281F5-F64B-49D7-A725-5954A1AF98E5}" srcOrd="9" destOrd="0" presId="urn:microsoft.com/office/officeart/2005/8/layout/target3"/>
    <dgm:cxn modelId="{80637374-35C5-49E8-BE8C-EBD7A754E4FF}" type="presParOf" srcId="{C781C646-FCF9-4757-ACD9-D1BBF4AE7343}" destId="{AAFDAA21-64D8-4E52-9D20-B5EBCD19C177}" srcOrd="10" destOrd="0" presId="urn:microsoft.com/office/officeart/2005/8/layout/target3"/>
    <dgm:cxn modelId="{ADDC6883-A0E7-4A56-975A-16ABDAEE5F69}" type="presParOf" srcId="{C781C646-FCF9-4757-ACD9-D1BBF4AE7343}" destId="{F67AFACE-F23C-484D-BA78-BF4CE62867B9}" srcOrd="11" destOrd="0" presId="urn:microsoft.com/office/officeart/2005/8/layout/target3"/>
    <dgm:cxn modelId="{C43A9363-2654-41EA-AE65-AB4394B8FD91}" type="presParOf" srcId="{C781C646-FCF9-4757-ACD9-D1BBF4AE7343}" destId="{D422F2EC-169E-46BB-A793-5EC7FF85E39E}" srcOrd="12" destOrd="0" presId="urn:microsoft.com/office/officeart/2005/8/layout/target3"/>
    <dgm:cxn modelId="{8B2B12C7-2AAC-4A0F-ABA1-2733793FE423}" type="presParOf" srcId="{C781C646-FCF9-4757-ACD9-D1BBF4AE7343}" destId="{0BB32EBE-119B-40DE-8B02-838420D707AD}" srcOrd="13" destOrd="0" presId="urn:microsoft.com/office/officeart/2005/8/layout/target3"/>
    <dgm:cxn modelId="{BD81AD94-7428-4863-A6E1-4A1813B82BFE}" type="presParOf" srcId="{C781C646-FCF9-4757-ACD9-D1BBF4AE7343}" destId="{1089862E-67AD-484E-B0AA-2E00292FAE08}" srcOrd="14"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30D48B5E-2CDA-4CD3-9DB4-B478D2E59DFA}"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2B85B99B-FDA8-462B-B010-26F5F1D9EA33}">
      <dgm:prSet phldrT="[Text]"/>
      <dgm:spPr/>
      <dgm:t>
        <a:bodyPr/>
        <a:lstStyle/>
        <a:p>
          <a:r>
            <a:rPr lang="fr-FR" smtClean="0"/>
            <a:t>Végétale </a:t>
          </a:r>
          <a:endParaRPr lang="fr-FR" dirty="0"/>
        </a:p>
      </dgm:t>
    </dgm:pt>
    <dgm:pt modelId="{8EF9E08E-6D9A-45F0-B55E-7ACA02590F2A}" type="parTrans" cxnId="{B93DD6AF-F78D-4E92-8238-3B559B1CB6DA}">
      <dgm:prSet/>
      <dgm:spPr/>
      <dgm:t>
        <a:bodyPr/>
        <a:lstStyle/>
        <a:p>
          <a:endParaRPr lang="fr-FR"/>
        </a:p>
      </dgm:t>
    </dgm:pt>
    <dgm:pt modelId="{5B9CBCC6-383F-4265-83D7-BFA9ECEDF8FD}" type="sibTrans" cxnId="{B93DD6AF-F78D-4E92-8238-3B559B1CB6DA}">
      <dgm:prSet/>
      <dgm:spPr/>
      <dgm:t>
        <a:bodyPr/>
        <a:lstStyle/>
        <a:p>
          <a:endParaRPr lang="fr-FR"/>
        </a:p>
      </dgm:t>
    </dgm:pt>
    <dgm:pt modelId="{A972D842-D2A4-4852-952B-C51DAACDFA44}">
      <dgm:prSet phldrT="[Text]"/>
      <dgm:spPr/>
      <dgm:t>
        <a:bodyPr/>
        <a:lstStyle/>
        <a:p>
          <a:r>
            <a:rPr lang="fr-FR" dirty="0" smtClean="0"/>
            <a:t>Animale </a:t>
          </a:r>
          <a:endParaRPr lang="fr-FR" dirty="0"/>
        </a:p>
      </dgm:t>
    </dgm:pt>
    <dgm:pt modelId="{C25D3BB4-39A4-4EE7-9BE3-8D71B1378BD4}" type="parTrans" cxnId="{24B57B21-9426-433A-B9F9-E6531B3C7E6F}">
      <dgm:prSet/>
      <dgm:spPr/>
      <dgm:t>
        <a:bodyPr/>
        <a:lstStyle/>
        <a:p>
          <a:endParaRPr lang="fr-FR"/>
        </a:p>
      </dgm:t>
    </dgm:pt>
    <dgm:pt modelId="{8D6862D5-C073-4480-81D6-F674D525E675}" type="sibTrans" cxnId="{24B57B21-9426-433A-B9F9-E6531B3C7E6F}">
      <dgm:prSet/>
      <dgm:spPr/>
      <dgm:t>
        <a:bodyPr/>
        <a:lstStyle/>
        <a:p>
          <a:endParaRPr lang="fr-FR"/>
        </a:p>
      </dgm:t>
    </dgm:pt>
    <dgm:pt modelId="{FFF12238-8D62-4E81-A337-90A1DEC6DA53}">
      <dgm:prSet phldrT="[Text]"/>
      <dgm:spPr/>
      <dgm:t>
        <a:bodyPr/>
        <a:lstStyle/>
        <a:p>
          <a:r>
            <a:rPr lang="fr-FR" dirty="0" smtClean="0"/>
            <a:t>microbienne</a:t>
          </a:r>
          <a:endParaRPr lang="fr-FR" dirty="0"/>
        </a:p>
      </dgm:t>
    </dgm:pt>
    <dgm:pt modelId="{8D58C88B-BC20-43C7-9DC3-D6AB5882BDC3}" type="parTrans" cxnId="{6E4AF690-EBB8-4C6E-BD9A-697F84F922D1}">
      <dgm:prSet/>
      <dgm:spPr/>
      <dgm:t>
        <a:bodyPr/>
        <a:lstStyle/>
        <a:p>
          <a:endParaRPr lang="fr-FR"/>
        </a:p>
      </dgm:t>
    </dgm:pt>
    <dgm:pt modelId="{ECDA0738-4A7B-4FF4-B750-D5844748020B}" type="sibTrans" cxnId="{6E4AF690-EBB8-4C6E-BD9A-697F84F922D1}">
      <dgm:prSet/>
      <dgm:spPr/>
      <dgm:t>
        <a:bodyPr/>
        <a:lstStyle/>
        <a:p>
          <a:endParaRPr lang="fr-FR"/>
        </a:p>
      </dgm:t>
    </dgm:pt>
    <dgm:pt modelId="{14315D80-2C1E-43F2-B333-6D4C9664BFA5}" type="pres">
      <dgm:prSet presAssocID="{30D48B5E-2CDA-4CD3-9DB4-B478D2E59DFA}" presName="linear" presStyleCnt="0">
        <dgm:presLayoutVars>
          <dgm:dir/>
          <dgm:animLvl val="lvl"/>
          <dgm:resizeHandles val="exact"/>
        </dgm:presLayoutVars>
      </dgm:prSet>
      <dgm:spPr/>
      <dgm:t>
        <a:bodyPr/>
        <a:lstStyle/>
        <a:p>
          <a:endParaRPr lang="fr-FR"/>
        </a:p>
      </dgm:t>
    </dgm:pt>
    <dgm:pt modelId="{9587911C-651B-4B36-BB77-A95F1CCAAB31}" type="pres">
      <dgm:prSet presAssocID="{2B85B99B-FDA8-462B-B010-26F5F1D9EA33}" presName="parentLin" presStyleCnt="0"/>
      <dgm:spPr/>
    </dgm:pt>
    <dgm:pt modelId="{FB527D80-2160-4382-9D7E-DA19F8DE39AF}" type="pres">
      <dgm:prSet presAssocID="{2B85B99B-FDA8-462B-B010-26F5F1D9EA33}" presName="parentLeftMargin" presStyleLbl="node1" presStyleIdx="0" presStyleCnt="3"/>
      <dgm:spPr/>
      <dgm:t>
        <a:bodyPr/>
        <a:lstStyle/>
        <a:p>
          <a:endParaRPr lang="fr-FR"/>
        </a:p>
      </dgm:t>
    </dgm:pt>
    <dgm:pt modelId="{20087BFB-7120-4FD8-A3C6-0C6A394576E6}" type="pres">
      <dgm:prSet presAssocID="{2B85B99B-FDA8-462B-B010-26F5F1D9EA33}" presName="parentText" presStyleLbl="node1" presStyleIdx="0" presStyleCnt="3">
        <dgm:presLayoutVars>
          <dgm:chMax val="0"/>
          <dgm:bulletEnabled val="1"/>
        </dgm:presLayoutVars>
      </dgm:prSet>
      <dgm:spPr/>
      <dgm:t>
        <a:bodyPr/>
        <a:lstStyle/>
        <a:p>
          <a:endParaRPr lang="fr-FR"/>
        </a:p>
      </dgm:t>
    </dgm:pt>
    <dgm:pt modelId="{E712D80D-A34B-4533-BE48-CDC81D9865C5}" type="pres">
      <dgm:prSet presAssocID="{2B85B99B-FDA8-462B-B010-26F5F1D9EA33}" presName="negativeSpace" presStyleCnt="0"/>
      <dgm:spPr/>
    </dgm:pt>
    <dgm:pt modelId="{6BDB84E1-16E6-4DE7-BDE0-8E017C9A35DE}" type="pres">
      <dgm:prSet presAssocID="{2B85B99B-FDA8-462B-B010-26F5F1D9EA33}" presName="childText" presStyleLbl="conFgAcc1" presStyleIdx="0" presStyleCnt="3">
        <dgm:presLayoutVars>
          <dgm:bulletEnabled val="1"/>
        </dgm:presLayoutVars>
      </dgm:prSet>
      <dgm:spPr/>
    </dgm:pt>
    <dgm:pt modelId="{2FCC3A33-8FCB-410B-80F6-11D0E508784E}" type="pres">
      <dgm:prSet presAssocID="{5B9CBCC6-383F-4265-83D7-BFA9ECEDF8FD}" presName="spaceBetweenRectangles" presStyleCnt="0"/>
      <dgm:spPr/>
    </dgm:pt>
    <dgm:pt modelId="{6A4DADF7-A1CF-4F4F-89E4-A3EB1CA85C7C}" type="pres">
      <dgm:prSet presAssocID="{A972D842-D2A4-4852-952B-C51DAACDFA44}" presName="parentLin" presStyleCnt="0"/>
      <dgm:spPr/>
    </dgm:pt>
    <dgm:pt modelId="{86F305D5-8648-4682-9FE8-0D10368E3800}" type="pres">
      <dgm:prSet presAssocID="{A972D842-D2A4-4852-952B-C51DAACDFA44}" presName="parentLeftMargin" presStyleLbl="node1" presStyleIdx="0" presStyleCnt="3"/>
      <dgm:spPr/>
      <dgm:t>
        <a:bodyPr/>
        <a:lstStyle/>
        <a:p>
          <a:endParaRPr lang="fr-FR"/>
        </a:p>
      </dgm:t>
    </dgm:pt>
    <dgm:pt modelId="{CC3C0192-168A-4349-B991-39D352B21BD1}" type="pres">
      <dgm:prSet presAssocID="{A972D842-D2A4-4852-952B-C51DAACDFA44}" presName="parentText" presStyleLbl="node1" presStyleIdx="1" presStyleCnt="3">
        <dgm:presLayoutVars>
          <dgm:chMax val="0"/>
          <dgm:bulletEnabled val="1"/>
        </dgm:presLayoutVars>
      </dgm:prSet>
      <dgm:spPr/>
      <dgm:t>
        <a:bodyPr/>
        <a:lstStyle/>
        <a:p>
          <a:endParaRPr lang="fr-FR"/>
        </a:p>
      </dgm:t>
    </dgm:pt>
    <dgm:pt modelId="{F3BF2012-D12C-4392-85C9-1EC9323486C8}" type="pres">
      <dgm:prSet presAssocID="{A972D842-D2A4-4852-952B-C51DAACDFA44}" presName="negativeSpace" presStyleCnt="0"/>
      <dgm:spPr/>
    </dgm:pt>
    <dgm:pt modelId="{8604FAF4-0A25-4E0F-9593-6A2CB2F17BC2}" type="pres">
      <dgm:prSet presAssocID="{A972D842-D2A4-4852-952B-C51DAACDFA44}" presName="childText" presStyleLbl="conFgAcc1" presStyleIdx="1" presStyleCnt="3">
        <dgm:presLayoutVars>
          <dgm:bulletEnabled val="1"/>
        </dgm:presLayoutVars>
      </dgm:prSet>
      <dgm:spPr/>
    </dgm:pt>
    <dgm:pt modelId="{AA517D14-685F-4BEC-AED3-6DC511526613}" type="pres">
      <dgm:prSet presAssocID="{8D6862D5-C073-4480-81D6-F674D525E675}" presName="spaceBetweenRectangles" presStyleCnt="0"/>
      <dgm:spPr/>
    </dgm:pt>
    <dgm:pt modelId="{E746B95C-ABCA-4443-87D8-69E248A505A1}" type="pres">
      <dgm:prSet presAssocID="{FFF12238-8D62-4E81-A337-90A1DEC6DA53}" presName="parentLin" presStyleCnt="0"/>
      <dgm:spPr/>
    </dgm:pt>
    <dgm:pt modelId="{052BD552-D8C4-4F15-A41E-C2A0605A5EDE}" type="pres">
      <dgm:prSet presAssocID="{FFF12238-8D62-4E81-A337-90A1DEC6DA53}" presName="parentLeftMargin" presStyleLbl="node1" presStyleIdx="1" presStyleCnt="3"/>
      <dgm:spPr/>
      <dgm:t>
        <a:bodyPr/>
        <a:lstStyle/>
        <a:p>
          <a:endParaRPr lang="fr-FR"/>
        </a:p>
      </dgm:t>
    </dgm:pt>
    <dgm:pt modelId="{55860C4B-C50C-4363-B049-B3056D4D9237}" type="pres">
      <dgm:prSet presAssocID="{FFF12238-8D62-4E81-A337-90A1DEC6DA53}" presName="parentText" presStyleLbl="node1" presStyleIdx="2" presStyleCnt="3">
        <dgm:presLayoutVars>
          <dgm:chMax val="0"/>
          <dgm:bulletEnabled val="1"/>
        </dgm:presLayoutVars>
      </dgm:prSet>
      <dgm:spPr/>
      <dgm:t>
        <a:bodyPr/>
        <a:lstStyle/>
        <a:p>
          <a:endParaRPr lang="fr-FR"/>
        </a:p>
      </dgm:t>
    </dgm:pt>
    <dgm:pt modelId="{75DC044B-DF83-442C-A3E8-C55D6029DABB}" type="pres">
      <dgm:prSet presAssocID="{FFF12238-8D62-4E81-A337-90A1DEC6DA53}" presName="negativeSpace" presStyleCnt="0"/>
      <dgm:spPr/>
    </dgm:pt>
    <dgm:pt modelId="{9873626C-7D7A-446A-A6A3-B04249584AF1}" type="pres">
      <dgm:prSet presAssocID="{FFF12238-8D62-4E81-A337-90A1DEC6DA53}" presName="childText" presStyleLbl="conFgAcc1" presStyleIdx="2" presStyleCnt="3">
        <dgm:presLayoutVars>
          <dgm:bulletEnabled val="1"/>
        </dgm:presLayoutVars>
      </dgm:prSet>
      <dgm:spPr/>
    </dgm:pt>
  </dgm:ptLst>
  <dgm:cxnLst>
    <dgm:cxn modelId="{6981E9E6-5EE0-44D1-BA3E-FE6AF1B592A6}" type="presOf" srcId="{2B85B99B-FDA8-462B-B010-26F5F1D9EA33}" destId="{FB527D80-2160-4382-9D7E-DA19F8DE39AF}" srcOrd="0" destOrd="0" presId="urn:microsoft.com/office/officeart/2005/8/layout/list1"/>
    <dgm:cxn modelId="{FE9587E7-5F13-4201-92F0-FA2562FAA8EF}" type="presOf" srcId="{FFF12238-8D62-4E81-A337-90A1DEC6DA53}" destId="{55860C4B-C50C-4363-B049-B3056D4D9237}" srcOrd="1" destOrd="0" presId="urn:microsoft.com/office/officeart/2005/8/layout/list1"/>
    <dgm:cxn modelId="{EC81F782-291B-42B2-8B41-6C199CBA3EC8}" type="presOf" srcId="{30D48B5E-2CDA-4CD3-9DB4-B478D2E59DFA}" destId="{14315D80-2C1E-43F2-B333-6D4C9664BFA5}" srcOrd="0" destOrd="0" presId="urn:microsoft.com/office/officeart/2005/8/layout/list1"/>
    <dgm:cxn modelId="{B0955F25-2F76-4DE5-96D4-9D61180E39F9}" type="presOf" srcId="{FFF12238-8D62-4E81-A337-90A1DEC6DA53}" destId="{052BD552-D8C4-4F15-A41E-C2A0605A5EDE}" srcOrd="0" destOrd="0" presId="urn:microsoft.com/office/officeart/2005/8/layout/list1"/>
    <dgm:cxn modelId="{24B57B21-9426-433A-B9F9-E6531B3C7E6F}" srcId="{30D48B5E-2CDA-4CD3-9DB4-B478D2E59DFA}" destId="{A972D842-D2A4-4852-952B-C51DAACDFA44}" srcOrd="1" destOrd="0" parTransId="{C25D3BB4-39A4-4EE7-9BE3-8D71B1378BD4}" sibTransId="{8D6862D5-C073-4480-81D6-F674D525E675}"/>
    <dgm:cxn modelId="{D650ED25-8D78-47E3-A271-0F168595D4C0}" type="presOf" srcId="{2B85B99B-FDA8-462B-B010-26F5F1D9EA33}" destId="{20087BFB-7120-4FD8-A3C6-0C6A394576E6}" srcOrd="1" destOrd="0" presId="urn:microsoft.com/office/officeart/2005/8/layout/list1"/>
    <dgm:cxn modelId="{B93DD6AF-F78D-4E92-8238-3B559B1CB6DA}" srcId="{30D48B5E-2CDA-4CD3-9DB4-B478D2E59DFA}" destId="{2B85B99B-FDA8-462B-B010-26F5F1D9EA33}" srcOrd="0" destOrd="0" parTransId="{8EF9E08E-6D9A-45F0-B55E-7ACA02590F2A}" sibTransId="{5B9CBCC6-383F-4265-83D7-BFA9ECEDF8FD}"/>
    <dgm:cxn modelId="{01CC9729-97A0-4F3F-8A3F-9E47C586680A}" type="presOf" srcId="{A972D842-D2A4-4852-952B-C51DAACDFA44}" destId="{86F305D5-8648-4682-9FE8-0D10368E3800}" srcOrd="0" destOrd="0" presId="urn:microsoft.com/office/officeart/2005/8/layout/list1"/>
    <dgm:cxn modelId="{C4C3294B-C852-4ADC-BAD9-DD9022EC5CF8}" type="presOf" srcId="{A972D842-D2A4-4852-952B-C51DAACDFA44}" destId="{CC3C0192-168A-4349-B991-39D352B21BD1}" srcOrd="1" destOrd="0" presId="urn:microsoft.com/office/officeart/2005/8/layout/list1"/>
    <dgm:cxn modelId="{6E4AF690-EBB8-4C6E-BD9A-697F84F922D1}" srcId="{30D48B5E-2CDA-4CD3-9DB4-B478D2E59DFA}" destId="{FFF12238-8D62-4E81-A337-90A1DEC6DA53}" srcOrd="2" destOrd="0" parTransId="{8D58C88B-BC20-43C7-9DC3-D6AB5882BDC3}" sibTransId="{ECDA0738-4A7B-4FF4-B750-D5844748020B}"/>
    <dgm:cxn modelId="{7B3D3BB5-C356-4CBD-B592-D55FE6CB81E4}" type="presParOf" srcId="{14315D80-2C1E-43F2-B333-6D4C9664BFA5}" destId="{9587911C-651B-4B36-BB77-A95F1CCAAB31}" srcOrd="0" destOrd="0" presId="urn:microsoft.com/office/officeart/2005/8/layout/list1"/>
    <dgm:cxn modelId="{BF865874-8176-429B-9197-223AD549A83F}" type="presParOf" srcId="{9587911C-651B-4B36-BB77-A95F1CCAAB31}" destId="{FB527D80-2160-4382-9D7E-DA19F8DE39AF}" srcOrd="0" destOrd="0" presId="urn:microsoft.com/office/officeart/2005/8/layout/list1"/>
    <dgm:cxn modelId="{4C18F774-7B65-44ED-901E-03A3609BBDC1}" type="presParOf" srcId="{9587911C-651B-4B36-BB77-A95F1CCAAB31}" destId="{20087BFB-7120-4FD8-A3C6-0C6A394576E6}" srcOrd="1" destOrd="0" presId="urn:microsoft.com/office/officeart/2005/8/layout/list1"/>
    <dgm:cxn modelId="{A3417E50-EAFD-4EDD-9245-05A101F4F49E}" type="presParOf" srcId="{14315D80-2C1E-43F2-B333-6D4C9664BFA5}" destId="{E712D80D-A34B-4533-BE48-CDC81D9865C5}" srcOrd="1" destOrd="0" presId="urn:microsoft.com/office/officeart/2005/8/layout/list1"/>
    <dgm:cxn modelId="{D0D94481-824F-4275-A503-9AD752E9AF13}" type="presParOf" srcId="{14315D80-2C1E-43F2-B333-6D4C9664BFA5}" destId="{6BDB84E1-16E6-4DE7-BDE0-8E017C9A35DE}" srcOrd="2" destOrd="0" presId="urn:microsoft.com/office/officeart/2005/8/layout/list1"/>
    <dgm:cxn modelId="{E0D2ACD7-BC58-42DB-ABA9-5DF838275260}" type="presParOf" srcId="{14315D80-2C1E-43F2-B333-6D4C9664BFA5}" destId="{2FCC3A33-8FCB-410B-80F6-11D0E508784E}" srcOrd="3" destOrd="0" presId="urn:microsoft.com/office/officeart/2005/8/layout/list1"/>
    <dgm:cxn modelId="{2540E831-7FF2-4E89-8138-3A51E2CF095B}" type="presParOf" srcId="{14315D80-2C1E-43F2-B333-6D4C9664BFA5}" destId="{6A4DADF7-A1CF-4F4F-89E4-A3EB1CA85C7C}" srcOrd="4" destOrd="0" presId="urn:microsoft.com/office/officeart/2005/8/layout/list1"/>
    <dgm:cxn modelId="{AB8CBA81-3BE4-4739-9DB0-1F37A4C938C2}" type="presParOf" srcId="{6A4DADF7-A1CF-4F4F-89E4-A3EB1CA85C7C}" destId="{86F305D5-8648-4682-9FE8-0D10368E3800}" srcOrd="0" destOrd="0" presId="urn:microsoft.com/office/officeart/2005/8/layout/list1"/>
    <dgm:cxn modelId="{F5AB97DA-C6BA-4C6A-86AE-E86C3B75A179}" type="presParOf" srcId="{6A4DADF7-A1CF-4F4F-89E4-A3EB1CA85C7C}" destId="{CC3C0192-168A-4349-B991-39D352B21BD1}" srcOrd="1" destOrd="0" presId="urn:microsoft.com/office/officeart/2005/8/layout/list1"/>
    <dgm:cxn modelId="{6B877F58-2981-4247-83C0-2914950E91B1}" type="presParOf" srcId="{14315D80-2C1E-43F2-B333-6D4C9664BFA5}" destId="{F3BF2012-D12C-4392-85C9-1EC9323486C8}" srcOrd="5" destOrd="0" presId="urn:microsoft.com/office/officeart/2005/8/layout/list1"/>
    <dgm:cxn modelId="{E0C2766E-4592-451C-BC9E-FA17C1D7492A}" type="presParOf" srcId="{14315D80-2C1E-43F2-B333-6D4C9664BFA5}" destId="{8604FAF4-0A25-4E0F-9593-6A2CB2F17BC2}" srcOrd="6" destOrd="0" presId="urn:microsoft.com/office/officeart/2005/8/layout/list1"/>
    <dgm:cxn modelId="{79D6EB25-9FBB-4874-B4CC-88DF1F7C3053}" type="presParOf" srcId="{14315D80-2C1E-43F2-B333-6D4C9664BFA5}" destId="{AA517D14-685F-4BEC-AED3-6DC511526613}" srcOrd="7" destOrd="0" presId="urn:microsoft.com/office/officeart/2005/8/layout/list1"/>
    <dgm:cxn modelId="{C46BE9F1-43F6-432E-846F-360FBEB0DF6B}" type="presParOf" srcId="{14315D80-2C1E-43F2-B333-6D4C9664BFA5}" destId="{E746B95C-ABCA-4443-87D8-69E248A505A1}" srcOrd="8" destOrd="0" presId="urn:microsoft.com/office/officeart/2005/8/layout/list1"/>
    <dgm:cxn modelId="{6E37C598-64F9-4B82-86B1-BD2070FEE879}" type="presParOf" srcId="{E746B95C-ABCA-4443-87D8-69E248A505A1}" destId="{052BD552-D8C4-4F15-A41E-C2A0605A5EDE}" srcOrd="0" destOrd="0" presId="urn:microsoft.com/office/officeart/2005/8/layout/list1"/>
    <dgm:cxn modelId="{46AE39CB-4DB3-470B-9FC9-1C6DE0B4436A}" type="presParOf" srcId="{E746B95C-ABCA-4443-87D8-69E248A505A1}" destId="{55860C4B-C50C-4363-B049-B3056D4D9237}" srcOrd="1" destOrd="0" presId="urn:microsoft.com/office/officeart/2005/8/layout/list1"/>
    <dgm:cxn modelId="{B14D8D3D-2CEE-416B-8D30-0FFBF16D39D7}" type="presParOf" srcId="{14315D80-2C1E-43F2-B333-6D4C9664BFA5}" destId="{75DC044B-DF83-442C-A3E8-C55D6029DABB}" srcOrd="9" destOrd="0" presId="urn:microsoft.com/office/officeart/2005/8/layout/list1"/>
    <dgm:cxn modelId="{9C2FC229-D610-4495-959B-00981A5E254B}" type="presParOf" srcId="{14315D80-2C1E-43F2-B333-6D4C9664BFA5}" destId="{9873626C-7D7A-446A-A6A3-B04249584AF1}"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F527C-66EA-436C-9545-C956F1F45044}" type="datetimeFigureOut">
              <a:rPr lang="fr-FR" smtClean="0"/>
              <a:pPr/>
              <a:t>28/10/2023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8FA2C-5F9B-4DDE-935C-99A44069FA5A}"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06165-FD38-4DC7-BCEA-F596AE1419AF}" type="datetimeFigureOut">
              <a:rPr lang="fr-FR" smtClean="0"/>
              <a:pPr/>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C44C01-ACC6-44F9-B406-B3850EC84D9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06165-FD38-4DC7-BCEA-F596AE1419AF}" type="datetimeFigureOut">
              <a:rPr lang="fr-FR" smtClean="0"/>
              <a:pPr/>
              <a:t>28/10/2023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4C01-ACC6-44F9-B406-B3850EC84D9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AYOO%20TECK\Downloads\La%20chromatographie%20d&#8217;&#233;changes%20d&#8217;ions.mp4"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video" Target="file:///C:\Users\AYOO%20TECK\Downloads\Cell%20Disruption%20using%20High%20Pressure%20Homogenization.mp4" TargetMode="External"/><Relationship Id="rId2" Type="http://schemas.openxmlformats.org/officeDocument/2006/relationships/video" Target="file:///C:\Users\AYOO%20TECK\Downloads\French%20Press%20G%20M%20Cell%20Disruption%20Operating%20Instructions%20Part%2003%20Machine%20Parts%200613.mp4" TargetMode="External"/><Relationship Id="rId1" Type="http://schemas.openxmlformats.org/officeDocument/2006/relationships/video" Target="file:///C:\Users\AYOO%20TECK\Downloads\BeadBlaster24%20Tissue%20Homogenizer,%20for%20lysis%20grinding%20and%20homogenization.mp4" TargetMode="Externa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video" Target="file:///C:\Users\AYOO%20TECK\Downloads\videoplayback.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4818" name="Rectangle 2"/>
          <p:cNvSpPr>
            <a:spLocks noChangeArrowheads="1"/>
          </p:cNvSpPr>
          <p:nvPr/>
        </p:nvSpPr>
        <p:spPr bwMode="auto">
          <a:xfrm>
            <a:off x="2857488" y="3143248"/>
            <a:ext cx="38576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04950" algn="l"/>
              </a:tabLst>
            </a:pPr>
            <a:r>
              <a:rPr kumimoji="0" lang="fr-F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Introduction en génie enzymatique </a:t>
            </a: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8" name="Rectangle 1"/>
          <p:cNvSpPr>
            <a:spLocks noGrp="1" noChangeArrowheads="1"/>
          </p:cNvSpPr>
          <p:nvPr>
            <p:ph type="title"/>
          </p:nvPr>
        </p:nvSpPr>
        <p:spPr bwMode="auto">
          <a:xfrm>
            <a:off x="4760428" y="0"/>
            <a:ext cx="438357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ea typeface="Calibri" pitchFamily="34" charset="0"/>
                <a:cs typeface="Times New Roman" pitchFamily="18" charset="0"/>
              </a:rPr>
              <a:t>Université A. MIRA  Bejaia</a:t>
            </a:r>
            <a:endParaRPr kumimoji="0" lang="fr-FR" sz="18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ea typeface="Calibri" pitchFamily="34" charset="0"/>
                <a:cs typeface="Times New Roman" pitchFamily="18" charset="0"/>
              </a:rPr>
              <a:t>Faculté des sciences de la nature et de la vie</a:t>
            </a:r>
            <a:endParaRPr kumimoji="0" lang="fr-FR" sz="18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ea typeface="Calibri" pitchFamily="34" charset="0"/>
                <a:cs typeface="Times New Roman" pitchFamily="18" charset="0"/>
              </a:rPr>
              <a:t>Département  sciences alimentaires </a:t>
            </a:r>
            <a:br>
              <a:rPr kumimoji="0" lang="fr-FR" sz="1800" b="1" i="0" u="none" strike="noStrike" cap="none" normalizeH="0" baseline="0" dirty="0" smtClean="0">
                <a:ln>
                  <a:noFill/>
                </a:ln>
                <a:solidFill>
                  <a:schemeClr val="tx1"/>
                </a:solidFill>
                <a:effectLst/>
                <a:latin typeface="+mn-lt"/>
                <a:ea typeface="Calibri" pitchFamily="34" charset="0"/>
                <a:cs typeface="Times New Roman" pitchFamily="18" charset="0"/>
              </a:rPr>
            </a:br>
            <a:endParaRPr kumimoji="0" lang="fr-FR" sz="1800" b="1" i="0" u="none" strike="noStrike" cap="none" normalizeH="0" baseline="0" dirty="0" smtClean="0">
              <a:ln>
                <a:noFill/>
              </a:ln>
              <a:solidFill>
                <a:schemeClr val="tx1"/>
              </a:solidFill>
              <a:effectLst/>
              <a:latin typeface="+mn-lt"/>
              <a:cs typeface="Arial" pitchFamily="34" charset="0"/>
            </a:endParaRPr>
          </a:p>
        </p:txBody>
      </p:sp>
      <p:sp>
        <p:nvSpPr>
          <p:cNvPr id="9" name="Rectangle 8"/>
          <p:cNvSpPr/>
          <p:nvPr/>
        </p:nvSpPr>
        <p:spPr>
          <a:xfrm>
            <a:off x="3643306" y="5429264"/>
            <a:ext cx="2276008" cy="369332"/>
          </a:xfrm>
          <a:prstGeom prst="rect">
            <a:avLst/>
          </a:prstGeom>
        </p:spPr>
        <p:txBody>
          <a:bodyPr wrap="none">
            <a:spAutoFit/>
          </a:bodyPr>
          <a:lstStyle/>
          <a:p>
            <a:r>
              <a:rPr lang="fr-FR" b="1" dirty="0">
                <a:ea typeface="Calibri" pitchFamily="34" charset="0"/>
                <a:cs typeface="Times New Roman" pitchFamily="18" charset="0"/>
              </a:rPr>
              <a:t>Dr MEKHOUKHE AIDA</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pic>
        <p:nvPicPr>
          <p:cNvPr id="5" name="La chromatographie d’échanges d’ions.mp4">
            <a:hlinkClick r:id="" action="ppaction://media"/>
          </p:cNvPr>
          <p:cNvPicPr>
            <a:picLocks noRot="1" noChangeAspect="1"/>
          </p:cNvPicPr>
          <p:nvPr>
            <a:videoFile r:link="rId1"/>
          </p:nvPr>
        </p:nvPicPr>
        <p:blipFill>
          <a:blip r:embed="rId3"/>
          <a:stretch>
            <a:fillRect/>
          </a:stretch>
        </p:blipFill>
        <p:spPr>
          <a:xfrm>
            <a:off x="642910" y="1428736"/>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0" y="0"/>
            <a:ext cx="5472122" cy="769441"/>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smtClean="0">
                <a:ln>
                  <a:noFill/>
                </a:ln>
                <a:solidFill>
                  <a:schemeClr val="tx1"/>
                </a:solidFill>
                <a:effectLst/>
                <a:uLnTx/>
                <a:uFillTx/>
                <a:latin typeface="+mn-lt"/>
                <a:ea typeface="Calibri" pitchFamily="34" charset="0"/>
                <a:cs typeface="Times New Roman" pitchFamily="18" charset="0"/>
              </a:rPr>
              <a:t>Université A. MIRA  Bejaia</a:t>
            </a:r>
            <a:endParaRPr kumimoji="0" lang="fr-FR" sz="1100" b="0" i="0" u="none" strike="noStrike" kern="1200" cap="none" spc="0" normalizeH="0" baseline="0" noProof="0" dirty="0" smtClean="0">
              <a:ln>
                <a:noFill/>
              </a:ln>
              <a:solidFill>
                <a:schemeClr val="tx1"/>
              </a:solidFill>
              <a:effectLst/>
              <a:uLnTx/>
              <a:uFillTx/>
              <a:latin typeface="+mn-lt"/>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smtClean="0">
                <a:ln>
                  <a:noFill/>
                </a:ln>
                <a:solidFill>
                  <a:schemeClr val="tx1"/>
                </a:solidFill>
                <a:effectLst/>
                <a:uLnTx/>
                <a:uFillTx/>
                <a:latin typeface="+mn-lt"/>
                <a:ea typeface="Calibri" pitchFamily="34" charset="0"/>
                <a:cs typeface="Times New Roman" pitchFamily="18" charset="0"/>
              </a:rPr>
              <a:t>Faculté des sciences de la nature et de la vie</a:t>
            </a:r>
            <a:endParaRPr kumimoji="0" lang="fr-FR" sz="1100" b="0" i="0" u="none" strike="noStrike" kern="1200" cap="none" spc="0" normalizeH="0" baseline="0" noProof="0" dirty="0" smtClean="0">
              <a:ln>
                <a:noFill/>
              </a:ln>
              <a:solidFill>
                <a:schemeClr val="tx1"/>
              </a:solidFill>
              <a:effectLst/>
              <a:uLnTx/>
              <a:uFillTx/>
              <a:latin typeface="+mn-lt"/>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dirty="0" smtClean="0">
                <a:ln>
                  <a:noFill/>
                </a:ln>
                <a:solidFill>
                  <a:schemeClr val="tx1"/>
                </a:solidFill>
                <a:effectLst/>
                <a:uLnTx/>
                <a:uFillTx/>
                <a:latin typeface="+mn-lt"/>
                <a:ea typeface="Calibri" pitchFamily="34" charset="0"/>
                <a:cs typeface="Times New Roman" pitchFamily="18" charset="0"/>
              </a:rPr>
              <a:t>Département  sciences alimentaires </a:t>
            </a:r>
            <a:br>
              <a:rPr kumimoji="0" lang="fr-FR" sz="1100" b="0" i="0" u="none" strike="noStrike" kern="1200" cap="none" spc="0" normalizeH="0" baseline="0" noProof="0" dirty="0" smtClean="0">
                <a:ln>
                  <a:noFill/>
                </a:ln>
                <a:solidFill>
                  <a:schemeClr val="tx1"/>
                </a:solidFill>
                <a:effectLst/>
                <a:uLnTx/>
                <a:uFillTx/>
                <a:latin typeface="+mn-lt"/>
                <a:ea typeface="Calibri" pitchFamily="34" charset="0"/>
                <a:cs typeface="Times New Roman" pitchFamily="18" charset="0"/>
              </a:rPr>
            </a:br>
            <a:r>
              <a:rPr kumimoji="0" lang="fr-FR" sz="1100" b="0" i="0" u="none" strike="noStrike" kern="1200" cap="none" spc="0" normalizeH="0" baseline="0" noProof="0" dirty="0" smtClean="0">
                <a:ln>
                  <a:noFill/>
                </a:ln>
                <a:solidFill>
                  <a:schemeClr val="tx1"/>
                </a:solidFill>
                <a:effectLst/>
                <a:uLnTx/>
                <a:uFillTx/>
                <a:latin typeface="+mn-lt"/>
                <a:ea typeface="Calibri" pitchFamily="34" charset="0"/>
                <a:cs typeface="Times New Roman" pitchFamily="18" charset="0"/>
              </a:rPr>
              <a:t>Dr MEKHOUKHE AIDA</a:t>
            </a:r>
            <a:endParaRPr kumimoji="0" lang="fr-FR" sz="1100" b="0"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 name="Rectangle 2"/>
          <p:cNvSpPr>
            <a:spLocks noChangeArrowheads="1"/>
          </p:cNvSpPr>
          <p:nvPr/>
        </p:nvSpPr>
        <p:spPr bwMode="auto">
          <a:xfrm>
            <a:off x="142844" y="1000108"/>
            <a:ext cx="17145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04950" algn="l"/>
              </a:tabLst>
            </a:pPr>
            <a:r>
              <a:rPr kumimoji="0" lang="fr-FR" sz="4000" b="0" i="0" u="none" strike="noStrike" cap="none" normalizeH="0" baseline="0" dirty="0" smtClean="0">
                <a:ln>
                  <a:noFill/>
                </a:ln>
                <a:solidFill>
                  <a:srgbClr val="FF0000"/>
                </a:solidFill>
                <a:effectLst/>
                <a:latin typeface="Arial" pitchFamily="34" charset="0"/>
                <a:cs typeface="Arial" pitchFamily="34" charset="0"/>
              </a:rPr>
              <a:t>Plan</a:t>
            </a:r>
          </a:p>
        </p:txBody>
      </p:sp>
      <p:graphicFrame>
        <p:nvGraphicFramePr>
          <p:cNvPr id="6" name="Diagram 5"/>
          <p:cNvGraphicFramePr/>
          <p:nvPr/>
        </p:nvGraphicFramePr>
        <p:xfrm>
          <a:off x="857224" y="12144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20326889">
            <a:off x="6177061" y="1519810"/>
            <a:ext cx="4572000" cy="646331"/>
          </a:xfrm>
          <a:prstGeom prst="rect">
            <a:avLst/>
          </a:prstGeom>
        </p:spPr>
        <p:txBody>
          <a:bodyPr wrap="square">
            <a:spAutoFit/>
          </a:bodyPr>
          <a:lstStyle/>
          <a:p>
            <a:pPr lvl="0"/>
            <a:r>
              <a:rPr lang="fr-FR" dirty="0" smtClean="0"/>
              <a:t>Mécanique, Physique</a:t>
            </a:r>
          </a:p>
          <a:p>
            <a:pPr lvl="0"/>
            <a:r>
              <a:rPr lang="fr-FR" dirty="0" smtClean="0"/>
              <a:t>Chimique , enzymatique ,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214282" y="928670"/>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dirty="0" smtClean="0"/>
              <a:t>Enzymatic engineering is a branch of bioprocess engineering which involves the exploitation of enzymes through the identification of their specificities, the conditions of their purification, their modification in order to improve their properties and optimal conditions enzymatic catalysis and finally large-scale production for applied purposes.</a:t>
            </a:r>
            <a:endParaRPr kumimoji="0" lang="fr-FR" b="1" i="0" u="none" strike="noStrike" cap="none" normalizeH="0" baseline="0" dirty="0" smtClean="0">
              <a:ln>
                <a:noFill/>
              </a:ln>
              <a:solidFill>
                <a:schemeClr val="tx1"/>
              </a:solidFill>
              <a:effectLst/>
              <a:latin typeface="+mj-lt"/>
              <a:cs typeface="Arial" pitchFamily="34" charset="0"/>
            </a:endParaRPr>
          </a:p>
        </p:txBody>
      </p:sp>
      <p:sp>
        <p:nvSpPr>
          <p:cNvPr id="7" name="Rectangle 6"/>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sp>
        <p:nvSpPr>
          <p:cNvPr id="39941" name="Rectangle 5"/>
          <p:cNvSpPr>
            <a:spLocks noChangeArrowheads="1"/>
          </p:cNvSpPr>
          <p:nvPr/>
        </p:nvSpPr>
        <p:spPr bwMode="auto">
          <a:xfrm>
            <a:off x="142844" y="2357430"/>
            <a:ext cx="300851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Origines des enzymes </a:t>
            </a:r>
            <a:endParaRPr kumimoji="0" lang="fr-FR" sz="2400" b="0" i="0" u="none" strike="noStrike" cap="none" normalizeH="0" baseline="0" dirty="0" smtClean="0">
              <a:ln>
                <a:noFill/>
              </a:ln>
              <a:solidFill>
                <a:schemeClr val="tx1"/>
              </a:solidFill>
              <a:effectLst/>
              <a:latin typeface="+mj-lt"/>
              <a:cs typeface="Arial" pitchFamily="34" charset="0"/>
            </a:endParaRPr>
          </a:p>
        </p:txBody>
      </p:sp>
      <p:graphicFrame>
        <p:nvGraphicFramePr>
          <p:cNvPr id="9" name="Diagram 8"/>
          <p:cNvGraphicFramePr/>
          <p:nvPr/>
        </p:nvGraphicFramePr>
        <p:xfrm>
          <a:off x="1500166"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5"/>
          <p:cNvSpPr>
            <a:spLocks noChangeArrowheads="1"/>
          </p:cNvSpPr>
          <p:nvPr/>
        </p:nvSpPr>
        <p:spPr bwMode="auto">
          <a:xfrm>
            <a:off x="6072198" y="2714620"/>
            <a:ext cx="150278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Protéases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1" name="Rectangle 5"/>
          <p:cNvSpPr>
            <a:spLocks noChangeArrowheads="1"/>
          </p:cNvSpPr>
          <p:nvPr/>
        </p:nvSpPr>
        <p:spPr bwMode="auto">
          <a:xfrm>
            <a:off x="6215074" y="3143248"/>
            <a:ext cx="11785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Lipases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2" name="Rectangle 5"/>
          <p:cNvSpPr>
            <a:spLocks noChangeArrowheads="1"/>
          </p:cNvSpPr>
          <p:nvPr/>
        </p:nvSpPr>
        <p:spPr bwMode="auto">
          <a:xfrm>
            <a:off x="6072198" y="3429000"/>
            <a:ext cx="145988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Amylases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3" name="Rectangle 5"/>
          <p:cNvSpPr>
            <a:spLocks noChangeArrowheads="1"/>
          </p:cNvSpPr>
          <p:nvPr/>
        </p:nvSpPr>
        <p:spPr bwMode="auto">
          <a:xfrm>
            <a:off x="6072198" y="4714884"/>
            <a:ext cx="150278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Protéases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4" name="Rectangle 5"/>
          <p:cNvSpPr>
            <a:spLocks noChangeArrowheads="1"/>
          </p:cNvSpPr>
          <p:nvPr/>
        </p:nvSpPr>
        <p:spPr bwMode="auto">
          <a:xfrm>
            <a:off x="6072198" y="6215082"/>
            <a:ext cx="150278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Protéases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5" name="Rectangle 5"/>
          <p:cNvSpPr>
            <a:spLocks noChangeArrowheads="1"/>
          </p:cNvSpPr>
          <p:nvPr/>
        </p:nvSpPr>
        <p:spPr bwMode="auto">
          <a:xfrm>
            <a:off x="6072198" y="5572140"/>
            <a:ext cx="143917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Invertase </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6" name="Rectangle 5"/>
          <p:cNvSpPr>
            <a:spLocks noChangeArrowheads="1"/>
          </p:cNvSpPr>
          <p:nvPr/>
        </p:nvSpPr>
        <p:spPr bwMode="auto">
          <a:xfrm>
            <a:off x="6143636" y="5857892"/>
            <a:ext cx="130279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04950" algn="l"/>
              </a:tabLst>
            </a:pPr>
            <a:r>
              <a:rPr kumimoji="0" lang="fr-FR" sz="2400" b="1" i="0" u="none" strike="noStrike" cap="none" normalizeH="0" baseline="0" dirty="0" smtClean="0">
                <a:ln>
                  <a:noFill/>
                </a:ln>
                <a:solidFill>
                  <a:schemeClr val="tx1"/>
                </a:solidFill>
                <a:effectLst/>
                <a:latin typeface="+mj-lt"/>
                <a:ea typeface="Calibri" pitchFamily="34" charset="0"/>
                <a:cs typeface="Times New Roman" pitchFamily="18" charset="0"/>
              </a:rPr>
              <a:t>amylase </a:t>
            </a:r>
            <a:endParaRPr kumimoji="0" lang="fr-FR"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sp>
        <p:nvSpPr>
          <p:cNvPr id="3" name="Oval 2"/>
          <p:cNvSpPr/>
          <p:nvPr/>
        </p:nvSpPr>
        <p:spPr>
          <a:xfrm>
            <a:off x="2214546" y="785794"/>
            <a:ext cx="4857784"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Méthodes d’extraction </a:t>
            </a:r>
            <a:endParaRPr lang="fr-FR" dirty="0"/>
          </a:p>
        </p:txBody>
      </p:sp>
      <p:sp>
        <p:nvSpPr>
          <p:cNvPr id="4" name="Curved Right Arrow 3"/>
          <p:cNvSpPr/>
          <p:nvPr/>
        </p:nvSpPr>
        <p:spPr>
          <a:xfrm>
            <a:off x="571472" y="1285860"/>
            <a:ext cx="171451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Curved Left Arrow 5"/>
          <p:cNvSpPr/>
          <p:nvPr/>
        </p:nvSpPr>
        <p:spPr>
          <a:xfrm>
            <a:off x="7143768" y="1214422"/>
            <a:ext cx="1428760" cy="571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ounded Rectangle 6"/>
          <p:cNvSpPr/>
          <p:nvPr/>
        </p:nvSpPr>
        <p:spPr>
          <a:xfrm>
            <a:off x="0" y="3214686"/>
            <a:ext cx="2928958"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fr-FR" dirty="0" smtClean="0"/>
              <a:t>Broyage manuel </a:t>
            </a:r>
          </a:p>
          <a:p>
            <a:pPr algn="ctr">
              <a:buFont typeface="Arial" pitchFamily="34" charset="0"/>
              <a:buChar char="•"/>
            </a:pPr>
            <a:r>
              <a:rPr lang="fr-FR" dirty="0" smtClean="0"/>
              <a:t>Abrasifs </a:t>
            </a:r>
          </a:p>
          <a:p>
            <a:pPr algn="ctr">
              <a:buFont typeface="Arial" pitchFamily="34" charset="0"/>
              <a:buChar char="•"/>
            </a:pPr>
            <a:r>
              <a:rPr lang="fr-FR" dirty="0" smtClean="0"/>
              <a:t>Homogénéisateur à haute pression </a:t>
            </a:r>
          </a:p>
          <a:p>
            <a:pPr algn="ctr">
              <a:buFont typeface="Arial" pitchFamily="34" charset="0"/>
              <a:buChar char="•"/>
            </a:pPr>
            <a:endParaRPr lang="fr-FR" dirty="0"/>
          </a:p>
        </p:txBody>
      </p:sp>
      <p:sp>
        <p:nvSpPr>
          <p:cNvPr id="8" name="Rectangle 7"/>
          <p:cNvSpPr/>
          <p:nvPr/>
        </p:nvSpPr>
        <p:spPr>
          <a:xfrm>
            <a:off x="142844" y="1928802"/>
            <a:ext cx="364333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Mécanique </a:t>
            </a:r>
            <a:endParaRPr lang="fr-FR" dirty="0"/>
          </a:p>
        </p:txBody>
      </p:sp>
      <p:sp>
        <p:nvSpPr>
          <p:cNvPr id="9" name="Rectangle 8"/>
          <p:cNvSpPr/>
          <p:nvPr/>
        </p:nvSpPr>
        <p:spPr>
          <a:xfrm>
            <a:off x="4857752" y="2000240"/>
            <a:ext cx="414340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Non Mécanique </a:t>
            </a:r>
            <a:endParaRPr lang="fr-FR" dirty="0"/>
          </a:p>
        </p:txBody>
      </p:sp>
      <p:sp>
        <p:nvSpPr>
          <p:cNvPr id="10" name="Down Arrow 9"/>
          <p:cNvSpPr/>
          <p:nvPr/>
        </p:nvSpPr>
        <p:spPr>
          <a:xfrm>
            <a:off x="1071538" y="2714620"/>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wn Arrow 10"/>
          <p:cNvSpPr/>
          <p:nvPr/>
        </p:nvSpPr>
        <p:spPr>
          <a:xfrm>
            <a:off x="4286248" y="2643182"/>
            <a:ext cx="85725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wn Arrow 11"/>
          <p:cNvSpPr/>
          <p:nvPr/>
        </p:nvSpPr>
        <p:spPr>
          <a:xfrm>
            <a:off x="5715008" y="2643182"/>
            <a:ext cx="85725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own Arrow 12"/>
          <p:cNvSpPr/>
          <p:nvPr/>
        </p:nvSpPr>
        <p:spPr>
          <a:xfrm>
            <a:off x="7786710" y="2643182"/>
            <a:ext cx="85725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ounded Rectangle 13"/>
          <p:cNvSpPr/>
          <p:nvPr/>
        </p:nvSpPr>
        <p:spPr>
          <a:xfrm>
            <a:off x="3357554" y="3214686"/>
            <a:ext cx="200026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Méthodes physique </a:t>
            </a:r>
            <a:endParaRPr lang="fr-FR" dirty="0"/>
          </a:p>
        </p:txBody>
      </p:sp>
      <p:sp>
        <p:nvSpPr>
          <p:cNvPr id="15" name="Rounded Rectangle 14"/>
          <p:cNvSpPr/>
          <p:nvPr/>
        </p:nvSpPr>
        <p:spPr>
          <a:xfrm>
            <a:off x="5429256" y="3214686"/>
            <a:ext cx="200026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Chimique </a:t>
            </a:r>
            <a:endParaRPr lang="fr-FR" dirty="0"/>
          </a:p>
        </p:txBody>
      </p:sp>
      <p:sp>
        <p:nvSpPr>
          <p:cNvPr id="16" name="Rounded Rectangle 15"/>
          <p:cNvSpPr/>
          <p:nvPr/>
        </p:nvSpPr>
        <p:spPr>
          <a:xfrm>
            <a:off x="7572364" y="3214686"/>
            <a:ext cx="157163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Enzymatique </a:t>
            </a:r>
            <a:endParaRPr lang="fr-FR" dirty="0"/>
          </a:p>
        </p:txBody>
      </p:sp>
      <p:sp>
        <p:nvSpPr>
          <p:cNvPr id="17" name="Rounded Rectangle 16"/>
          <p:cNvSpPr/>
          <p:nvPr/>
        </p:nvSpPr>
        <p:spPr>
          <a:xfrm>
            <a:off x="3214678" y="4071942"/>
            <a:ext cx="2071702"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fr-FR" dirty="0" smtClean="0"/>
              <a:t>Choc thermique </a:t>
            </a:r>
          </a:p>
          <a:p>
            <a:pPr algn="ctr">
              <a:buFont typeface="Arial" pitchFamily="34" charset="0"/>
              <a:buChar char="•"/>
            </a:pPr>
            <a:r>
              <a:rPr lang="fr-FR" dirty="0" smtClean="0"/>
              <a:t>Choc osmotique</a:t>
            </a:r>
          </a:p>
          <a:p>
            <a:pPr algn="ctr">
              <a:buFont typeface="Arial" pitchFamily="34" charset="0"/>
              <a:buChar char="•"/>
            </a:pPr>
            <a:r>
              <a:rPr lang="fr-FR" dirty="0" err="1" smtClean="0"/>
              <a:t>Ultrasonication</a:t>
            </a:r>
            <a:r>
              <a:rPr lang="fr-FR" dirty="0" smtClean="0"/>
              <a:t> </a:t>
            </a:r>
          </a:p>
          <a:p>
            <a:pPr algn="ctr">
              <a:buFont typeface="Arial" pitchFamily="34" charset="0"/>
              <a:buChar char="•"/>
            </a:pPr>
            <a:r>
              <a:rPr lang="fr-FR" dirty="0" smtClean="0"/>
              <a:t>Thermolyse </a:t>
            </a:r>
          </a:p>
          <a:p>
            <a:pPr algn="ctr">
              <a:buFont typeface="Arial" pitchFamily="34" charset="0"/>
              <a:buChar char="•"/>
            </a:pPr>
            <a:r>
              <a:rPr lang="fr-FR" dirty="0" smtClean="0"/>
              <a:t>Lyse électrique  </a:t>
            </a:r>
          </a:p>
          <a:p>
            <a:pPr algn="ctr"/>
            <a:endParaRPr lang="fr-FR" dirty="0"/>
          </a:p>
        </p:txBody>
      </p:sp>
      <p:sp>
        <p:nvSpPr>
          <p:cNvPr id="18" name="Down Arrow 17"/>
          <p:cNvSpPr/>
          <p:nvPr/>
        </p:nvSpPr>
        <p:spPr>
          <a:xfrm>
            <a:off x="4286248" y="3786190"/>
            <a:ext cx="64294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own Arrow 18"/>
          <p:cNvSpPr/>
          <p:nvPr/>
        </p:nvSpPr>
        <p:spPr>
          <a:xfrm>
            <a:off x="6000760" y="3714752"/>
            <a:ext cx="64294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ounded Rectangle 19"/>
          <p:cNvSpPr/>
          <p:nvPr/>
        </p:nvSpPr>
        <p:spPr>
          <a:xfrm>
            <a:off x="5429256" y="4071942"/>
            <a:ext cx="2071702"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b="1" dirty="0" smtClean="0"/>
          </a:p>
          <a:p>
            <a:pPr lvl="0" algn="ctr"/>
            <a:endParaRPr lang="fr-FR" b="1" dirty="0" smtClean="0"/>
          </a:p>
          <a:p>
            <a:pPr lvl="0" algn="ctr"/>
            <a:endParaRPr lang="fr-FR" b="1" dirty="0" smtClean="0"/>
          </a:p>
          <a:p>
            <a:pPr lvl="0" algn="ctr">
              <a:buFont typeface="Arial" pitchFamily="34" charset="0"/>
              <a:buChar char="•"/>
            </a:pPr>
            <a:r>
              <a:rPr lang="fr-FR" b="1" dirty="0" err="1" smtClean="0"/>
              <a:t>Perméabilisants</a:t>
            </a:r>
            <a:r>
              <a:rPr lang="fr-FR" b="1" dirty="0" smtClean="0"/>
              <a:t> chimiques</a:t>
            </a:r>
          </a:p>
          <a:p>
            <a:pPr algn="ctr">
              <a:buFont typeface="Arial" pitchFamily="34" charset="0"/>
              <a:buChar char="•"/>
            </a:pPr>
            <a:r>
              <a:rPr lang="fr-FR" dirty="0" smtClean="0"/>
              <a:t>Antibiotiques</a:t>
            </a:r>
          </a:p>
          <a:p>
            <a:pPr lvl="0" algn="ctr">
              <a:buFont typeface="Arial" pitchFamily="34" charset="0"/>
              <a:buChar char="•"/>
            </a:pPr>
            <a:r>
              <a:rPr lang="fr-FR" dirty="0" smtClean="0"/>
              <a:t>Détergents</a:t>
            </a:r>
          </a:p>
          <a:p>
            <a:pPr algn="ctr">
              <a:buFont typeface="Arial" pitchFamily="34" charset="0"/>
              <a:buChar char="•"/>
            </a:pPr>
            <a:r>
              <a:rPr lang="fr-FR" dirty="0" smtClean="0"/>
              <a:t>Agent </a:t>
            </a:r>
            <a:r>
              <a:rPr lang="fr-FR" dirty="0" err="1" smtClean="0"/>
              <a:t>chélatant</a:t>
            </a:r>
            <a:endParaRPr lang="fr-FR" b="1" i="1" dirty="0" smtClean="0"/>
          </a:p>
          <a:p>
            <a:pPr lvl="0" algn="ctr"/>
            <a:r>
              <a:rPr lang="fr-FR" dirty="0" smtClean="0"/>
              <a:t> </a:t>
            </a:r>
            <a:endParaRPr lang="fr-FR" b="1" i="1" dirty="0" smtClean="0"/>
          </a:p>
          <a:p>
            <a:pPr algn="ctr"/>
            <a:endParaRPr lang="fr-FR" b="1" i="1" dirty="0" smtClean="0"/>
          </a:p>
          <a:p>
            <a:pPr lvl="0" algn="ctr"/>
            <a:endParaRPr lang="fr-FR" dirty="0" smtClean="0"/>
          </a:p>
          <a:p>
            <a:pPr algn="ctr"/>
            <a:endParaRPr lang="fr-FR" dirty="0"/>
          </a:p>
        </p:txBody>
      </p:sp>
      <p:sp>
        <p:nvSpPr>
          <p:cNvPr id="21" name="Rounded Rectangle 20"/>
          <p:cNvSpPr/>
          <p:nvPr/>
        </p:nvSpPr>
        <p:spPr>
          <a:xfrm>
            <a:off x="7572396" y="4000504"/>
            <a:ext cx="1357322"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fr-FR" dirty="0" err="1" smtClean="0"/>
              <a:t>Lyticase</a:t>
            </a:r>
            <a:r>
              <a:rPr lang="fr-FR" dirty="0" smtClean="0"/>
              <a:t> </a:t>
            </a:r>
          </a:p>
          <a:p>
            <a:pPr algn="ctr">
              <a:buFont typeface="Arial" pitchFamily="34" charset="0"/>
              <a:buChar char="•"/>
            </a:pPr>
            <a:r>
              <a:rPr lang="fr-FR" dirty="0" smtClean="0"/>
              <a:t>Lysozyme </a:t>
            </a:r>
            <a:endParaRPr lang="fr-FR" dirty="0"/>
          </a:p>
        </p:txBody>
      </p:sp>
      <p:sp>
        <p:nvSpPr>
          <p:cNvPr id="22" name="Down Arrow 21"/>
          <p:cNvSpPr/>
          <p:nvPr/>
        </p:nvSpPr>
        <p:spPr>
          <a:xfrm>
            <a:off x="8072462" y="3714752"/>
            <a:ext cx="64294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pic>
        <p:nvPicPr>
          <p:cNvPr id="1027" name="Picture 3"/>
          <p:cNvPicPr>
            <a:picLocks noChangeAspect="1" noChangeArrowheads="1"/>
          </p:cNvPicPr>
          <p:nvPr/>
        </p:nvPicPr>
        <p:blipFill>
          <a:blip r:embed="rId2"/>
          <a:srcRect/>
          <a:stretch>
            <a:fillRect/>
          </a:stretch>
        </p:blipFill>
        <p:spPr bwMode="auto">
          <a:xfrm>
            <a:off x="4329089" y="571480"/>
            <a:ext cx="4814911" cy="241936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85720" y="785794"/>
            <a:ext cx="3481404" cy="18573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214282" y="2786058"/>
            <a:ext cx="4019571" cy="3500462"/>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a:stretch>
            <a:fillRect/>
          </a:stretch>
        </p:blipFill>
        <p:spPr bwMode="auto">
          <a:xfrm>
            <a:off x="4429060" y="2857496"/>
            <a:ext cx="4714940" cy="36099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pic>
        <p:nvPicPr>
          <p:cNvPr id="2051" name="Picture 3"/>
          <p:cNvPicPr>
            <a:picLocks noChangeAspect="1" noChangeArrowheads="1"/>
          </p:cNvPicPr>
          <p:nvPr/>
        </p:nvPicPr>
        <p:blipFill>
          <a:blip r:embed="rId2"/>
          <a:srcRect/>
          <a:stretch>
            <a:fillRect/>
          </a:stretch>
        </p:blipFill>
        <p:spPr bwMode="auto">
          <a:xfrm>
            <a:off x="357158" y="1000108"/>
            <a:ext cx="6286544" cy="25146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57158" y="3500438"/>
            <a:ext cx="4214842" cy="321471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pic>
        <p:nvPicPr>
          <p:cNvPr id="3075" name="Picture 3"/>
          <p:cNvPicPr>
            <a:picLocks noChangeAspect="1" noChangeArrowheads="1"/>
          </p:cNvPicPr>
          <p:nvPr/>
        </p:nvPicPr>
        <p:blipFill>
          <a:blip r:embed="rId2"/>
          <a:srcRect/>
          <a:stretch>
            <a:fillRect/>
          </a:stretch>
        </p:blipFill>
        <p:spPr bwMode="auto">
          <a:xfrm>
            <a:off x="500034" y="1142984"/>
            <a:ext cx="7901029" cy="464347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142976" y="1000108"/>
            <a:ext cx="7143800" cy="5500726"/>
          </a:xfrm>
          <a:prstGeom prst="rect">
            <a:avLst/>
          </a:prstGeom>
          <a:noFill/>
          <a:ln w="9525">
            <a:noFill/>
            <a:miter lim="800000"/>
            <a:headEnd/>
            <a:tailEnd/>
          </a:ln>
          <a:effectLst/>
        </p:spPr>
      </p:pic>
      <p:sp>
        <p:nvSpPr>
          <p:cNvPr id="5" name="Rectangle 4"/>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46331"/>
          </a:xfrm>
          <a:prstGeom prst="rect">
            <a:avLst/>
          </a:prstGeom>
        </p:spPr>
        <p:txBody>
          <a:bodyPr>
            <a:spAutoFit/>
          </a:bodyPr>
          <a:lstStyle/>
          <a:p>
            <a:pPr lvl="0" fontAlgn="base">
              <a:spcBef>
                <a:spcPct val="0"/>
              </a:spcBef>
              <a:spcAft>
                <a:spcPct val="0"/>
              </a:spcAft>
              <a:defRPr/>
            </a:pPr>
            <a:r>
              <a:rPr lang="fr-FR" sz="1200" dirty="0">
                <a:ea typeface="Calibri" pitchFamily="34" charset="0"/>
                <a:cs typeface="Times New Roman" pitchFamily="18" charset="0"/>
              </a:rPr>
              <a:t>Université A. MIRA  Bejaia</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Faculté des sciences de la nature et de la vie</a:t>
            </a:r>
            <a:endParaRPr lang="fr-FR" sz="1200" dirty="0">
              <a:cs typeface="Arial" pitchFamily="34" charset="0"/>
            </a:endParaRPr>
          </a:p>
          <a:p>
            <a:pPr lvl="0" eaLnBrk="0" fontAlgn="base" hangingPunct="0">
              <a:spcBef>
                <a:spcPct val="0"/>
              </a:spcBef>
              <a:spcAft>
                <a:spcPct val="0"/>
              </a:spcAft>
              <a:defRPr/>
            </a:pPr>
            <a:r>
              <a:rPr lang="fr-FR" sz="1200" dirty="0">
                <a:ea typeface="Calibri" pitchFamily="34" charset="0"/>
                <a:cs typeface="Times New Roman" pitchFamily="18" charset="0"/>
              </a:rPr>
              <a:t>Département  sciences alimentaires </a:t>
            </a:r>
            <a:endParaRPr lang="fr-FR" sz="1200" dirty="0"/>
          </a:p>
        </p:txBody>
      </p:sp>
      <p:pic>
        <p:nvPicPr>
          <p:cNvPr id="5" name="BeadBlaster24 Tissue Homogenizer, for lysis grinding and homogenization.mp4">
            <a:hlinkClick r:id="" action="ppaction://media"/>
          </p:cNvPr>
          <p:cNvPicPr>
            <a:picLocks noGrp="1" noRot="1" noChangeAspect="1"/>
          </p:cNvPicPr>
          <p:nvPr>
            <p:ph idx="1"/>
            <a:videoFile r:link="rId1"/>
          </p:nvPr>
        </p:nvPicPr>
        <p:blipFill>
          <a:blip r:embed="rId6"/>
          <a:stretch>
            <a:fillRect/>
          </a:stretch>
        </p:blipFill>
        <p:spPr>
          <a:xfrm>
            <a:off x="142844" y="1000108"/>
            <a:ext cx="3048000" cy="2286000"/>
          </a:xfrm>
          <a:prstGeom prst="rect">
            <a:avLst/>
          </a:prstGeom>
        </p:spPr>
      </p:pic>
      <p:pic>
        <p:nvPicPr>
          <p:cNvPr id="6" name="French Press G M Cell Disruption Operating Instructions Part 03 Machine Parts 0613.mp4">
            <a:hlinkClick r:id="" action="ppaction://media"/>
          </p:cNvPr>
          <p:cNvPicPr>
            <a:picLocks noRot="1" noChangeAspect="1"/>
          </p:cNvPicPr>
          <p:nvPr>
            <a:videoFile r:link="rId2"/>
          </p:nvPr>
        </p:nvPicPr>
        <p:blipFill>
          <a:blip r:embed="rId6"/>
          <a:stretch>
            <a:fillRect/>
          </a:stretch>
        </p:blipFill>
        <p:spPr>
          <a:xfrm>
            <a:off x="3500430" y="1000108"/>
            <a:ext cx="3048000" cy="2286000"/>
          </a:xfrm>
          <a:prstGeom prst="rect">
            <a:avLst/>
          </a:prstGeom>
        </p:spPr>
      </p:pic>
      <p:pic>
        <p:nvPicPr>
          <p:cNvPr id="7" name="Cell Disruption using High Pressure Homogenization.mp4">
            <a:hlinkClick r:id="" action="ppaction://media"/>
          </p:cNvPr>
          <p:cNvPicPr>
            <a:picLocks noRot="1" noChangeAspect="1"/>
          </p:cNvPicPr>
          <p:nvPr>
            <a:videoFile r:link="rId3"/>
          </p:nvPr>
        </p:nvPicPr>
        <p:blipFill>
          <a:blip r:embed="rId6"/>
          <a:stretch>
            <a:fillRect/>
          </a:stretch>
        </p:blipFill>
        <p:spPr>
          <a:xfrm>
            <a:off x="214282" y="3643314"/>
            <a:ext cx="3048000" cy="2286000"/>
          </a:xfrm>
          <a:prstGeom prst="rect">
            <a:avLst/>
          </a:prstGeom>
        </p:spPr>
      </p:pic>
      <p:pic>
        <p:nvPicPr>
          <p:cNvPr id="8" name="videoplayback.mp4">
            <a:hlinkClick r:id="" action="ppaction://media"/>
          </p:cNvPr>
          <p:cNvPicPr>
            <a:picLocks noRot="1" noChangeAspect="1"/>
          </p:cNvPicPr>
          <p:nvPr>
            <a:videoFile r:link="rId4"/>
          </p:nvPr>
        </p:nvPicPr>
        <p:blipFill>
          <a:blip r:embed="rId6"/>
          <a:stretch>
            <a:fillRect/>
          </a:stretch>
        </p:blipFill>
        <p:spPr>
          <a:xfrm>
            <a:off x="3500430" y="3643314"/>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20000" mute="1">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p:cTn id="19" fill="hold" display="0">
                  <p:stCondLst>
                    <p:cond delay="indefinite"/>
                  </p:stCondLst>
                  <p:endCondLst>
                    <p:cond evt="onNext" delay="0">
                      <p:tgtEl>
                        <p:sldTgt/>
                      </p:tgtEl>
                    </p:cond>
                    <p:cond evt="onPrev" delay="0">
                      <p:tgtEl>
                        <p:sldTgt/>
                      </p:tgtEl>
                    </p:cond>
                  </p:endCondLst>
                </p:cTn>
                <p:tgtEl>
                  <p:spTgt spid="7"/>
                </p:tgtEl>
              </p:cMediaNode>
            </p:vide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8"/>
                                        </p:tgtEl>
                                      </p:cBhvr>
                                    </p:cmd>
                                  </p:childTnLst>
                                </p:cTn>
                              </p:par>
                            </p:childTnLst>
                          </p:cTn>
                        </p:par>
                      </p:childTnLst>
                    </p:cTn>
                  </p:par>
                </p:childTnLst>
              </p:cTn>
              <p:nextCondLst>
                <p:cond evt="onClick" delay="0">
                  <p:tgtEl>
                    <p:spTgt spid="8"/>
                  </p:tgtEl>
                </p:cond>
              </p:nextCondLst>
            </p:seq>
            <p:video>
              <p:cMediaNode>
                <p:cTn id="25"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303</Words>
  <Application>Microsoft Office PowerPoint</Application>
  <PresentationFormat>On-screen Show (4:3)</PresentationFormat>
  <Paragraphs>77</Paragraphs>
  <Slides>10</Slides>
  <Notes>0</Notes>
  <HiddenSlides>0</HiddenSlides>
  <MMClips>5</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Université A. MIRA  Bejaia Faculté des sciences de la nature et de la vie Département  sciences alimentaires  </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AYOO TECK</dc:creator>
  <cp:lastModifiedBy>AYOO TECK</cp:lastModifiedBy>
  <cp:revision>70</cp:revision>
  <dcterms:created xsi:type="dcterms:W3CDTF">2023-09-22T23:22:47Z</dcterms:created>
  <dcterms:modified xsi:type="dcterms:W3CDTF">2023-10-28T18:58:59Z</dcterms:modified>
</cp:coreProperties>
</file>