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7.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8.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9.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0.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1.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2.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3.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4.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6.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7.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18.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19.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0.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1.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22.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theme/theme23.xml" ContentType="application/vnd.openxmlformats-officedocument.theme+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4.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5.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6.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27.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28.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29.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0.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31.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2.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3.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34.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theme/theme35.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36.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37.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38.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39.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theme/theme40.xml" ContentType="application/vnd.openxmlformats-officedocument.theme+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1.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42.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43.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4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theme/theme45.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46.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theme/theme47.xml" ContentType="application/vnd.openxmlformats-officedocument.theme+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48.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49.xml" ContentType="application/vnd.openxmlformats-officedocument.theme+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50.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51.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52.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53.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5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5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5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5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5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5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6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6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6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6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6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6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66.xml" ContentType="application/vnd.openxmlformats-officedocument.theme+xml"/>
  <Override PartName="/ppt/theme/theme6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44" r:id="rId2"/>
    <p:sldMasterId id="2147483758" r:id="rId3"/>
    <p:sldMasterId id="2147483772" r:id="rId4"/>
    <p:sldMasterId id="2147483800" r:id="rId5"/>
    <p:sldMasterId id="2147483814" r:id="rId6"/>
    <p:sldMasterId id="2147483842" r:id="rId7"/>
    <p:sldMasterId id="2147483856" r:id="rId8"/>
    <p:sldMasterId id="2147483870" r:id="rId9"/>
    <p:sldMasterId id="2147483884" r:id="rId10"/>
    <p:sldMasterId id="2147483898" r:id="rId11"/>
    <p:sldMasterId id="2147483912" r:id="rId12"/>
    <p:sldMasterId id="2147483926" r:id="rId13"/>
    <p:sldMasterId id="2147483940" r:id="rId14"/>
    <p:sldMasterId id="2147483954" r:id="rId15"/>
    <p:sldMasterId id="2147483968" r:id="rId16"/>
    <p:sldMasterId id="2147483982" r:id="rId17"/>
    <p:sldMasterId id="2147483996" r:id="rId18"/>
    <p:sldMasterId id="2147484010" r:id="rId19"/>
    <p:sldMasterId id="2147484024" r:id="rId20"/>
    <p:sldMasterId id="2147484038" r:id="rId21"/>
    <p:sldMasterId id="2147484052" r:id="rId22"/>
    <p:sldMasterId id="2147484080" r:id="rId23"/>
    <p:sldMasterId id="2147484108" r:id="rId24"/>
    <p:sldMasterId id="2147484136" r:id="rId25"/>
    <p:sldMasterId id="2147484150" r:id="rId26"/>
    <p:sldMasterId id="2147484164" r:id="rId27"/>
    <p:sldMasterId id="2147484178" r:id="rId28"/>
    <p:sldMasterId id="2147484192" r:id="rId29"/>
    <p:sldMasterId id="2147484206" r:id="rId30"/>
    <p:sldMasterId id="2147484220" r:id="rId31"/>
    <p:sldMasterId id="2147484234" r:id="rId32"/>
    <p:sldMasterId id="2147484248" r:id="rId33"/>
    <p:sldMasterId id="2147484262" r:id="rId34"/>
    <p:sldMasterId id="2147484276" r:id="rId35"/>
    <p:sldMasterId id="2147484290" r:id="rId36"/>
    <p:sldMasterId id="2147484304" r:id="rId37"/>
    <p:sldMasterId id="2147484318" r:id="rId38"/>
    <p:sldMasterId id="2147484332" r:id="rId39"/>
    <p:sldMasterId id="2147484346" r:id="rId40"/>
    <p:sldMasterId id="2147484360" r:id="rId41"/>
    <p:sldMasterId id="2147484374" r:id="rId42"/>
    <p:sldMasterId id="2147484388" r:id="rId43"/>
    <p:sldMasterId id="2147484402" r:id="rId44"/>
    <p:sldMasterId id="2147484416" r:id="rId45"/>
    <p:sldMasterId id="2147484430" r:id="rId46"/>
    <p:sldMasterId id="2147484444" r:id="rId47"/>
    <p:sldMasterId id="2147484626" r:id="rId48"/>
    <p:sldMasterId id="2147484640" r:id="rId49"/>
    <p:sldMasterId id="2147484654" r:id="rId50"/>
    <p:sldMasterId id="2147484668" r:id="rId51"/>
    <p:sldMasterId id="2147484682" r:id="rId52"/>
    <p:sldMasterId id="2147484696" r:id="rId53"/>
    <p:sldMasterId id="2147484710" r:id="rId54"/>
    <p:sldMasterId id="2147484724" r:id="rId55"/>
    <p:sldMasterId id="2147484748" r:id="rId56"/>
    <p:sldMasterId id="2147484760" r:id="rId57"/>
    <p:sldMasterId id="2147484772" r:id="rId58"/>
    <p:sldMasterId id="2147484784" r:id="rId59"/>
    <p:sldMasterId id="2147484796" r:id="rId60"/>
    <p:sldMasterId id="2147484808" r:id="rId61"/>
    <p:sldMasterId id="2147484820" r:id="rId62"/>
    <p:sldMasterId id="2147484832" r:id="rId63"/>
    <p:sldMasterId id="2147484844" r:id="rId64"/>
    <p:sldMasterId id="2147484856" r:id="rId65"/>
    <p:sldMasterId id="2147484868" r:id="rId66"/>
  </p:sldMasterIdLst>
  <p:notesMasterIdLst>
    <p:notesMasterId r:id="rId296"/>
  </p:notesMasterIdLst>
  <p:sldIdLst>
    <p:sldId id="256" r:id="rId67"/>
    <p:sldId id="440" r:id="rId68"/>
    <p:sldId id="645" r:id="rId69"/>
    <p:sldId id="438" r:id="rId70"/>
    <p:sldId id="439" r:id="rId71"/>
    <p:sldId id="435" r:id="rId72"/>
    <p:sldId id="434" r:id="rId73"/>
    <p:sldId id="258" r:id="rId74"/>
    <p:sldId id="336" r:id="rId75"/>
    <p:sldId id="337" r:id="rId76"/>
    <p:sldId id="338" r:id="rId77"/>
    <p:sldId id="340" r:id="rId78"/>
    <p:sldId id="341" r:id="rId79"/>
    <p:sldId id="420" r:id="rId80"/>
    <p:sldId id="344" r:id="rId81"/>
    <p:sldId id="433" r:id="rId82"/>
    <p:sldId id="349" r:id="rId83"/>
    <p:sldId id="350" r:id="rId84"/>
    <p:sldId id="421" r:id="rId85"/>
    <p:sldId id="441" r:id="rId86"/>
    <p:sldId id="351" r:id="rId87"/>
    <p:sldId id="352" r:id="rId88"/>
    <p:sldId id="342" r:id="rId89"/>
    <p:sldId id="353" r:id="rId90"/>
    <p:sldId id="354" r:id="rId91"/>
    <p:sldId id="355" r:id="rId92"/>
    <p:sldId id="356" r:id="rId93"/>
    <p:sldId id="357" r:id="rId94"/>
    <p:sldId id="359" r:id="rId95"/>
    <p:sldId id="360" r:id="rId96"/>
    <p:sldId id="368" r:id="rId97"/>
    <p:sldId id="422" r:id="rId98"/>
    <p:sldId id="361" r:id="rId99"/>
    <p:sldId id="362" r:id="rId100"/>
    <p:sldId id="363" r:id="rId101"/>
    <p:sldId id="423" r:id="rId102"/>
    <p:sldId id="364" r:id="rId103"/>
    <p:sldId id="366" r:id="rId104"/>
    <p:sldId id="370" r:id="rId105"/>
    <p:sldId id="371" r:id="rId106"/>
    <p:sldId id="372" r:id="rId107"/>
    <p:sldId id="373" r:id="rId108"/>
    <p:sldId id="374" r:id="rId109"/>
    <p:sldId id="375" r:id="rId110"/>
    <p:sldId id="376" r:id="rId111"/>
    <p:sldId id="379" r:id="rId112"/>
    <p:sldId id="378" r:id="rId113"/>
    <p:sldId id="424" r:id="rId114"/>
    <p:sldId id="380" r:id="rId115"/>
    <p:sldId id="381" r:id="rId116"/>
    <p:sldId id="382" r:id="rId117"/>
    <p:sldId id="394" r:id="rId118"/>
    <p:sldId id="572" r:id="rId119"/>
    <p:sldId id="573" r:id="rId120"/>
    <p:sldId id="574" r:id="rId121"/>
    <p:sldId id="575" r:id="rId122"/>
    <p:sldId id="576" r:id="rId123"/>
    <p:sldId id="577" r:id="rId124"/>
    <p:sldId id="578" r:id="rId125"/>
    <p:sldId id="579" r:id="rId126"/>
    <p:sldId id="580" r:id="rId127"/>
    <p:sldId id="582" r:id="rId128"/>
    <p:sldId id="583" r:id="rId129"/>
    <p:sldId id="584" r:id="rId130"/>
    <p:sldId id="585" r:id="rId131"/>
    <p:sldId id="586" r:id="rId132"/>
    <p:sldId id="587" r:id="rId133"/>
    <p:sldId id="588" r:id="rId134"/>
    <p:sldId id="589" r:id="rId135"/>
    <p:sldId id="590" r:id="rId136"/>
    <p:sldId id="591" r:id="rId137"/>
    <p:sldId id="592" r:id="rId138"/>
    <p:sldId id="595" r:id="rId139"/>
    <p:sldId id="596" r:id="rId140"/>
    <p:sldId id="597" r:id="rId141"/>
    <p:sldId id="598" r:id="rId142"/>
    <p:sldId id="599" r:id="rId143"/>
    <p:sldId id="600" r:id="rId144"/>
    <p:sldId id="601" r:id="rId145"/>
    <p:sldId id="602" r:id="rId146"/>
    <p:sldId id="603" r:id="rId147"/>
    <p:sldId id="644" r:id="rId148"/>
    <p:sldId id="604" r:id="rId149"/>
    <p:sldId id="605" r:id="rId150"/>
    <p:sldId id="606" r:id="rId151"/>
    <p:sldId id="607" r:id="rId152"/>
    <p:sldId id="608" r:id="rId153"/>
    <p:sldId id="609" r:id="rId154"/>
    <p:sldId id="610" r:id="rId155"/>
    <p:sldId id="611" r:id="rId156"/>
    <p:sldId id="612" r:id="rId157"/>
    <p:sldId id="613" r:id="rId158"/>
    <p:sldId id="614" r:id="rId159"/>
    <p:sldId id="615" r:id="rId160"/>
    <p:sldId id="616" r:id="rId161"/>
    <p:sldId id="617" r:id="rId162"/>
    <p:sldId id="618" r:id="rId163"/>
    <p:sldId id="619" r:id="rId164"/>
    <p:sldId id="620" r:id="rId165"/>
    <p:sldId id="621" r:id="rId166"/>
    <p:sldId id="622" r:id="rId167"/>
    <p:sldId id="623" r:id="rId168"/>
    <p:sldId id="624" r:id="rId169"/>
    <p:sldId id="625" r:id="rId170"/>
    <p:sldId id="626" r:id="rId171"/>
    <p:sldId id="627" r:id="rId172"/>
    <p:sldId id="628" r:id="rId173"/>
    <p:sldId id="629" r:id="rId174"/>
    <p:sldId id="630" r:id="rId175"/>
    <p:sldId id="631" r:id="rId176"/>
    <p:sldId id="632" r:id="rId177"/>
    <p:sldId id="633" r:id="rId178"/>
    <p:sldId id="634" r:id="rId179"/>
    <p:sldId id="635" r:id="rId180"/>
    <p:sldId id="636" r:id="rId181"/>
    <p:sldId id="637" r:id="rId182"/>
    <p:sldId id="639" r:id="rId183"/>
    <p:sldId id="640" r:id="rId184"/>
    <p:sldId id="641" r:id="rId185"/>
    <p:sldId id="642" r:id="rId186"/>
    <p:sldId id="643" r:id="rId187"/>
    <p:sldId id="383" r:id="rId188"/>
    <p:sldId id="392" r:id="rId189"/>
    <p:sldId id="393" r:id="rId190"/>
    <p:sldId id="384" r:id="rId191"/>
    <p:sldId id="385" r:id="rId192"/>
    <p:sldId id="386" r:id="rId193"/>
    <p:sldId id="387" r:id="rId194"/>
    <p:sldId id="388" r:id="rId195"/>
    <p:sldId id="426" r:id="rId196"/>
    <p:sldId id="425" r:id="rId197"/>
    <p:sldId id="427" r:id="rId198"/>
    <p:sldId id="389" r:id="rId199"/>
    <p:sldId id="390" r:id="rId200"/>
    <p:sldId id="428" r:id="rId201"/>
    <p:sldId id="391" r:id="rId202"/>
    <p:sldId id="551" r:id="rId203"/>
    <p:sldId id="561" r:id="rId204"/>
    <p:sldId id="562" r:id="rId205"/>
    <p:sldId id="563" r:id="rId206"/>
    <p:sldId id="552" r:id="rId207"/>
    <p:sldId id="559" r:id="rId208"/>
    <p:sldId id="553" r:id="rId209"/>
    <p:sldId id="560" r:id="rId210"/>
    <p:sldId id="554" r:id="rId211"/>
    <p:sldId id="555" r:id="rId212"/>
    <p:sldId id="564" r:id="rId213"/>
    <p:sldId id="565" r:id="rId214"/>
    <p:sldId id="566" r:id="rId215"/>
    <p:sldId id="567" r:id="rId216"/>
    <p:sldId id="568" r:id="rId217"/>
    <p:sldId id="569" r:id="rId218"/>
    <p:sldId id="570" r:id="rId219"/>
    <p:sldId id="450" r:id="rId220"/>
    <p:sldId id="485" r:id="rId221"/>
    <p:sldId id="486" r:id="rId222"/>
    <p:sldId id="487" r:id="rId223"/>
    <p:sldId id="488" r:id="rId224"/>
    <p:sldId id="489" r:id="rId225"/>
    <p:sldId id="490" r:id="rId226"/>
    <p:sldId id="491" r:id="rId227"/>
    <p:sldId id="492" r:id="rId228"/>
    <p:sldId id="493" r:id="rId229"/>
    <p:sldId id="409" r:id="rId230"/>
    <p:sldId id="449" r:id="rId231"/>
    <p:sldId id="442" r:id="rId232"/>
    <p:sldId id="448" r:id="rId233"/>
    <p:sldId id="451" r:id="rId234"/>
    <p:sldId id="410" r:id="rId235"/>
    <p:sldId id="411" r:id="rId236"/>
    <p:sldId id="443" r:id="rId237"/>
    <p:sldId id="347" r:id="rId238"/>
    <p:sldId id="412" r:id="rId239"/>
    <p:sldId id="348" r:id="rId240"/>
    <p:sldId id="413" r:id="rId241"/>
    <p:sldId id="416" r:id="rId242"/>
    <p:sldId id="417" r:id="rId243"/>
    <p:sldId id="457" r:id="rId244"/>
    <p:sldId id="458" r:id="rId245"/>
    <p:sldId id="459" r:id="rId246"/>
    <p:sldId id="460" r:id="rId247"/>
    <p:sldId id="461" r:id="rId248"/>
    <p:sldId id="462" r:id="rId249"/>
    <p:sldId id="463" r:id="rId250"/>
    <p:sldId id="464" r:id="rId251"/>
    <p:sldId id="465" r:id="rId252"/>
    <p:sldId id="466" r:id="rId253"/>
    <p:sldId id="467" r:id="rId254"/>
    <p:sldId id="468" r:id="rId255"/>
    <p:sldId id="469" r:id="rId256"/>
    <p:sldId id="470" r:id="rId257"/>
    <p:sldId id="471" r:id="rId258"/>
    <p:sldId id="472" r:id="rId259"/>
    <p:sldId id="513" r:id="rId260"/>
    <p:sldId id="514" r:id="rId261"/>
    <p:sldId id="515" r:id="rId262"/>
    <p:sldId id="516" r:id="rId263"/>
    <p:sldId id="517" r:id="rId264"/>
    <p:sldId id="518" r:id="rId265"/>
    <p:sldId id="519" r:id="rId266"/>
    <p:sldId id="546" r:id="rId267"/>
    <p:sldId id="521" r:id="rId268"/>
    <p:sldId id="522" r:id="rId269"/>
    <p:sldId id="523" r:id="rId270"/>
    <p:sldId id="520" r:id="rId271"/>
    <p:sldId id="548" r:id="rId272"/>
    <p:sldId id="524" r:id="rId273"/>
    <p:sldId id="547" r:id="rId274"/>
    <p:sldId id="525" r:id="rId275"/>
    <p:sldId id="526" r:id="rId276"/>
    <p:sldId id="527" r:id="rId277"/>
    <p:sldId id="528" r:id="rId278"/>
    <p:sldId id="529" r:id="rId279"/>
    <p:sldId id="536" r:id="rId280"/>
    <p:sldId id="530" r:id="rId281"/>
    <p:sldId id="531" r:id="rId282"/>
    <p:sldId id="532" r:id="rId283"/>
    <p:sldId id="533" r:id="rId284"/>
    <p:sldId id="593" r:id="rId285"/>
    <p:sldId id="535" r:id="rId286"/>
    <p:sldId id="534" r:id="rId287"/>
    <p:sldId id="538" r:id="rId288"/>
    <p:sldId id="539" r:id="rId289"/>
    <p:sldId id="540" r:id="rId290"/>
    <p:sldId id="542" r:id="rId291"/>
    <p:sldId id="544" r:id="rId292"/>
    <p:sldId id="541" r:id="rId293"/>
    <p:sldId id="545" r:id="rId294"/>
    <p:sldId id="549" r:id="rId295"/>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765" autoAdjust="0"/>
    <p:restoredTop sz="94660"/>
  </p:normalViewPr>
  <p:slideViewPr>
    <p:cSldViewPr>
      <p:cViewPr>
        <p:scale>
          <a:sx n="68" d="100"/>
          <a:sy n="68" d="100"/>
        </p:scale>
        <p:origin x="-1110" y="-7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51.xml"/><Relationship Id="rId299" Type="http://schemas.openxmlformats.org/officeDocument/2006/relationships/theme" Target="theme/theme1.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18.xml"/><Relationship Id="rId138" Type="http://schemas.openxmlformats.org/officeDocument/2006/relationships/slide" Target="slides/slide72.xml"/><Relationship Id="rId159" Type="http://schemas.openxmlformats.org/officeDocument/2006/relationships/slide" Target="slides/slide93.xml"/><Relationship Id="rId170" Type="http://schemas.openxmlformats.org/officeDocument/2006/relationships/slide" Target="slides/slide104.xml"/><Relationship Id="rId191" Type="http://schemas.openxmlformats.org/officeDocument/2006/relationships/slide" Target="slides/slide125.xml"/><Relationship Id="rId205" Type="http://schemas.openxmlformats.org/officeDocument/2006/relationships/slide" Target="slides/slide139.xml"/><Relationship Id="rId226" Type="http://schemas.openxmlformats.org/officeDocument/2006/relationships/slide" Target="slides/slide160.xml"/><Relationship Id="rId247" Type="http://schemas.openxmlformats.org/officeDocument/2006/relationships/slide" Target="slides/slide181.xml"/><Relationship Id="rId107" Type="http://schemas.openxmlformats.org/officeDocument/2006/relationships/slide" Target="slides/slide41.xml"/><Relationship Id="rId268" Type="http://schemas.openxmlformats.org/officeDocument/2006/relationships/slide" Target="slides/slide202.xml"/><Relationship Id="rId289" Type="http://schemas.openxmlformats.org/officeDocument/2006/relationships/slide" Target="slides/slide223.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8.xml"/><Relationship Id="rId128" Type="http://schemas.openxmlformats.org/officeDocument/2006/relationships/slide" Target="slides/slide62.xml"/><Relationship Id="rId149" Type="http://schemas.openxmlformats.org/officeDocument/2006/relationships/slide" Target="slides/slide83.xml"/><Relationship Id="rId5" Type="http://schemas.openxmlformats.org/officeDocument/2006/relationships/slideMaster" Target="slideMasters/slideMaster5.xml"/><Relationship Id="rId95" Type="http://schemas.openxmlformats.org/officeDocument/2006/relationships/slide" Target="slides/slide29.xml"/><Relationship Id="rId160" Type="http://schemas.openxmlformats.org/officeDocument/2006/relationships/slide" Target="slides/slide94.xml"/><Relationship Id="rId181" Type="http://schemas.openxmlformats.org/officeDocument/2006/relationships/slide" Target="slides/slide115.xml"/><Relationship Id="rId216" Type="http://schemas.openxmlformats.org/officeDocument/2006/relationships/slide" Target="slides/slide150.xml"/><Relationship Id="rId237" Type="http://schemas.openxmlformats.org/officeDocument/2006/relationships/slide" Target="slides/slide171.xml"/><Relationship Id="rId258" Type="http://schemas.openxmlformats.org/officeDocument/2006/relationships/slide" Target="slides/slide192.xml"/><Relationship Id="rId279" Type="http://schemas.openxmlformats.org/officeDocument/2006/relationships/slide" Target="slides/slide213.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52.xml"/><Relationship Id="rId139" Type="http://schemas.openxmlformats.org/officeDocument/2006/relationships/slide" Target="slides/slide73.xml"/><Relationship Id="rId290" Type="http://schemas.openxmlformats.org/officeDocument/2006/relationships/slide" Target="slides/slide224.xml"/><Relationship Id="rId85" Type="http://schemas.openxmlformats.org/officeDocument/2006/relationships/slide" Target="slides/slide19.xml"/><Relationship Id="rId150" Type="http://schemas.openxmlformats.org/officeDocument/2006/relationships/slide" Target="slides/slide84.xml"/><Relationship Id="rId171" Type="http://schemas.openxmlformats.org/officeDocument/2006/relationships/slide" Target="slides/slide105.xml"/><Relationship Id="rId192" Type="http://schemas.openxmlformats.org/officeDocument/2006/relationships/slide" Target="slides/slide126.xml"/><Relationship Id="rId206" Type="http://schemas.openxmlformats.org/officeDocument/2006/relationships/slide" Target="slides/slide140.xml"/><Relationship Id="rId227" Type="http://schemas.openxmlformats.org/officeDocument/2006/relationships/slide" Target="slides/slide161.xml"/><Relationship Id="rId248" Type="http://schemas.openxmlformats.org/officeDocument/2006/relationships/slide" Target="slides/slide182.xml"/><Relationship Id="rId269" Type="http://schemas.openxmlformats.org/officeDocument/2006/relationships/slide" Target="slides/slide203.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42.xml"/><Relationship Id="rId129" Type="http://schemas.openxmlformats.org/officeDocument/2006/relationships/slide" Target="slides/slide63.xml"/><Relationship Id="rId280" Type="http://schemas.openxmlformats.org/officeDocument/2006/relationships/slide" Target="slides/slide214.xml"/><Relationship Id="rId54" Type="http://schemas.openxmlformats.org/officeDocument/2006/relationships/slideMaster" Target="slideMasters/slideMaster54.xml"/><Relationship Id="rId75" Type="http://schemas.openxmlformats.org/officeDocument/2006/relationships/slide" Target="slides/slide9.xml"/><Relationship Id="rId96" Type="http://schemas.openxmlformats.org/officeDocument/2006/relationships/slide" Target="slides/slide30.xml"/><Relationship Id="rId140" Type="http://schemas.openxmlformats.org/officeDocument/2006/relationships/slide" Target="slides/slide74.xml"/><Relationship Id="rId161" Type="http://schemas.openxmlformats.org/officeDocument/2006/relationships/slide" Target="slides/slide95.xml"/><Relationship Id="rId182" Type="http://schemas.openxmlformats.org/officeDocument/2006/relationships/slide" Target="slides/slide116.xml"/><Relationship Id="rId217" Type="http://schemas.openxmlformats.org/officeDocument/2006/relationships/slide" Target="slides/slide151.xml"/><Relationship Id="rId6" Type="http://schemas.openxmlformats.org/officeDocument/2006/relationships/slideMaster" Target="slideMasters/slideMaster6.xml"/><Relationship Id="rId238" Type="http://schemas.openxmlformats.org/officeDocument/2006/relationships/slide" Target="slides/slide172.xml"/><Relationship Id="rId259" Type="http://schemas.openxmlformats.org/officeDocument/2006/relationships/slide" Target="slides/slide193.xml"/><Relationship Id="rId23" Type="http://schemas.openxmlformats.org/officeDocument/2006/relationships/slideMaster" Target="slideMasters/slideMaster23.xml"/><Relationship Id="rId119" Type="http://schemas.openxmlformats.org/officeDocument/2006/relationships/slide" Target="slides/slide53.xml"/><Relationship Id="rId270" Type="http://schemas.openxmlformats.org/officeDocument/2006/relationships/slide" Target="slides/slide204.xml"/><Relationship Id="rId291" Type="http://schemas.openxmlformats.org/officeDocument/2006/relationships/slide" Target="slides/slide225.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20.xml"/><Relationship Id="rId130" Type="http://schemas.openxmlformats.org/officeDocument/2006/relationships/slide" Target="slides/slide64.xml"/><Relationship Id="rId151" Type="http://schemas.openxmlformats.org/officeDocument/2006/relationships/slide" Target="slides/slide85.xml"/><Relationship Id="rId172" Type="http://schemas.openxmlformats.org/officeDocument/2006/relationships/slide" Target="slides/slide106.xml"/><Relationship Id="rId193" Type="http://schemas.openxmlformats.org/officeDocument/2006/relationships/slide" Target="slides/slide127.xml"/><Relationship Id="rId207" Type="http://schemas.openxmlformats.org/officeDocument/2006/relationships/slide" Target="slides/slide141.xml"/><Relationship Id="rId228" Type="http://schemas.openxmlformats.org/officeDocument/2006/relationships/slide" Target="slides/slide162.xml"/><Relationship Id="rId249" Type="http://schemas.openxmlformats.org/officeDocument/2006/relationships/slide" Target="slides/slide183.xml"/><Relationship Id="rId13" Type="http://schemas.openxmlformats.org/officeDocument/2006/relationships/slideMaster" Target="slideMasters/slideMaster13.xml"/><Relationship Id="rId109" Type="http://schemas.openxmlformats.org/officeDocument/2006/relationships/slide" Target="slides/slide43.xml"/><Relationship Id="rId260" Type="http://schemas.openxmlformats.org/officeDocument/2006/relationships/slide" Target="slides/slide194.xml"/><Relationship Id="rId281" Type="http://schemas.openxmlformats.org/officeDocument/2006/relationships/slide" Target="slides/slide215.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0.xml"/><Relationship Id="rId97" Type="http://schemas.openxmlformats.org/officeDocument/2006/relationships/slide" Target="slides/slide31.xml"/><Relationship Id="rId120" Type="http://schemas.openxmlformats.org/officeDocument/2006/relationships/slide" Target="slides/slide54.xml"/><Relationship Id="rId141" Type="http://schemas.openxmlformats.org/officeDocument/2006/relationships/slide" Target="slides/slide75.xml"/><Relationship Id="rId7" Type="http://schemas.openxmlformats.org/officeDocument/2006/relationships/slideMaster" Target="slideMasters/slideMaster7.xml"/><Relationship Id="rId71" Type="http://schemas.openxmlformats.org/officeDocument/2006/relationships/slide" Target="slides/slide5.xml"/><Relationship Id="rId92" Type="http://schemas.openxmlformats.org/officeDocument/2006/relationships/slide" Target="slides/slide26.xml"/><Relationship Id="rId162" Type="http://schemas.openxmlformats.org/officeDocument/2006/relationships/slide" Target="slides/slide96.xml"/><Relationship Id="rId183" Type="http://schemas.openxmlformats.org/officeDocument/2006/relationships/slide" Target="slides/slide117.xml"/><Relationship Id="rId213" Type="http://schemas.openxmlformats.org/officeDocument/2006/relationships/slide" Target="slides/slide147.xml"/><Relationship Id="rId218" Type="http://schemas.openxmlformats.org/officeDocument/2006/relationships/slide" Target="slides/slide152.xml"/><Relationship Id="rId234" Type="http://schemas.openxmlformats.org/officeDocument/2006/relationships/slide" Target="slides/slide168.xml"/><Relationship Id="rId239" Type="http://schemas.openxmlformats.org/officeDocument/2006/relationships/slide" Target="slides/slide17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0" Type="http://schemas.openxmlformats.org/officeDocument/2006/relationships/slide" Target="slides/slide184.xml"/><Relationship Id="rId255" Type="http://schemas.openxmlformats.org/officeDocument/2006/relationships/slide" Target="slides/slide189.xml"/><Relationship Id="rId271" Type="http://schemas.openxmlformats.org/officeDocument/2006/relationships/slide" Target="slides/slide205.xml"/><Relationship Id="rId276" Type="http://schemas.openxmlformats.org/officeDocument/2006/relationships/slide" Target="slides/slide210.xml"/><Relationship Id="rId292" Type="http://schemas.openxmlformats.org/officeDocument/2006/relationships/slide" Target="slides/slide226.xml"/><Relationship Id="rId297" Type="http://schemas.openxmlformats.org/officeDocument/2006/relationships/presProps" Target="presProps.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21.xml"/><Relationship Id="rId110" Type="http://schemas.openxmlformats.org/officeDocument/2006/relationships/slide" Target="slides/slide44.xml"/><Relationship Id="rId115" Type="http://schemas.openxmlformats.org/officeDocument/2006/relationships/slide" Target="slides/slide49.xml"/><Relationship Id="rId131" Type="http://schemas.openxmlformats.org/officeDocument/2006/relationships/slide" Target="slides/slide65.xml"/><Relationship Id="rId136" Type="http://schemas.openxmlformats.org/officeDocument/2006/relationships/slide" Target="slides/slide70.xml"/><Relationship Id="rId157" Type="http://schemas.openxmlformats.org/officeDocument/2006/relationships/slide" Target="slides/slide91.xml"/><Relationship Id="rId178" Type="http://schemas.openxmlformats.org/officeDocument/2006/relationships/slide" Target="slides/slide112.xml"/><Relationship Id="rId61" Type="http://schemas.openxmlformats.org/officeDocument/2006/relationships/slideMaster" Target="slideMasters/slideMaster61.xml"/><Relationship Id="rId82" Type="http://schemas.openxmlformats.org/officeDocument/2006/relationships/slide" Target="slides/slide16.xml"/><Relationship Id="rId152" Type="http://schemas.openxmlformats.org/officeDocument/2006/relationships/slide" Target="slides/slide86.xml"/><Relationship Id="rId173" Type="http://schemas.openxmlformats.org/officeDocument/2006/relationships/slide" Target="slides/slide107.xml"/><Relationship Id="rId194" Type="http://schemas.openxmlformats.org/officeDocument/2006/relationships/slide" Target="slides/slide128.xml"/><Relationship Id="rId199" Type="http://schemas.openxmlformats.org/officeDocument/2006/relationships/slide" Target="slides/slide133.xml"/><Relationship Id="rId203" Type="http://schemas.openxmlformats.org/officeDocument/2006/relationships/slide" Target="slides/slide137.xml"/><Relationship Id="rId208" Type="http://schemas.openxmlformats.org/officeDocument/2006/relationships/slide" Target="slides/slide142.xml"/><Relationship Id="rId229" Type="http://schemas.openxmlformats.org/officeDocument/2006/relationships/slide" Target="slides/slide163.xml"/><Relationship Id="rId19" Type="http://schemas.openxmlformats.org/officeDocument/2006/relationships/slideMaster" Target="slideMasters/slideMaster19.xml"/><Relationship Id="rId224" Type="http://schemas.openxmlformats.org/officeDocument/2006/relationships/slide" Target="slides/slide158.xml"/><Relationship Id="rId240" Type="http://schemas.openxmlformats.org/officeDocument/2006/relationships/slide" Target="slides/slide174.xml"/><Relationship Id="rId245" Type="http://schemas.openxmlformats.org/officeDocument/2006/relationships/slide" Target="slides/slide179.xml"/><Relationship Id="rId261" Type="http://schemas.openxmlformats.org/officeDocument/2006/relationships/slide" Target="slides/slide195.xml"/><Relationship Id="rId266" Type="http://schemas.openxmlformats.org/officeDocument/2006/relationships/slide" Target="slides/slide200.xml"/><Relationship Id="rId287" Type="http://schemas.openxmlformats.org/officeDocument/2006/relationships/slide" Target="slides/slide221.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11.xml"/><Relationship Id="rId100" Type="http://schemas.openxmlformats.org/officeDocument/2006/relationships/slide" Target="slides/slide34.xml"/><Relationship Id="rId105" Type="http://schemas.openxmlformats.org/officeDocument/2006/relationships/slide" Target="slides/slide39.xml"/><Relationship Id="rId126" Type="http://schemas.openxmlformats.org/officeDocument/2006/relationships/slide" Target="slides/slide60.xml"/><Relationship Id="rId147" Type="http://schemas.openxmlformats.org/officeDocument/2006/relationships/slide" Target="slides/slide81.xml"/><Relationship Id="rId168" Type="http://schemas.openxmlformats.org/officeDocument/2006/relationships/slide" Target="slides/slide102.xml"/><Relationship Id="rId282" Type="http://schemas.openxmlformats.org/officeDocument/2006/relationships/slide" Target="slides/slide216.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 Target="slides/slide6.xml"/><Relationship Id="rId93" Type="http://schemas.openxmlformats.org/officeDocument/2006/relationships/slide" Target="slides/slide27.xml"/><Relationship Id="rId98" Type="http://schemas.openxmlformats.org/officeDocument/2006/relationships/slide" Target="slides/slide32.xml"/><Relationship Id="rId121" Type="http://schemas.openxmlformats.org/officeDocument/2006/relationships/slide" Target="slides/slide55.xml"/><Relationship Id="rId142" Type="http://schemas.openxmlformats.org/officeDocument/2006/relationships/slide" Target="slides/slide76.xml"/><Relationship Id="rId163" Type="http://schemas.openxmlformats.org/officeDocument/2006/relationships/slide" Target="slides/slide97.xml"/><Relationship Id="rId184" Type="http://schemas.openxmlformats.org/officeDocument/2006/relationships/slide" Target="slides/slide118.xml"/><Relationship Id="rId189" Type="http://schemas.openxmlformats.org/officeDocument/2006/relationships/slide" Target="slides/slide123.xml"/><Relationship Id="rId219" Type="http://schemas.openxmlformats.org/officeDocument/2006/relationships/slide" Target="slides/slide153.xml"/><Relationship Id="rId3" Type="http://schemas.openxmlformats.org/officeDocument/2006/relationships/slideMaster" Target="slideMasters/slideMaster3.xml"/><Relationship Id="rId214" Type="http://schemas.openxmlformats.org/officeDocument/2006/relationships/slide" Target="slides/slide148.xml"/><Relationship Id="rId230" Type="http://schemas.openxmlformats.org/officeDocument/2006/relationships/slide" Target="slides/slide164.xml"/><Relationship Id="rId235" Type="http://schemas.openxmlformats.org/officeDocument/2006/relationships/slide" Target="slides/slide169.xml"/><Relationship Id="rId251" Type="http://schemas.openxmlformats.org/officeDocument/2006/relationships/slide" Target="slides/slide185.xml"/><Relationship Id="rId256" Type="http://schemas.openxmlformats.org/officeDocument/2006/relationships/slide" Target="slides/slide190.xml"/><Relationship Id="rId277" Type="http://schemas.openxmlformats.org/officeDocument/2006/relationships/slide" Target="slides/slide211.xml"/><Relationship Id="rId298" Type="http://schemas.openxmlformats.org/officeDocument/2006/relationships/viewProps" Target="viewProps.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xml"/><Relationship Id="rId116" Type="http://schemas.openxmlformats.org/officeDocument/2006/relationships/slide" Target="slides/slide50.xml"/><Relationship Id="rId137" Type="http://schemas.openxmlformats.org/officeDocument/2006/relationships/slide" Target="slides/slide71.xml"/><Relationship Id="rId158" Type="http://schemas.openxmlformats.org/officeDocument/2006/relationships/slide" Target="slides/slide92.xml"/><Relationship Id="rId272" Type="http://schemas.openxmlformats.org/officeDocument/2006/relationships/slide" Target="slides/slide206.xml"/><Relationship Id="rId293" Type="http://schemas.openxmlformats.org/officeDocument/2006/relationships/slide" Target="slides/slide22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7.xml"/><Relationship Id="rId88" Type="http://schemas.openxmlformats.org/officeDocument/2006/relationships/slide" Target="slides/slide22.xml"/><Relationship Id="rId111" Type="http://schemas.openxmlformats.org/officeDocument/2006/relationships/slide" Target="slides/slide45.xml"/><Relationship Id="rId132" Type="http://schemas.openxmlformats.org/officeDocument/2006/relationships/slide" Target="slides/slide66.xml"/><Relationship Id="rId153" Type="http://schemas.openxmlformats.org/officeDocument/2006/relationships/slide" Target="slides/slide87.xml"/><Relationship Id="rId174" Type="http://schemas.openxmlformats.org/officeDocument/2006/relationships/slide" Target="slides/slide108.xml"/><Relationship Id="rId179" Type="http://schemas.openxmlformats.org/officeDocument/2006/relationships/slide" Target="slides/slide113.xml"/><Relationship Id="rId195" Type="http://schemas.openxmlformats.org/officeDocument/2006/relationships/slide" Target="slides/slide129.xml"/><Relationship Id="rId209" Type="http://schemas.openxmlformats.org/officeDocument/2006/relationships/slide" Target="slides/slide143.xml"/><Relationship Id="rId190" Type="http://schemas.openxmlformats.org/officeDocument/2006/relationships/slide" Target="slides/slide124.xml"/><Relationship Id="rId204" Type="http://schemas.openxmlformats.org/officeDocument/2006/relationships/slide" Target="slides/slide138.xml"/><Relationship Id="rId220" Type="http://schemas.openxmlformats.org/officeDocument/2006/relationships/slide" Target="slides/slide154.xml"/><Relationship Id="rId225" Type="http://schemas.openxmlformats.org/officeDocument/2006/relationships/slide" Target="slides/slide159.xml"/><Relationship Id="rId241" Type="http://schemas.openxmlformats.org/officeDocument/2006/relationships/slide" Target="slides/slide175.xml"/><Relationship Id="rId246" Type="http://schemas.openxmlformats.org/officeDocument/2006/relationships/slide" Target="slides/slide180.xml"/><Relationship Id="rId267" Type="http://schemas.openxmlformats.org/officeDocument/2006/relationships/slide" Target="slides/slide201.xml"/><Relationship Id="rId288" Type="http://schemas.openxmlformats.org/officeDocument/2006/relationships/slide" Target="slides/slide22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40.xml"/><Relationship Id="rId127" Type="http://schemas.openxmlformats.org/officeDocument/2006/relationships/slide" Target="slides/slide61.xml"/><Relationship Id="rId262" Type="http://schemas.openxmlformats.org/officeDocument/2006/relationships/slide" Target="slides/slide196.xml"/><Relationship Id="rId283" Type="http://schemas.openxmlformats.org/officeDocument/2006/relationships/slide" Target="slides/slide21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7.xml"/><Relationship Id="rId78" Type="http://schemas.openxmlformats.org/officeDocument/2006/relationships/slide" Target="slides/slide12.xml"/><Relationship Id="rId94" Type="http://schemas.openxmlformats.org/officeDocument/2006/relationships/slide" Target="slides/slide28.xml"/><Relationship Id="rId99" Type="http://schemas.openxmlformats.org/officeDocument/2006/relationships/slide" Target="slides/slide33.xml"/><Relationship Id="rId101" Type="http://schemas.openxmlformats.org/officeDocument/2006/relationships/slide" Target="slides/slide35.xml"/><Relationship Id="rId122" Type="http://schemas.openxmlformats.org/officeDocument/2006/relationships/slide" Target="slides/slide56.xml"/><Relationship Id="rId143" Type="http://schemas.openxmlformats.org/officeDocument/2006/relationships/slide" Target="slides/slide77.xml"/><Relationship Id="rId148" Type="http://schemas.openxmlformats.org/officeDocument/2006/relationships/slide" Target="slides/slide82.xml"/><Relationship Id="rId164" Type="http://schemas.openxmlformats.org/officeDocument/2006/relationships/slide" Target="slides/slide98.xml"/><Relationship Id="rId169" Type="http://schemas.openxmlformats.org/officeDocument/2006/relationships/slide" Target="slides/slide103.xml"/><Relationship Id="rId185" Type="http://schemas.openxmlformats.org/officeDocument/2006/relationships/slide" Target="slides/slide119.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14.xml"/><Relationship Id="rId210" Type="http://schemas.openxmlformats.org/officeDocument/2006/relationships/slide" Target="slides/slide144.xml"/><Relationship Id="rId215" Type="http://schemas.openxmlformats.org/officeDocument/2006/relationships/slide" Target="slides/slide149.xml"/><Relationship Id="rId236" Type="http://schemas.openxmlformats.org/officeDocument/2006/relationships/slide" Target="slides/slide170.xml"/><Relationship Id="rId257" Type="http://schemas.openxmlformats.org/officeDocument/2006/relationships/slide" Target="slides/slide191.xml"/><Relationship Id="rId278" Type="http://schemas.openxmlformats.org/officeDocument/2006/relationships/slide" Target="slides/slide212.xml"/><Relationship Id="rId26" Type="http://schemas.openxmlformats.org/officeDocument/2006/relationships/slideMaster" Target="slideMasters/slideMaster26.xml"/><Relationship Id="rId231" Type="http://schemas.openxmlformats.org/officeDocument/2006/relationships/slide" Target="slides/slide165.xml"/><Relationship Id="rId252" Type="http://schemas.openxmlformats.org/officeDocument/2006/relationships/slide" Target="slides/slide186.xml"/><Relationship Id="rId273" Type="http://schemas.openxmlformats.org/officeDocument/2006/relationships/slide" Target="slides/slide207.xml"/><Relationship Id="rId294" Type="http://schemas.openxmlformats.org/officeDocument/2006/relationships/slide" Target="slides/slide228.xml"/><Relationship Id="rId47" Type="http://schemas.openxmlformats.org/officeDocument/2006/relationships/slideMaster" Target="slideMasters/slideMaster47.xml"/><Relationship Id="rId68" Type="http://schemas.openxmlformats.org/officeDocument/2006/relationships/slide" Target="slides/slide2.xml"/><Relationship Id="rId89" Type="http://schemas.openxmlformats.org/officeDocument/2006/relationships/slide" Target="slides/slide23.xml"/><Relationship Id="rId112" Type="http://schemas.openxmlformats.org/officeDocument/2006/relationships/slide" Target="slides/slide46.xml"/><Relationship Id="rId133" Type="http://schemas.openxmlformats.org/officeDocument/2006/relationships/slide" Target="slides/slide67.xml"/><Relationship Id="rId154" Type="http://schemas.openxmlformats.org/officeDocument/2006/relationships/slide" Target="slides/slide88.xml"/><Relationship Id="rId175" Type="http://schemas.openxmlformats.org/officeDocument/2006/relationships/slide" Target="slides/slide109.xml"/><Relationship Id="rId196" Type="http://schemas.openxmlformats.org/officeDocument/2006/relationships/slide" Target="slides/slide130.xml"/><Relationship Id="rId200" Type="http://schemas.openxmlformats.org/officeDocument/2006/relationships/slide" Target="slides/slide134.xml"/><Relationship Id="rId16" Type="http://schemas.openxmlformats.org/officeDocument/2006/relationships/slideMaster" Target="slideMasters/slideMaster16.xml"/><Relationship Id="rId221" Type="http://schemas.openxmlformats.org/officeDocument/2006/relationships/slide" Target="slides/slide155.xml"/><Relationship Id="rId242" Type="http://schemas.openxmlformats.org/officeDocument/2006/relationships/slide" Target="slides/slide176.xml"/><Relationship Id="rId263" Type="http://schemas.openxmlformats.org/officeDocument/2006/relationships/slide" Target="slides/slide197.xml"/><Relationship Id="rId284" Type="http://schemas.openxmlformats.org/officeDocument/2006/relationships/slide" Target="slides/slide218.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3.xml"/><Relationship Id="rId102" Type="http://schemas.openxmlformats.org/officeDocument/2006/relationships/slide" Target="slides/slide36.xml"/><Relationship Id="rId123" Type="http://schemas.openxmlformats.org/officeDocument/2006/relationships/slide" Target="slides/slide57.xml"/><Relationship Id="rId144" Type="http://schemas.openxmlformats.org/officeDocument/2006/relationships/slide" Target="slides/slide78.xml"/><Relationship Id="rId90" Type="http://schemas.openxmlformats.org/officeDocument/2006/relationships/slide" Target="slides/slide24.xml"/><Relationship Id="rId165" Type="http://schemas.openxmlformats.org/officeDocument/2006/relationships/slide" Target="slides/slide99.xml"/><Relationship Id="rId186" Type="http://schemas.openxmlformats.org/officeDocument/2006/relationships/slide" Target="slides/slide120.xml"/><Relationship Id="rId211" Type="http://schemas.openxmlformats.org/officeDocument/2006/relationships/slide" Target="slides/slide145.xml"/><Relationship Id="rId232" Type="http://schemas.openxmlformats.org/officeDocument/2006/relationships/slide" Target="slides/slide166.xml"/><Relationship Id="rId253" Type="http://schemas.openxmlformats.org/officeDocument/2006/relationships/slide" Target="slides/slide187.xml"/><Relationship Id="rId274" Type="http://schemas.openxmlformats.org/officeDocument/2006/relationships/slide" Target="slides/slide208.xml"/><Relationship Id="rId295" Type="http://schemas.openxmlformats.org/officeDocument/2006/relationships/slide" Target="slides/slide229.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3.xml"/><Relationship Id="rId113" Type="http://schemas.openxmlformats.org/officeDocument/2006/relationships/slide" Target="slides/slide47.xml"/><Relationship Id="rId134" Type="http://schemas.openxmlformats.org/officeDocument/2006/relationships/slide" Target="slides/slide68.xml"/><Relationship Id="rId80" Type="http://schemas.openxmlformats.org/officeDocument/2006/relationships/slide" Target="slides/slide14.xml"/><Relationship Id="rId155" Type="http://schemas.openxmlformats.org/officeDocument/2006/relationships/slide" Target="slides/slide89.xml"/><Relationship Id="rId176" Type="http://schemas.openxmlformats.org/officeDocument/2006/relationships/slide" Target="slides/slide110.xml"/><Relationship Id="rId197" Type="http://schemas.openxmlformats.org/officeDocument/2006/relationships/slide" Target="slides/slide131.xml"/><Relationship Id="rId201" Type="http://schemas.openxmlformats.org/officeDocument/2006/relationships/slide" Target="slides/slide135.xml"/><Relationship Id="rId222" Type="http://schemas.openxmlformats.org/officeDocument/2006/relationships/slide" Target="slides/slide156.xml"/><Relationship Id="rId243" Type="http://schemas.openxmlformats.org/officeDocument/2006/relationships/slide" Target="slides/slide177.xml"/><Relationship Id="rId264" Type="http://schemas.openxmlformats.org/officeDocument/2006/relationships/slide" Target="slides/slide198.xml"/><Relationship Id="rId285" Type="http://schemas.openxmlformats.org/officeDocument/2006/relationships/slide" Target="slides/slide219.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7.xml"/><Relationship Id="rId124" Type="http://schemas.openxmlformats.org/officeDocument/2006/relationships/slide" Target="slides/slide58.xml"/><Relationship Id="rId70" Type="http://schemas.openxmlformats.org/officeDocument/2006/relationships/slide" Target="slides/slide4.xml"/><Relationship Id="rId91" Type="http://schemas.openxmlformats.org/officeDocument/2006/relationships/slide" Target="slides/slide25.xml"/><Relationship Id="rId145" Type="http://schemas.openxmlformats.org/officeDocument/2006/relationships/slide" Target="slides/slide79.xml"/><Relationship Id="rId166" Type="http://schemas.openxmlformats.org/officeDocument/2006/relationships/slide" Target="slides/slide100.xml"/><Relationship Id="rId187" Type="http://schemas.openxmlformats.org/officeDocument/2006/relationships/slide" Target="slides/slide121.xml"/><Relationship Id="rId1" Type="http://schemas.openxmlformats.org/officeDocument/2006/relationships/slideMaster" Target="slideMasters/slideMaster1.xml"/><Relationship Id="rId212" Type="http://schemas.openxmlformats.org/officeDocument/2006/relationships/slide" Target="slides/slide146.xml"/><Relationship Id="rId233" Type="http://schemas.openxmlformats.org/officeDocument/2006/relationships/slide" Target="slides/slide167.xml"/><Relationship Id="rId254" Type="http://schemas.openxmlformats.org/officeDocument/2006/relationships/slide" Target="slides/slide188.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8.xml"/><Relationship Id="rId275" Type="http://schemas.openxmlformats.org/officeDocument/2006/relationships/slide" Target="slides/slide209.xml"/><Relationship Id="rId296" Type="http://schemas.openxmlformats.org/officeDocument/2006/relationships/notesMaster" Target="notesMasters/notesMaster1.xml"/><Relationship Id="rId300" Type="http://schemas.openxmlformats.org/officeDocument/2006/relationships/tableStyles" Target="tableStyles.xml"/><Relationship Id="rId60" Type="http://schemas.openxmlformats.org/officeDocument/2006/relationships/slideMaster" Target="slideMasters/slideMaster60.xml"/><Relationship Id="rId81" Type="http://schemas.openxmlformats.org/officeDocument/2006/relationships/slide" Target="slides/slide15.xml"/><Relationship Id="rId135" Type="http://schemas.openxmlformats.org/officeDocument/2006/relationships/slide" Target="slides/slide69.xml"/><Relationship Id="rId156" Type="http://schemas.openxmlformats.org/officeDocument/2006/relationships/slide" Target="slides/slide90.xml"/><Relationship Id="rId177" Type="http://schemas.openxmlformats.org/officeDocument/2006/relationships/slide" Target="slides/slide111.xml"/><Relationship Id="rId198" Type="http://schemas.openxmlformats.org/officeDocument/2006/relationships/slide" Target="slides/slide132.xml"/><Relationship Id="rId202" Type="http://schemas.openxmlformats.org/officeDocument/2006/relationships/slide" Target="slides/slide136.xml"/><Relationship Id="rId223" Type="http://schemas.openxmlformats.org/officeDocument/2006/relationships/slide" Target="slides/slide157.xml"/><Relationship Id="rId244" Type="http://schemas.openxmlformats.org/officeDocument/2006/relationships/slide" Target="slides/slide178.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9.xml"/><Relationship Id="rId286" Type="http://schemas.openxmlformats.org/officeDocument/2006/relationships/slide" Target="slides/slide220.xml"/><Relationship Id="rId50" Type="http://schemas.openxmlformats.org/officeDocument/2006/relationships/slideMaster" Target="slideMasters/slideMaster50.xml"/><Relationship Id="rId104" Type="http://schemas.openxmlformats.org/officeDocument/2006/relationships/slide" Target="slides/slide38.xml"/><Relationship Id="rId125" Type="http://schemas.openxmlformats.org/officeDocument/2006/relationships/slide" Target="slides/slide59.xml"/><Relationship Id="rId146" Type="http://schemas.openxmlformats.org/officeDocument/2006/relationships/slide" Target="slides/slide80.xml"/><Relationship Id="rId167" Type="http://schemas.openxmlformats.org/officeDocument/2006/relationships/slide" Target="slides/slide101.xml"/><Relationship Id="rId188" Type="http://schemas.openxmlformats.org/officeDocument/2006/relationships/slide" Target="slides/slide12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1823BD4-115D-42A3-B723-90BE9A679D44}" type="datetimeFigureOut">
              <a:rPr lang="fr-FR" smtClean="0"/>
              <a:t>12/11/2024</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1B3D9D6-C58A-4CD5-996C-315E5CAA5125}" type="slidenum">
              <a:rPr lang="fr-FR" smtClean="0"/>
              <a:t>‹N°›</a:t>
            </a:fld>
            <a:endParaRPr lang="fr-FR"/>
          </a:p>
        </p:txBody>
      </p:sp>
    </p:spTree>
    <p:extLst>
      <p:ext uri="{BB962C8B-B14F-4D97-AF65-F5344CB8AC3E}">
        <p14:creationId xmlns:p14="http://schemas.microsoft.com/office/powerpoint/2010/main" val="38216271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Espace réservé de l'image des diapositives 1"/>
          <p:cNvSpPr>
            <a:spLocks noGrp="1" noRot="1" noChangeAspect="1" noTextEdit="1"/>
          </p:cNvSpPr>
          <p:nvPr>
            <p:ph type="sldImg"/>
          </p:nvPr>
        </p:nvSpPr>
        <p:spPr>
          <a:ln/>
        </p:spPr>
      </p:sp>
      <p:sp>
        <p:nvSpPr>
          <p:cNvPr id="187395" name="Espace réservé des commentaires 2"/>
          <p:cNvSpPr>
            <a:spLocks noGrp="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BE" smtClean="0"/>
          </a:p>
        </p:txBody>
      </p:sp>
      <p:sp>
        <p:nvSpPr>
          <p:cNvPr id="187396" name="Espace réservé du numéro de diapositive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defTabSz="844550" eaLnBrk="0" hangingPunct="0">
              <a:defRPr>
                <a:solidFill>
                  <a:schemeClr val="tx1"/>
                </a:solidFill>
                <a:latin typeface="Verdana" pitchFamily="34" charset="0"/>
              </a:defRPr>
            </a:lvl1pPr>
            <a:lvl2pPr marL="742950" indent="-285750" defTabSz="844550" eaLnBrk="0" hangingPunct="0">
              <a:defRPr>
                <a:solidFill>
                  <a:schemeClr val="tx1"/>
                </a:solidFill>
                <a:latin typeface="Verdana" pitchFamily="34" charset="0"/>
              </a:defRPr>
            </a:lvl2pPr>
            <a:lvl3pPr marL="1143000" indent="-228600" defTabSz="844550" eaLnBrk="0" hangingPunct="0">
              <a:defRPr>
                <a:solidFill>
                  <a:schemeClr val="tx1"/>
                </a:solidFill>
                <a:latin typeface="Verdana" pitchFamily="34" charset="0"/>
              </a:defRPr>
            </a:lvl3pPr>
            <a:lvl4pPr marL="1600200" indent="-228600" defTabSz="844550" eaLnBrk="0" hangingPunct="0">
              <a:defRPr>
                <a:solidFill>
                  <a:schemeClr val="tx1"/>
                </a:solidFill>
                <a:latin typeface="Verdana" pitchFamily="34" charset="0"/>
              </a:defRPr>
            </a:lvl4pPr>
            <a:lvl5pPr marL="2057400" indent="-228600" defTabSz="844550" eaLnBrk="0" hangingPunct="0">
              <a:defRPr>
                <a:solidFill>
                  <a:schemeClr val="tx1"/>
                </a:solidFill>
                <a:latin typeface="Verdana" pitchFamily="34" charset="0"/>
              </a:defRPr>
            </a:lvl5pPr>
            <a:lvl6pPr marL="2514600" indent="-228600" defTabSz="844550" eaLnBrk="0" fontAlgn="base" hangingPunct="0">
              <a:spcBef>
                <a:spcPct val="0"/>
              </a:spcBef>
              <a:spcAft>
                <a:spcPct val="0"/>
              </a:spcAft>
              <a:defRPr>
                <a:solidFill>
                  <a:schemeClr val="tx1"/>
                </a:solidFill>
                <a:latin typeface="Verdana" pitchFamily="34" charset="0"/>
              </a:defRPr>
            </a:lvl6pPr>
            <a:lvl7pPr marL="2971800" indent="-228600" defTabSz="844550" eaLnBrk="0" fontAlgn="base" hangingPunct="0">
              <a:spcBef>
                <a:spcPct val="0"/>
              </a:spcBef>
              <a:spcAft>
                <a:spcPct val="0"/>
              </a:spcAft>
              <a:defRPr>
                <a:solidFill>
                  <a:schemeClr val="tx1"/>
                </a:solidFill>
                <a:latin typeface="Verdana" pitchFamily="34" charset="0"/>
              </a:defRPr>
            </a:lvl7pPr>
            <a:lvl8pPr marL="3429000" indent="-228600" defTabSz="844550" eaLnBrk="0" fontAlgn="base" hangingPunct="0">
              <a:spcBef>
                <a:spcPct val="0"/>
              </a:spcBef>
              <a:spcAft>
                <a:spcPct val="0"/>
              </a:spcAft>
              <a:defRPr>
                <a:solidFill>
                  <a:schemeClr val="tx1"/>
                </a:solidFill>
                <a:latin typeface="Verdana" pitchFamily="34" charset="0"/>
              </a:defRPr>
            </a:lvl8pPr>
            <a:lvl9pPr marL="3886200" indent="-228600" defTabSz="844550" eaLnBrk="0" fontAlgn="base" hangingPunct="0">
              <a:spcBef>
                <a:spcPct val="0"/>
              </a:spcBef>
              <a:spcAft>
                <a:spcPct val="0"/>
              </a:spcAft>
              <a:defRPr>
                <a:solidFill>
                  <a:schemeClr val="tx1"/>
                </a:solidFill>
                <a:latin typeface="Verdana" pitchFamily="34" charset="0"/>
              </a:defRPr>
            </a:lvl9pPr>
          </a:lstStyle>
          <a:p>
            <a:pPr algn="r" eaLnBrk="1" fontAlgn="base" hangingPunct="1">
              <a:spcBef>
                <a:spcPct val="0"/>
              </a:spcBef>
              <a:spcAft>
                <a:spcPct val="0"/>
              </a:spcAft>
            </a:pPr>
            <a:fld id="{A57750D7-3A5A-4C57-BFFF-F8CA9F92F474}" type="slidenum">
              <a:rPr lang="fr-FR" sz="1200" smtClean="0">
                <a:solidFill>
                  <a:prstClr val="black"/>
                </a:solidFill>
                <a:latin typeface="Arial" pitchFamily="34" charset="0"/>
                <a:cs typeface="Arial" pitchFamily="34" charset="0"/>
              </a:rPr>
              <a:pPr algn="r" eaLnBrk="1" fontAlgn="base" hangingPunct="1">
                <a:spcBef>
                  <a:spcPct val="0"/>
                </a:spcBef>
                <a:spcAft>
                  <a:spcPct val="0"/>
                </a:spcAft>
              </a:pPr>
              <a:t>17</a:t>
            </a:fld>
            <a:endParaRPr lang="fr-FR" sz="1200" smtClean="0">
              <a:solidFill>
                <a:prstClr val="black"/>
              </a:solidFill>
              <a:latin typeface="Arial" pitchFamily="34" charset="0"/>
              <a:cs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C7BBC7A7-8E0B-404F-A5DF-85BB52B4FA63}" type="slidenum">
              <a:rPr lang="fr-FR" sz="1200" smtClean="0">
                <a:solidFill>
                  <a:prstClr val="black"/>
                </a:solidFill>
                <a:latin typeface="Times New Roman" pitchFamily="18" charset="0"/>
                <a:cs typeface="Arial" pitchFamily="34" charset="0"/>
              </a:rPr>
              <a:pPr algn="r" fontAlgn="base">
                <a:spcBef>
                  <a:spcPct val="0"/>
                </a:spcBef>
                <a:spcAft>
                  <a:spcPct val="0"/>
                </a:spcAft>
              </a:pPr>
              <a:t>123</a:t>
            </a:fld>
            <a:endParaRPr lang="fr-FR" sz="1200" smtClean="0">
              <a:solidFill>
                <a:prstClr val="black"/>
              </a:solidFill>
              <a:latin typeface="Times New Roman" pitchFamily="18" charset="0"/>
              <a:cs typeface="Arial" pitchFamily="34"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8B951F93-ED3E-4BE1-A4A5-A655C4F3A871}" type="slidenum">
              <a:rPr lang="fr-FR" sz="1200" smtClean="0">
                <a:solidFill>
                  <a:prstClr val="black"/>
                </a:solidFill>
                <a:latin typeface="Times New Roman" pitchFamily="18" charset="0"/>
                <a:cs typeface="Arial" pitchFamily="34" charset="0"/>
              </a:rPr>
              <a:pPr algn="r" fontAlgn="base">
                <a:spcBef>
                  <a:spcPct val="0"/>
                </a:spcBef>
                <a:spcAft>
                  <a:spcPct val="0"/>
                </a:spcAft>
              </a:pPr>
              <a:t>125</a:t>
            </a:fld>
            <a:endParaRPr lang="fr-FR" sz="1200" smtClean="0">
              <a:solidFill>
                <a:prstClr val="black"/>
              </a:solidFill>
              <a:latin typeface="Times New Roman" pitchFamily="18" charset="0"/>
              <a:cs typeface="Arial" pitchFamily="34"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B9AAD644-5686-4593-84A9-81B9C710A49C}" type="slidenum">
              <a:rPr lang="fr-FR" sz="1200" smtClean="0">
                <a:solidFill>
                  <a:prstClr val="black"/>
                </a:solidFill>
                <a:latin typeface="Times New Roman" pitchFamily="18" charset="0"/>
                <a:cs typeface="Arial" pitchFamily="34" charset="0"/>
              </a:rPr>
              <a:pPr algn="r" fontAlgn="base">
                <a:spcBef>
                  <a:spcPct val="0"/>
                </a:spcBef>
                <a:spcAft>
                  <a:spcPct val="0"/>
                </a:spcAft>
              </a:pPr>
              <a:t>126</a:t>
            </a:fld>
            <a:endParaRPr lang="fr-FR" sz="1200" smtClean="0">
              <a:solidFill>
                <a:prstClr val="black"/>
              </a:solidFill>
              <a:latin typeface="Times New Roman" pitchFamily="18" charset="0"/>
              <a:cs typeface="Arial" pitchFamily="34"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35BB433D-DA74-4BF0-B20A-85BA49554249}" type="slidenum">
              <a:rPr lang="fr-FR" sz="1200" smtClean="0">
                <a:solidFill>
                  <a:prstClr val="black"/>
                </a:solidFill>
                <a:latin typeface="Times New Roman" pitchFamily="18" charset="0"/>
                <a:cs typeface="Arial" pitchFamily="34" charset="0"/>
              </a:rPr>
              <a:pPr algn="r" fontAlgn="base">
                <a:spcBef>
                  <a:spcPct val="0"/>
                </a:spcBef>
                <a:spcAft>
                  <a:spcPct val="0"/>
                </a:spcAft>
              </a:pPr>
              <a:t>127</a:t>
            </a:fld>
            <a:endParaRPr lang="fr-FR" sz="1200" smtClean="0">
              <a:solidFill>
                <a:prstClr val="black"/>
              </a:solidFill>
              <a:latin typeface="Times New Roman" pitchFamily="18" charset="0"/>
              <a:cs typeface="Arial" pitchFamily="34"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70C52D17-0C71-4E4C-9D8C-6D9FF02336A0}" type="slidenum">
              <a:rPr lang="fr-FR" sz="1200" smtClean="0">
                <a:solidFill>
                  <a:prstClr val="black"/>
                </a:solidFill>
                <a:latin typeface="Times New Roman" pitchFamily="18" charset="0"/>
                <a:cs typeface="Arial" pitchFamily="34" charset="0"/>
              </a:rPr>
              <a:pPr algn="r" fontAlgn="base">
                <a:spcBef>
                  <a:spcPct val="0"/>
                </a:spcBef>
                <a:spcAft>
                  <a:spcPct val="0"/>
                </a:spcAft>
              </a:pPr>
              <a:t>128</a:t>
            </a:fld>
            <a:endParaRPr lang="fr-FR" sz="1200" smtClean="0">
              <a:solidFill>
                <a:prstClr val="black"/>
              </a:solidFill>
              <a:latin typeface="Times New Roman" pitchFamily="18" charset="0"/>
              <a:cs typeface="Arial" pitchFamily="34" charset="0"/>
            </a:endParaRPr>
          </a:p>
        </p:txBody>
      </p:sp>
      <p:sp>
        <p:nvSpPr>
          <p:cNvPr id="211971" name="Rectangle 2"/>
          <p:cNvSpPr>
            <a:spLocks noGrp="1" noRot="1" noChangeAspect="1" noChangeArrowheads="1" noTextEdit="1"/>
          </p:cNvSpPr>
          <p:nvPr>
            <p:ph type="sldImg"/>
          </p:nvPr>
        </p:nvSpPr>
        <p:spPr>
          <a:ln/>
        </p:spPr>
      </p:sp>
      <p:sp>
        <p:nvSpPr>
          <p:cNvPr id="211972"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6140F1F3-E241-4724-9D66-C222F70DDD62}" type="slidenum">
              <a:rPr lang="fr-FR" sz="1200" smtClean="0">
                <a:solidFill>
                  <a:prstClr val="black"/>
                </a:solidFill>
                <a:latin typeface="Times New Roman" pitchFamily="18" charset="0"/>
                <a:cs typeface="Arial" pitchFamily="34" charset="0"/>
              </a:rPr>
              <a:pPr algn="r" fontAlgn="base">
                <a:spcBef>
                  <a:spcPct val="0"/>
                </a:spcBef>
                <a:spcAft>
                  <a:spcPct val="0"/>
                </a:spcAft>
              </a:pPr>
              <a:t>129</a:t>
            </a:fld>
            <a:endParaRPr lang="fr-FR" sz="1200" smtClean="0">
              <a:solidFill>
                <a:prstClr val="black"/>
              </a:solidFill>
              <a:latin typeface="Times New Roman" pitchFamily="18" charset="0"/>
              <a:cs typeface="Arial" pitchFamily="34" charset="0"/>
            </a:endParaRPr>
          </a:p>
        </p:txBody>
      </p:sp>
      <p:sp>
        <p:nvSpPr>
          <p:cNvPr id="212995" name="Rectangle 2"/>
          <p:cNvSpPr>
            <a:spLocks noGrp="1" noRot="1" noChangeAspect="1" noChangeArrowheads="1" noTextEdit="1"/>
          </p:cNvSpPr>
          <p:nvPr>
            <p:ph type="sldImg"/>
          </p:nvPr>
        </p:nvSpPr>
        <p:spPr>
          <a:ln/>
        </p:spPr>
      </p:sp>
      <p:sp>
        <p:nvSpPr>
          <p:cNvPr id="212996"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516CDF2E-5BD4-4A6D-85C8-3EA8D6858287}" type="slidenum">
              <a:rPr lang="fr-FR" sz="1200" smtClean="0">
                <a:solidFill>
                  <a:prstClr val="black"/>
                </a:solidFill>
                <a:latin typeface="Times New Roman" pitchFamily="18" charset="0"/>
                <a:cs typeface="Arial" pitchFamily="34" charset="0"/>
              </a:rPr>
              <a:pPr algn="r" fontAlgn="base">
                <a:spcBef>
                  <a:spcPct val="0"/>
                </a:spcBef>
                <a:spcAft>
                  <a:spcPct val="0"/>
                </a:spcAft>
              </a:pPr>
              <a:t>134</a:t>
            </a:fld>
            <a:endParaRPr lang="fr-FR" sz="1200" smtClean="0">
              <a:solidFill>
                <a:prstClr val="black"/>
              </a:solidFill>
              <a:latin typeface="Times New Roman" pitchFamily="18" charset="0"/>
              <a:cs typeface="Arial" pitchFamily="34" charset="0"/>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r" fontAlgn="base">
              <a:spcBef>
                <a:spcPct val="0"/>
              </a:spcBef>
              <a:spcAft>
                <a:spcPct val="0"/>
              </a:spcAft>
            </a:pPr>
            <a:fld id="{CA964E44-1BFE-45F3-8E6A-842D9438D6DF}" type="slidenum">
              <a:rPr lang="fr-FR" sz="1200" smtClean="0">
                <a:solidFill>
                  <a:prstClr val="black"/>
                </a:solidFill>
                <a:latin typeface="Times New Roman" pitchFamily="18" charset="0"/>
                <a:cs typeface="Arial" pitchFamily="34" charset="0"/>
              </a:rPr>
              <a:pPr algn="r" fontAlgn="base">
                <a:spcBef>
                  <a:spcPct val="0"/>
                </a:spcBef>
                <a:spcAft>
                  <a:spcPct val="0"/>
                </a:spcAft>
              </a:pPr>
              <a:t>136</a:t>
            </a:fld>
            <a:endParaRPr lang="fr-FR" sz="1200" smtClean="0">
              <a:solidFill>
                <a:prstClr val="black"/>
              </a:solidFill>
              <a:latin typeface="Times New Roman" pitchFamily="18" charset="0"/>
              <a:cs typeface="Arial" pitchFamily="34"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Espace réservé de l'image des diapositives 1"/>
          <p:cNvSpPr>
            <a:spLocks noGrp="1" noRot="1" noChangeAspect="1" noTextEdit="1"/>
          </p:cNvSpPr>
          <p:nvPr>
            <p:ph type="sldImg"/>
          </p:nvPr>
        </p:nvSpPr>
        <p:spPr>
          <a:ln/>
        </p:spPr>
      </p:sp>
      <p:sp>
        <p:nvSpPr>
          <p:cNvPr id="188419" name="Espace réservé des commentaires 2"/>
          <p:cNvSpPr>
            <a:spLocks noGrp="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BE" smtClean="0"/>
          </a:p>
        </p:txBody>
      </p:sp>
      <p:sp>
        <p:nvSpPr>
          <p:cNvPr id="188420" name="Espace réservé du numéro de diapositive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defTabSz="844550" eaLnBrk="0" hangingPunct="0">
              <a:defRPr>
                <a:solidFill>
                  <a:schemeClr val="tx1"/>
                </a:solidFill>
                <a:latin typeface="Verdana" pitchFamily="34" charset="0"/>
              </a:defRPr>
            </a:lvl1pPr>
            <a:lvl2pPr marL="742950" indent="-285750" defTabSz="844550" eaLnBrk="0" hangingPunct="0">
              <a:defRPr>
                <a:solidFill>
                  <a:schemeClr val="tx1"/>
                </a:solidFill>
                <a:latin typeface="Verdana" pitchFamily="34" charset="0"/>
              </a:defRPr>
            </a:lvl2pPr>
            <a:lvl3pPr marL="1143000" indent="-228600" defTabSz="844550" eaLnBrk="0" hangingPunct="0">
              <a:defRPr>
                <a:solidFill>
                  <a:schemeClr val="tx1"/>
                </a:solidFill>
                <a:latin typeface="Verdana" pitchFamily="34" charset="0"/>
              </a:defRPr>
            </a:lvl3pPr>
            <a:lvl4pPr marL="1600200" indent="-228600" defTabSz="844550" eaLnBrk="0" hangingPunct="0">
              <a:defRPr>
                <a:solidFill>
                  <a:schemeClr val="tx1"/>
                </a:solidFill>
                <a:latin typeface="Verdana" pitchFamily="34" charset="0"/>
              </a:defRPr>
            </a:lvl4pPr>
            <a:lvl5pPr marL="2057400" indent="-228600" defTabSz="844550" eaLnBrk="0" hangingPunct="0">
              <a:defRPr>
                <a:solidFill>
                  <a:schemeClr val="tx1"/>
                </a:solidFill>
                <a:latin typeface="Verdana" pitchFamily="34" charset="0"/>
              </a:defRPr>
            </a:lvl5pPr>
            <a:lvl6pPr marL="2514600" indent="-228600" defTabSz="844550" eaLnBrk="0" fontAlgn="base" hangingPunct="0">
              <a:spcBef>
                <a:spcPct val="0"/>
              </a:spcBef>
              <a:spcAft>
                <a:spcPct val="0"/>
              </a:spcAft>
              <a:defRPr>
                <a:solidFill>
                  <a:schemeClr val="tx1"/>
                </a:solidFill>
                <a:latin typeface="Verdana" pitchFamily="34" charset="0"/>
              </a:defRPr>
            </a:lvl6pPr>
            <a:lvl7pPr marL="2971800" indent="-228600" defTabSz="844550" eaLnBrk="0" fontAlgn="base" hangingPunct="0">
              <a:spcBef>
                <a:spcPct val="0"/>
              </a:spcBef>
              <a:spcAft>
                <a:spcPct val="0"/>
              </a:spcAft>
              <a:defRPr>
                <a:solidFill>
                  <a:schemeClr val="tx1"/>
                </a:solidFill>
                <a:latin typeface="Verdana" pitchFamily="34" charset="0"/>
              </a:defRPr>
            </a:lvl7pPr>
            <a:lvl8pPr marL="3429000" indent="-228600" defTabSz="844550" eaLnBrk="0" fontAlgn="base" hangingPunct="0">
              <a:spcBef>
                <a:spcPct val="0"/>
              </a:spcBef>
              <a:spcAft>
                <a:spcPct val="0"/>
              </a:spcAft>
              <a:defRPr>
                <a:solidFill>
                  <a:schemeClr val="tx1"/>
                </a:solidFill>
                <a:latin typeface="Verdana" pitchFamily="34" charset="0"/>
              </a:defRPr>
            </a:lvl8pPr>
            <a:lvl9pPr marL="3886200" indent="-228600" defTabSz="844550" eaLnBrk="0" fontAlgn="base" hangingPunct="0">
              <a:spcBef>
                <a:spcPct val="0"/>
              </a:spcBef>
              <a:spcAft>
                <a:spcPct val="0"/>
              </a:spcAft>
              <a:defRPr>
                <a:solidFill>
                  <a:schemeClr val="tx1"/>
                </a:solidFill>
                <a:latin typeface="Verdana" pitchFamily="34" charset="0"/>
              </a:defRPr>
            </a:lvl9pPr>
          </a:lstStyle>
          <a:p>
            <a:pPr algn="r" eaLnBrk="1" fontAlgn="base" hangingPunct="1">
              <a:spcBef>
                <a:spcPct val="0"/>
              </a:spcBef>
              <a:spcAft>
                <a:spcPct val="0"/>
              </a:spcAft>
            </a:pPr>
            <a:fld id="{45CCF8E5-90DB-4582-B56B-75EF4B705EEB}" type="slidenum">
              <a:rPr lang="fr-FR" sz="1200" smtClean="0">
                <a:solidFill>
                  <a:prstClr val="black"/>
                </a:solidFill>
                <a:latin typeface="Arial" pitchFamily="34" charset="0"/>
                <a:cs typeface="Arial" pitchFamily="34" charset="0"/>
              </a:rPr>
              <a:pPr algn="r" eaLnBrk="1" fontAlgn="base" hangingPunct="1">
                <a:spcBef>
                  <a:spcPct val="0"/>
                </a:spcBef>
                <a:spcAft>
                  <a:spcPct val="0"/>
                </a:spcAft>
              </a:pPr>
              <a:t>18</a:t>
            </a:fld>
            <a:endParaRPr lang="fr-FR" sz="1200" smtClean="0">
              <a:solidFill>
                <a:prstClr val="black"/>
              </a:solidFill>
              <a:latin typeface="Arial" pitchFamily="34" charset="0"/>
              <a:cs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3"/>
          <p:cNvSpPr txBox="1">
            <a:spLocks noGrp="1" noChangeArrowheads="1"/>
          </p:cNvSpPr>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lvl1pPr defTabSz="844550" eaLnBrk="0" hangingPunct="0">
              <a:defRPr>
                <a:solidFill>
                  <a:schemeClr val="tx1"/>
                </a:solidFill>
                <a:latin typeface="Verdana" pitchFamily="34" charset="0"/>
              </a:defRPr>
            </a:lvl1pPr>
            <a:lvl2pPr marL="742950" indent="-285750" defTabSz="844550" eaLnBrk="0" hangingPunct="0">
              <a:defRPr>
                <a:solidFill>
                  <a:schemeClr val="tx1"/>
                </a:solidFill>
                <a:latin typeface="Verdana" pitchFamily="34" charset="0"/>
              </a:defRPr>
            </a:lvl2pPr>
            <a:lvl3pPr marL="1143000" indent="-228600" defTabSz="844550" eaLnBrk="0" hangingPunct="0">
              <a:defRPr>
                <a:solidFill>
                  <a:schemeClr val="tx1"/>
                </a:solidFill>
                <a:latin typeface="Verdana" pitchFamily="34" charset="0"/>
              </a:defRPr>
            </a:lvl3pPr>
            <a:lvl4pPr marL="1600200" indent="-228600" defTabSz="844550" eaLnBrk="0" hangingPunct="0">
              <a:defRPr>
                <a:solidFill>
                  <a:schemeClr val="tx1"/>
                </a:solidFill>
                <a:latin typeface="Verdana" pitchFamily="34" charset="0"/>
              </a:defRPr>
            </a:lvl4pPr>
            <a:lvl5pPr marL="2057400" indent="-228600" defTabSz="844550" eaLnBrk="0" hangingPunct="0">
              <a:defRPr>
                <a:solidFill>
                  <a:schemeClr val="tx1"/>
                </a:solidFill>
                <a:latin typeface="Verdana" pitchFamily="34" charset="0"/>
              </a:defRPr>
            </a:lvl5pPr>
            <a:lvl6pPr marL="2514600" indent="-228600" defTabSz="844550" eaLnBrk="0" fontAlgn="base" hangingPunct="0">
              <a:spcBef>
                <a:spcPct val="0"/>
              </a:spcBef>
              <a:spcAft>
                <a:spcPct val="0"/>
              </a:spcAft>
              <a:defRPr>
                <a:solidFill>
                  <a:schemeClr val="tx1"/>
                </a:solidFill>
                <a:latin typeface="Verdana" pitchFamily="34" charset="0"/>
              </a:defRPr>
            </a:lvl6pPr>
            <a:lvl7pPr marL="2971800" indent="-228600" defTabSz="844550" eaLnBrk="0" fontAlgn="base" hangingPunct="0">
              <a:spcBef>
                <a:spcPct val="0"/>
              </a:spcBef>
              <a:spcAft>
                <a:spcPct val="0"/>
              </a:spcAft>
              <a:defRPr>
                <a:solidFill>
                  <a:schemeClr val="tx1"/>
                </a:solidFill>
                <a:latin typeface="Verdana" pitchFamily="34" charset="0"/>
              </a:defRPr>
            </a:lvl7pPr>
            <a:lvl8pPr marL="3429000" indent="-228600" defTabSz="844550" eaLnBrk="0" fontAlgn="base" hangingPunct="0">
              <a:spcBef>
                <a:spcPct val="0"/>
              </a:spcBef>
              <a:spcAft>
                <a:spcPct val="0"/>
              </a:spcAft>
              <a:defRPr>
                <a:solidFill>
                  <a:schemeClr val="tx1"/>
                </a:solidFill>
                <a:latin typeface="Verdana" pitchFamily="34" charset="0"/>
              </a:defRPr>
            </a:lvl8pPr>
            <a:lvl9pPr marL="3886200" indent="-228600" defTabSz="844550" eaLnBrk="0" fontAlgn="base" hangingPunct="0">
              <a:spcBef>
                <a:spcPct val="0"/>
              </a:spcBef>
              <a:spcAft>
                <a:spcPct val="0"/>
              </a:spcAft>
              <a:defRPr>
                <a:solidFill>
                  <a:schemeClr val="tx1"/>
                </a:solidFill>
                <a:latin typeface="Verdana" pitchFamily="34" charset="0"/>
              </a:defRPr>
            </a:lvl9pPr>
          </a:lstStyle>
          <a:p>
            <a:pPr algn="r" eaLnBrk="1" fontAlgn="base" hangingPunct="1">
              <a:spcBef>
                <a:spcPct val="0"/>
              </a:spcBef>
              <a:spcAft>
                <a:spcPct val="0"/>
              </a:spcAft>
            </a:pPr>
            <a:fld id="{2C4212D8-62F4-4313-9044-7EF0B877B92B}" type="datetime1">
              <a:rPr lang="fr-FR" sz="1200" smtClean="0">
                <a:solidFill>
                  <a:prstClr val="black"/>
                </a:solidFill>
                <a:latin typeface="Arial" pitchFamily="34" charset="0"/>
                <a:cs typeface="Arial" pitchFamily="34" charset="0"/>
              </a:rPr>
              <a:pPr algn="r" eaLnBrk="1" fontAlgn="base" hangingPunct="1">
                <a:spcBef>
                  <a:spcPct val="0"/>
                </a:spcBef>
                <a:spcAft>
                  <a:spcPct val="0"/>
                </a:spcAft>
              </a:pPr>
              <a:t>12/11/2024</a:t>
            </a:fld>
            <a:endParaRPr lang="fr-FR" sz="1200" smtClean="0">
              <a:solidFill>
                <a:prstClr val="black"/>
              </a:solidFill>
              <a:latin typeface="Arial" pitchFamily="34" charset="0"/>
              <a:cs typeface="Arial" pitchFamily="34" charset="0"/>
            </a:endParaRPr>
          </a:p>
        </p:txBody>
      </p:sp>
      <p:sp>
        <p:nvSpPr>
          <p:cNvPr id="18637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defTabSz="844550" eaLnBrk="0" hangingPunct="0">
              <a:defRPr>
                <a:solidFill>
                  <a:schemeClr val="tx1"/>
                </a:solidFill>
                <a:latin typeface="Verdana" pitchFamily="34" charset="0"/>
              </a:defRPr>
            </a:lvl1pPr>
            <a:lvl2pPr marL="742950" indent="-285750" defTabSz="844550" eaLnBrk="0" hangingPunct="0">
              <a:defRPr>
                <a:solidFill>
                  <a:schemeClr val="tx1"/>
                </a:solidFill>
                <a:latin typeface="Verdana" pitchFamily="34" charset="0"/>
              </a:defRPr>
            </a:lvl2pPr>
            <a:lvl3pPr marL="1143000" indent="-228600" defTabSz="844550" eaLnBrk="0" hangingPunct="0">
              <a:defRPr>
                <a:solidFill>
                  <a:schemeClr val="tx1"/>
                </a:solidFill>
                <a:latin typeface="Verdana" pitchFamily="34" charset="0"/>
              </a:defRPr>
            </a:lvl3pPr>
            <a:lvl4pPr marL="1600200" indent="-228600" defTabSz="844550" eaLnBrk="0" hangingPunct="0">
              <a:defRPr>
                <a:solidFill>
                  <a:schemeClr val="tx1"/>
                </a:solidFill>
                <a:latin typeface="Verdana" pitchFamily="34" charset="0"/>
              </a:defRPr>
            </a:lvl4pPr>
            <a:lvl5pPr marL="2057400" indent="-228600" defTabSz="844550" eaLnBrk="0" hangingPunct="0">
              <a:defRPr>
                <a:solidFill>
                  <a:schemeClr val="tx1"/>
                </a:solidFill>
                <a:latin typeface="Verdana" pitchFamily="34" charset="0"/>
              </a:defRPr>
            </a:lvl5pPr>
            <a:lvl6pPr marL="2514600" indent="-228600" defTabSz="844550" eaLnBrk="0" fontAlgn="base" hangingPunct="0">
              <a:spcBef>
                <a:spcPct val="0"/>
              </a:spcBef>
              <a:spcAft>
                <a:spcPct val="0"/>
              </a:spcAft>
              <a:defRPr>
                <a:solidFill>
                  <a:schemeClr val="tx1"/>
                </a:solidFill>
                <a:latin typeface="Verdana" pitchFamily="34" charset="0"/>
              </a:defRPr>
            </a:lvl6pPr>
            <a:lvl7pPr marL="2971800" indent="-228600" defTabSz="844550" eaLnBrk="0" fontAlgn="base" hangingPunct="0">
              <a:spcBef>
                <a:spcPct val="0"/>
              </a:spcBef>
              <a:spcAft>
                <a:spcPct val="0"/>
              </a:spcAft>
              <a:defRPr>
                <a:solidFill>
                  <a:schemeClr val="tx1"/>
                </a:solidFill>
                <a:latin typeface="Verdana" pitchFamily="34" charset="0"/>
              </a:defRPr>
            </a:lvl7pPr>
            <a:lvl8pPr marL="3429000" indent="-228600" defTabSz="844550" eaLnBrk="0" fontAlgn="base" hangingPunct="0">
              <a:spcBef>
                <a:spcPct val="0"/>
              </a:spcBef>
              <a:spcAft>
                <a:spcPct val="0"/>
              </a:spcAft>
              <a:defRPr>
                <a:solidFill>
                  <a:schemeClr val="tx1"/>
                </a:solidFill>
                <a:latin typeface="Verdana" pitchFamily="34" charset="0"/>
              </a:defRPr>
            </a:lvl8pPr>
            <a:lvl9pPr marL="3886200" indent="-228600" defTabSz="844550" eaLnBrk="0" fontAlgn="base" hangingPunct="0">
              <a:spcBef>
                <a:spcPct val="0"/>
              </a:spcBef>
              <a:spcAft>
                <a:spcPct val="0"/>
              </a:spcAft>
              <a:defRPr>
                <a:solidFill>
                  <a:schemeClr val="tx1"/>
                </a:solidFill>
                <a:latin typeface="Verdana" pitchFamily="34" charset="0"/>
              </a:defRPr>
            </a:lvl9pPr>
          </a:lstStyle>
          <a:p>
            <a:pPr algn="r" eaLnBrk="1" fontAlgn="base" hangingPunct="1">
              <a:spcBef>
                <a:spcPct val="0"/>
              </a:spcBef>
              <a:spcAft>
                <a:spcPct val="0"/>
              </a:spcAft>
            </a:pPr>
            <a:fld id="{57FFFE03-C8EA-4EA0-B170-CBEFBF414A7C}" type="slidenum">
              <a:rPr lang="fr-FR" sz="1200" smtClean="0">
                <a:solidFill>
                  <a:prstClr val="black"/>
                </a:solidFill>
                <a:latin typeface="Arial" pitchFamily="34" charset="0"/>
                <a:cs typeface="Arial" pitchFamily="34" charset="0"/>
              </a:rPr>
              <a:pPr algn="r" eaLnBrk="1" fontAlgn="base" hangingPunct="1">
                <a:spcBef>
                  <a:spcPct val="0"/>
                </a:spcBef>
                <a:spcAft>
                  <a:spcPct val="0"/>
                </a:spcAft>
              </a:pPr>
              <a:t>19</a:t>
            </a:fld>
            <a:endParaRPr lang="fr-FR" sz="1200" smtClean="0">
              <a:solidFill>
                <a:prstClr val="black"/>
              </a:solidFill>
              <a:latin typeface="Arial" pitchFamily="34" charset="0"/>
              <a:cs typeface="Arial" pitchFamily="34" charset="0"/>
            </a:endParaRPr>
          </a:p>
        </p:txBody>
      </p:sp>
      <p:sp>
        <p:nvSpPr>
          <p:cNvPr id="186372" name="Rectangle 2"/>
          <p:cNvSpPr>
            <a:spLocks noGrp="1" noRot="1" noChangeAspect="1" noChangeArrowheads="1" noTextEdit="1"/>
          </p:cNvSpPr>
          <p:nvPr>
            <p:ph type="sldImg"/>
          </p:nvPr>
        </p:nvSpPr>
        <p:spPr>
          <a:ln/>
        </p:spPr>
      </p:sp>
      <p:sp>
        <p:nvSpPr>
          <p:cNvPr id="186373"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Rot="1" noChangeAspect="1" noChangeArrowheads="1" noTextEdit="1"/>
          </p:cNvSpPr>
          <p:nvPr>
            <p:ph type="sldImg"/>
          </p:nvPr>
        </p:nvSpPr>
        <p:spPr>
          <a:ln/>
        </p:spPr>
      </p:sp>
      <p:sp>
        <p:nvSpPr>
          <p:cNvPr id="189443"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Rot="1" noChangeAspect="1" noChangeArrowheads="1" noTextEdit="1"/>
          </p:cNvSpPr>
          <p:nvPr>
            <p:ph type="sldImg"/>
          </p:nvPr>
        </p:nvSpPr>
        <p:spPr>
          <a:ln/>
        </p:spPr>
      </p:sp>
      <p:sp>
        <p:nvSpPr>
          <p:cNvPr id="193539"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Rot="1" noChangeAspect="1" noChangeArrowheads="1" noTextEdit="1"/>
          </p:cNvSpPr>
          <p:nvPr>
            <p:ph type="sldImg"/>
          </p:nvPr>
        </p:nvSpPr>
        <p:spPr>
          <a:ln/>
        </p:spPr>
      </p:sp>
      <p:sp>
        <p:nvSpPr>
          <p:cNvPr id="196611"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lstStyle/>
          <a:p>
            <a:pPr eaLnBrk="1" hangingPunct="1"/>
            <a:endParaRPr lang="fr-FR"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34678196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246545765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2793179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3324514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9424720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5461273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385705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4636714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639980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458405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5776506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572981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100388456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1585956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0591477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3334885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071029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071578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4432005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16972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620330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0916652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87141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093311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8663224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394081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3913499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6368567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2502834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9432830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8163820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6004568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602542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549144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1273319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9012751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1552046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7606219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3747420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2591468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2666242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910761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5679710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9634238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240691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306838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2049661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8661582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1986076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276645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6955640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679078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6149531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3994169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9331706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813241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4004713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9948096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36071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8537232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6239626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9907398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7616706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6561368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2290731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4492801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518742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2316801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0288574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0398203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4626417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6271112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9595823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397595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182512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3657562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1985083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677348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5867497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255523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228026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0685058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0156734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4560160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7661103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9046280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8466356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4316683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20073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6842825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6670441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586552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7868168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500923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5220382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8906995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6053322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0617995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4849806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977099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2315477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832737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965264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266470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8272019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3736225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1934910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7511415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5312984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537750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14155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34730633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7250526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0148096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0008393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8816619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171429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442193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067432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311030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2063985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3686061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239545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569398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091667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4749563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4044002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4306058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1763158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5828279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2419640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4040959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116380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891089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5416388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7027878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4148757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0648670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508521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0342511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0992327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7961712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3551019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118014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482439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1051477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2162033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3298271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8775985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1068451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796434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353174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8855612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5554330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9578665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633927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1402645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6384568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9086365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6910377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2397034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6928313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0052168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0952030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6910370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9990251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822740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0110905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8623023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208133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1478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3432359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8697208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3308759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1448137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7979339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352913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4592239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2275782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4377358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1362843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6017652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238229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906015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0359164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5662360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5096864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1783788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2603410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5114120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5710453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0532581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4388412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1538984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6525069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9940689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531484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5502916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0490959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6922753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1992455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1676220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2554461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5875899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590983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730785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534129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01815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4079711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2533747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775222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4676325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2907613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233817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288887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7755473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3634932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0440243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820377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2591633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9909767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76072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393954584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3575527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053274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201212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2615358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8151609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039151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278150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1266855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3894372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5500767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9242342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5759992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3751574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3437576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4836054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3297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5227843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2805892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7345578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6008768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7712317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145551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519733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3329897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9565772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8846811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804198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9594618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1967398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52749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5642745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3403330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023257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875500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4732396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4921614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0478075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3592595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9099884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476005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120194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7292488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8070108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91757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8315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494263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5564954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9811869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9044477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288215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6343675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1678031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030412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5977643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9427696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3677025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8163262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6118162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8516144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2617602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0812638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243269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3096858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8988278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3965543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4342097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4635503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3027551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1648814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8097551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5479039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7337127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9077192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3989612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9491318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7739098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183730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5810767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251318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5373581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6185958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5034277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66539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1856345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9537420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2952846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4723776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8157579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1827485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1468141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7541942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3050629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349741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9284605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2338273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757112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7284192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2503743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6063601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8142706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0646894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976593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3233531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168510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1761328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4347333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3826610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5610266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0025557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264355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FF13E94D-3BB6-4A87-B329-197FFD90381F}" type="datetimeFigureOut">
              <a:rPr lang="fr-FR" smtClean="0"/>
              <a:t>12/11/2024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229261719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4967592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8273514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5429459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1356698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9350174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4887865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1307687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1976484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3370056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14335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5476529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9943531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2630623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8401642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7915293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9285036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40751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774110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339237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5862381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463694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251988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21008014"/>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7553435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2568346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6052753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2220090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2842991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4052206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2853322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6139045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0279244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141880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4703744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0150771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3690473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5551787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8079099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4723034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4906722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4064117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2614834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1896181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691840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3277072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5810056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0953883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3141953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478447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2146679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2460395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9026999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5500739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5386292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637246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9608351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9318450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311882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2121680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346602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3264284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0542339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3633624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49098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9017583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3156893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4634256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2667048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6147360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7403222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5806188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9570096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1675652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4030031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2994462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7836121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452448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6924839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4783958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9921752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0056481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1293772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6144044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5728746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1598784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621334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1547845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2901721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0704731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2694032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2386879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704983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377923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0153562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969891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4464037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4193096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8212174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801733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0350216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98213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4386698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2643275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877554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1982396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7647464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6685320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9943867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4712405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050970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FF13E94D-3BB6-4A87-B329-197FFD90381F}" type="datetimeFigureOut">
              <a:rPr lang="fr-FR" smtClean="0"/>
              <a:t>12/11/2024</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22230323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1518521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8253975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334922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5358006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1348317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1186087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8115098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6191283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2446413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6604732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94996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9838068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1335378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4218636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84249453"/>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649103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3038859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8122503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6537779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6648365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541644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4317685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583393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4335106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6080955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1909208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8497494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29946018"/>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1124951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8642117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7491142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9962781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3380389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063979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301895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2603539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6379674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0869570"/>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2824463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0626993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9753110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8917897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9264709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6954492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640493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2019926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01047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7604914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728201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2769430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4473956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155611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5613369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9187239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976343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0749710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8393681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3754025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1572954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9859211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056480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3384648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9131934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20683844"/>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1102510"/>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2251746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4133449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249644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6175660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395481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795341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0118675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8315900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7503692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83520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3803599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2759726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0506096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0127257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152853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5573653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9564749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1972488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5064862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019709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373539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2127666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200812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8812331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13366207"/>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3605269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6320099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3621698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4696733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4535307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4348203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2307062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5401551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580840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3505346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9545897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9298809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0600929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3243142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6318561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7307489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7728241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957256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7173758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05930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FF13E94D-3BB6-4A87-B329-197FFD90381F}" type="datetimeFigureOut">
              <a:rPr lang="fr-FR" smtClean="0"/>
              <a:t>12/11/2024</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24939137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442805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08565827"/>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5332196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6313606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223045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084952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0827477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3067630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8361188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5365477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9550762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421063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777330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584805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90979393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6175155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8154877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4984706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031065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9295026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0579865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675923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616540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3726125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9751377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395564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9643398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55409284"/>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8152611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1475780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695022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8557869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878333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5951447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87968710"/>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9260668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2733992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7221223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5486119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2128839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54587534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8597667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6254068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3256883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683315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1948600"/>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1734000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9722691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5968759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3225220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1104648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0075882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9489499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562778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0606944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1395086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7968633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5036176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3125123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0887680"/>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75689438"/>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5944741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2660270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3835966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8897497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6564763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5535454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58814490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78049347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1365509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08729353"/>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4646984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6016697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6503835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8047151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5650852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504519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4858959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4164995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4972350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9292606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6675671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9494042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7666449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4531782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9510165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9703036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889010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8732332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71136754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7973824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5295024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12246371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27663803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2504255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4181427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1816935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81 w 596"/>
                  <a:gd name="T1" fmla="*/ 1840 h 666"/>
                  <a:gd name="T2" fmla="*/ 29 w 596"/>
                  <a:gd name="T3" fmla="*/ 1695 h 666"/>
                  <a:gd name="T4" fmla="*/ 0 w 596"/>
                  <a:gd name="T5" fmla="*/ 1436 h 666"/>
                  <a:gd name="T6" fmla="*/ 20 w 596"/>
                  <a:gd name="T7" fmla="*/ 1104 h 666"/>
                  <a:gd name="T8" fmla="*/ 125 w 596"/>
                  <a:gd name="T9" fmla="*/ 751 h 666"/>
                  <a:gd name="T10" fmla="*/ 344 w 596"/>
                  <a:gd name="T11" fmla="*/ 417 h 666"/>
                  <a:gd name="T12" fmla="*/ 711 w 596"/>
                  <a:gd name="T13" fmla="*/ 154 h 666"/>
                  <a:gd name="T14" fmla="*/ 1235 w 596"/>
                  <a:gd name="T15" fmla="*/ 9 h 666"/>
                  <a:gd name="T16" fmla="*/ 1901 w 596"/>
                  <a:gd name="T17" fmla="*/ 45 h 666"/>
                  <a:gd name="T18" fmla="*/ 2422 w 596"/>
                  <a:gd name="T19" fmla="*/ 339 h 666"/>
                  <a:gd name="T20" fmla="*/ 2771 w 596"/>
                  <a:gd name="T21" fmla="*/ 821 h 666"/>
                  <a:gd name="T22" fmla="*/ 2957 w 596"/>
                  <a:gd name="T23" fmla="*/ 1411 h 666"/>
                  <a:gd name="T24" fmla="*/ 2977 w 596"/>
                  <a:gd name="T25" fmla="*/ 2034 h 666"/>
                  <a:gd name="T26" fmla="*/ 2832 w 596"/>
                  <a:gd name="T27" fmla="*/ 2611 h 666"/>
                  <a:gd name="T28" fmla="*/ 2536 w 596"/>
                  <a:gd name="T29" fmla="*/ 3057 h 666"/>
                  <a:gd name="T30" fmla="*/ 2087 w 596"/>
                  <a:gd name="T31" fmla="*/ 3296 h 666"/>
                  <a:gd name="T32" fmla="*/ 1946 w 596"/>
                  <a:gd name="T33" fmla="*/ 3275 h 666"/>
                  <a:gd name="T34" fmla="*/ 2205 w 596"/>
                  <a:gd name="T35" fmla="*/ 3068 h 666"/>
                  <a:gd name="T36" fmla="*/ 2411 w 596"/>
                  <a:gd name="T37" fmla="*/ 2705 h 666"/>
                  <a:gd name="T38" fmla="*/ 2545 w 596"/>
                  <a:gd name="T39" fmla="*/ 2256 h 666"/>
                  <a:gd name="T40" fmla="*/ 2601 w 596"/>
                  <a:gd name="T41" fmla="*/ 1766 h 666"/>
                  <a:gd name="T42" fmla="*/ 2572 w 596"/>
                  <a:gd name="T43" fmla="*/ 1282 h 666"/>
                  <a:gd name="T44" fmla="*/ 2427 w 596"/>
                  <a:gd name="T45" fmla="*/ 865 h 666"/>
                  <a:gd name="T46" fmla="*/ 2165 w 596"/>
                  <a:gd name="T47" fmla="*/ 557 h 666"/>
                  <a:gd name="T48" fmla="*/ 1707 w 596"/>
                  <a:gd name="T49" fmla="*/ 372 h 666"/>
                  <a:gd name="T50" fmla="*/ 1230 w 596"/>
                  <a:gd name="T51" fmla="*/ 303 h 666"/>
                  <a:gd name="T52" fmla="*/ 870 w 596"/>
                  <a:gd name="T53" fmla="*/ 352 h 666"/>
                  <a:gd name="T54" fmla="*/ 606 w 596"/>
                  <a:gd name="T55" fmla="*/ 502 h 666"/>
                  <a:gd name="T56" fmla="*/ 420 w 596"/>
                  <a:gd name="T57" fmla="*/ 740 h 666"/>
                  <a:gd name="T58" fmla="*/ 284 w 596"/>
                  <a:gd name="T59" fmla="*/ 1023 h 666"/>
                  <a:gd name="T60" fmla="*/ 199 w 596"/>
                  <a:gd name="T61" fmla="*/ 1351 h 666"/>
                  <a:gd name="T62" fmla="*/ 141 w 596"/>
                  <a:gd name="T63" fmla="*/ 168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125 h 237"/>
                  <a:gd name="T4" fmla="*/ 16 w 257"/>
                  <a:gd name="T5" fmla="*/ 251 h 237"/>
                  <a:gd name="T6" fmla="*/ 29 w 257"/>
                  <a:gd name="T7" fmla="*/ 376 h 237"/>
                  <a:gd name="T8" fmla="*/ 53 w 257"/>
                  <a:gd name="T9" fmla="*/ 493 h 237"/>
                  <a:gd name="T10" fmla="*/ 89 w 257"/>
                  <a:gd name="T11" fmla="*/ 598 h 237"/>
                  <a:gd name="T12" fmla="*/ 133 w 257"/>
                  <a:gd name="T13" fmla="*/ 708 h 237"/>
                  <a:gd name="T14" fmla="*/ 187 w 257"/>
                  <a:gd name="T15" fmla="*/ 809 h 237"/>
                  <a:gd name="T16" fmla="*/ 251 w 257"/>
                  <a:gd name="T17" fmla="*/ 894 h 237"/>
                  <a:gd name="T18" fmla="*/ 331 w 257"/>
                  <a:gd name="T19" fmla="*/ 975 h 237"/>
                  <a:gd name="T20" fmla="*/ 424 w 257"/>
                  <a:gd name="T21" fmla="*/ 1044 h 237"/>
                  <a:gd name="T22" fmla="*/ 524 w 257"/>
                  <a:gd name="T23" fmla="*/ 1100 h 237"/>
                  <a:gd name="T24" fmla="*/ 647 w 257"/>
                  <a:gd name="T25" fmla="*/ 1145 h 237"/>
                  <a:gd name="T26" fmla="*/ 780 w 257"/>
                  <a:gd name="T27" fmla="*/ 1174 h 237"/>
                  <a:gd name="T28" fmla="*/ 929 w 257"/>
                  <a:gd name="T29" fmla="*/ 1190 h 237"/>
                  <a:gd name="T30" fmla="*/ 1086 w 257"/>
                  <a:gd name="T31" fmla="*/ 1185 h 237"/>
                  <a:gd name="T32" fmla="*/ 1269 w 257"/>
                  <a:gd name="T33" fmla="*/ 1165 h 237"/>
                  <a:gd name="T34" fmla="*/ 1106 w 257"/>
                  <a:gd name="T35" fmla="*/ 1140 h 237"/>
                  <a:gd name="T36" fmla="*/ 962 w 257"/>
                  <a:gd name="T37" fmla="*/ 1105 h 237"/>
                  <a:gd name="T38" fmla="*/ 840 w 257"/>
                  <a:gd name="T39" fmla="*/ 1064 h 237"/>
                  <a:gd name="T40" fmla="*/ 731 w 257"/>
                  <a:gd name="T41" fmla="*/ 1024 h 237"/>
                  <a:gd name="T42" fmla="*/ 631 w 257"/>
                  <a:gd name="T43" fmla="*/ 968 h 237"/>
                  <a:gd name="T44" fmla="*/ 553 w 257"/>
                  <a:gd name="T45" fmla="*/ 914 h 237"/>
                  <a:gd name="T46" fmla="*/ 480 w 257"/>
                  <a:gd name="T47" fmla="*/ 849 h 237"/>
                  <a:gd name="T48" fmla="*/ 415 w 257"/>
                  <a:gd name="T49" fmla="*/ 777 h 237"/>
                  <a:gd name="T50" fmla="*/ 355 w 257"/>
                  <a:gd name="T51" fmla="*/ 708 h 237"/>
                  <a:gd name="T52" fmla="*/ 302 w 257"/>
                  <a:gd name="T53" fmla="*/ 627 h 237"/>
                  <a:gd name="T54" fmla="*/ 258 w 257"/>
                  <a:gd name="T55" fmla="*/ 538 h 237"/>
                  <a:gd name="T56" fmla="*/ 213 w 257"/>
                  <a:gd name="T57" fmla="*/ 441 h 237"/>
                  <a:gd name="T58" fmla="*/ 162 w 257"/>
                  <a:gd name="T59" fmla="*/ 347 h 237"/>
                  <a:gd name="T60" fmla="*/ 113 w 257"/>
                  <a:gd name="T61" fmla="*/ 235 h 237"/>
                  <a:gd name="T62" fmla="*/ 60 w 257"/>
                  <a:gd name="T63" fmla="*/ 121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384 w 124"/>
                  <a:gd name="T1" fmla="*/ 0 h 110"/>
                  <a:gd name="T2" fmla="*/ 619 w 124"/>
                  <a:gd name="T3" fmla="*/ 552 h 110"/>
                  <a:gd name="T4" fmla="*/ 599 w 124"/>
                  <a:gd name="T5" fmla="*/ 548 h 110"/>
                  <a:gd name="T6" fmla="*/ 534 w 124"/>
                  <a:gd name="T7" fmla="*/ 539 h 110"/>
                  <a:gd name="T8" fmla="*/ 445 w 124"/>
                  <a:gd name="T9" fmla="*/ 518 h 110"/>
                  <a:gd name="T10" fmla="*/ 340 w 124"/>
                  <a:gd name="T11" fmla="*/ 507 h 110"/>
                  <a:gd name="T12" fmla="*/ 226 w 124"/>
                  <a:gd name="T13" fmla="*/ 498 h 110"/>
                  <a:gd name="T14" fmla="*/ 125 w 124"/>
                  <a:gd name="T15" fmla="*/ 503 h 110"/>
                  <a:gd name="T16" fmla="*/ 45 w 124"/>
                  <a:gd name="T17" fmla="*/ 523 h 110"/>
                  <a:gd name="T18" fmla="*/ 0 w 124"/>
                  <a:gd name="T19" fmla="*/ 564 h 110"/>
                  <a:gd name="T20" fmla="*/ 20 w 124"/>
                  <a:gd name="T21" fmla="*/ 503 h 110"/>
                  <a:gd name="T22" fmla="*/ 40 w 124"/>
                  <a:gd name="T23" fmla="*/ 455 h 110"/>
                  <a:gd name="T24" fmla="*/ 80 w 124"/>
                  <a:gd name="T25" fmla="*/ 421 h 110"/>
                  <a:gd name="T26" fmla="*/ 125 w 124"/>
                  <a:gd name="T27" fmla="*/ 389 h 110"/>
                  <a:gd name="T28" fmla="*/ 179 w 124"/>
                  <a:gd name="T29" fmla="*/ 369 h 110"/>
                  <a:gd name="T30" fmla="*/ 235 w 124"/>
                  <a:gd name="T31" fmla="*/ 364 h 110"/>
                  <a:gd name="T32" fmla="*/ 295 w 124"/>
                  <a:gd name="T33" fmla="*/ 364 h 110"/>
                  <a:gd name="T34" fmla="*/ 360 w 124"/>
                  <a:gd name="T35" fmla="*/ 380 h 110"/>
                  <a:gd name="T36" fmla="*/ 364 w 124"/>
                  <a:gd name="T37" fmla="*/ 364 h 110"/>
                  <a:gd name="T38" fmla="*/ 348 w 124"/>
                  <a:gd name="T39" fmla="*/ 287 h 110"/>
                  <a:gd name="T40" fmla="*/ 335 w 124"/>
                  <a:gd name="T41" fmla="*/ 195 h 110"/>
                  <a:gd name="T42" fmla="*/ 324 w 124"/>
                  <a:gd name="T43" fmla="*/ 154 h 110"/>
                  <a:gd name="T44" fmla="*/ 315 w 124"/>
                  <a:gd name="T45" fmla="*/ 154 h 110"/>
                  <a:gd name="T46" fmla="*/ 304 w 124"/>
                  <a:gd name="T47" fmla="*/ 149 h 110"/>
                  <a:gd name="T48" fmla="*/ 295 w 124"/>
                  <a:gd name="T49" fmla="*/ 134 h 110"/>
                  <a:gd name="T50" fmla="*/ 284 w 124"/>
                  <a:gd name="T51" fmla="*/ 118 h 110"/>
                  <a:gd name="T52" fmla="*/ 284 w 124"/>
                  <a:gd name="T53" fmla="*/ 97 h 110"/>
                  <a:gd name="T54" fmla="*/ 295 w 124"/>
                  <a:gd name="T55" fmla="*/ 72 h 110"/>
                  <a:gd name="T56" fmla="*/ 328 w 124"/>
                  <a:gd name="T57" fmla="*/ 41 h 110"/>
                  <a:gd name="T58" fmla="*/ 38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25 w 109"/>
                  <a:gd name="T3" fmla="*/ 4 h 156"/>
                  <a:gd name="T4" fmla="*/ 90 w 109"/>
                  <a:gd name="T5" fmla="*/ 24 h 156"/>
                  <a:gd name="T6" fmla="*/ 187 w 109"/>
                  <a:gd name="T7" fmla="*/ 60 h 156"/>
                  <a:gd name="T8" fmla="*/ 292 w 109"/>
                  <a:gd name="T9" fmla="*/ 118 h 156"/>
                  <a:gd name="T10" fmla="*/ 393 w 109"/>
                  <a:gd name="T11" fmla="*/ 218 h 156"/>
                  <a:gd name="T12" fmla="*/ 486 w 109"/>
                  <a:gd name="T13" fmla="*/ 351 h 156"/>
                  <a:gd name="T14" fmla="*/ 542 w 109"/>
                  <a:gd name="T15" fmla="*/ 534 h 156"/>
                  <a:gd name="T16" fmla="*/ 551 w 109"/>
                  <a:gd name="T17" fmla="*/ 772 h 156"/>
                  <a:gd name="T18" fmla="*/ 530 w 109"/>
                  <a:gd name="T19" fmla="*/ 772 h 156"/>
                  <a:gd name="T20" fmla="*/ 501 w 109"/>
                  <a:gd name="T21" fmla="*/ 772 h 156"/>
                  <a:gd name="T22" fmla="*/ 470 w 109"/>
                  <a:gd name="T23" fmla="*/ 772 h 156"/>
                  <a:gd name="T24" fmla="*/ 441 w 109"/>
                  <a:gd name="T25" fmla="*/ 763 h 156"/>
                  <a:gd name="T26" fmla="*/ 409 w 109"/>
                  <a:gd name="T27" fmla="*/ 756 h 156"/>
                  <a:gd name="T28" fmla="*/ 373 w 109"/>
                  <a:gd name="T29" fmla="*/ 743 h 156"/>
                  <a:gd name="T30" fmla="*/ 333 w 109"/>
                  <a:gd name="T31" fmla="*/ 718 h 156"/>
                  <a:gd name="T32" fmla="*/ 292 w 109"/>
                  <a:gd name="T33" fmla="*/ 687 h 156"/>
                  <a:gd name="T34" fmla="*/ 267 w 109"/>
                  <a:gd name="T35" fmla="*/ 623 h 156"/>
                  <a:gd name="T36" fmla="*/ 267 w 109"/>
                  <a:gd name="T37" fmla="*/ 549 h 156"/>
                  <a:gd name="T38" fmla="*/ 283 w 109"/>
                  <a:gd name="T39" fmla="*/ 476 h 156"/>
                  <a:gd name="T40" fmla="*/ 299 w 109"/>
                  <a:gd name="T41" fmla="*/ 396 h 156"/>
                  <a:gd name="T42" fmla="*/ 283 w 109"/>
                  <a:gd name="T43" fmla="*/ 307 h 156"/>
                  <a:gd name="T44" fmla="*/ 243 w 109"/>
                  <a:gd name="T45" fmla="*/ 214 h 156"/>
                  <a:gd name="T46" fmla="*/ 157 w 109"/>
                  <a:gd name="T47" fmla="*/ 113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155 w 46"/>
                  <a:gd name="T1" fmla="*/ 0 h 94"/>
                  <a:gd name="T2" fmla="*/ 101 w 46"/>
                  <a:gd name="T3" fmla="*/ 187 h 94"/>
                  <a:gd name="T4" fmla="*/ 76 w 46"/>
                  <a:gd name="T5" fmla="*/ 307 h 94"/>
                  <a:gd name="T6" fmla="*/ 56 w 46"/>
                  <a:gd name="T7" fmla="*/ 391 h 94"/>
                  <a:gd name="T8" fmla="*/ 0 w 46"/>
                  <a:gd name="T9" fmla="*/ 465 h 94"/>
                  <a:gd name="T10" fmla="*/ 60 w 46"/>
                  <a:gd name="T11" fmla="*/ 436 h 94"/>
                  <a:gd name="T12" fmla="*/ 116 w 46"/>
                  <a:gd name="T13" fmla="*/ 396 h 94"/>
                  <a:gd name="T14" fmla="*/ 161 w 46"/>
                  <a:gd name="T15" fmla="*/ 340 h 94"/>
                  <a:gd name="T16" fmla="*/ 202 w 46"/>
                  <a:gd name="T17" fmla="*/ 282 h 94"/>
                  <a:gd name="T18" fmla="*/ 226 w 46"/>
                  <a:gd name="T19" fmla="*/ 218 h 94"/>
                  <a:gd name="T20" fmla="*/ 231 w 46"/>
                  <a:gd name="T21" fmla="*/ 149 h 94"/>
                  <a:gd name="T22" fmla="*/ 210 w 46"/>
                  <a:gd name="T23" fmla="*/ 73 h 94"/>
                  <a:gd name="T24" fmla="*/ 155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4 w 54"/>
                  <a:gd name="T3" fmla="*/ 5 h 40"/>
                  <a:gd name="T4" fmla="*/ 29 w 54"/>
                  <a:gd name="T5" fmla="*/ 16 h 40"/>
                  <a:gd name="T6" fmla="*/ 64 w 54"/>
                  <a:gd name="T7" fmla="*/ 41 h 40"/>
                  <a:gd name="T8" fmla="*/ 104 w 54"/>
                  <a:gd name="T9" fmla="*/ 61 h 40"/>
                  <a:gd name="T10" fmla="*/ 142 w 54"/>
                  <a:gd name="T11" fmla="*/ 77 h 40"/>
                  <a:gd name="T12" fmla="*/ 187 w 54"/>
                  <a:gd name="T13" fmla="*/ 86 h 40"/>
                  <a:gd name="T14" fmla="*/ 227 w 54"/>
                  <a:gd name="T15" fmla="*/ 92 h 40"/>
                  <a:gd name="T16" fmla="*/ 267 w 54"/>
                  <a:gd name="T17" fmla="*/ 81 h 40"/>
                  <a:gd name="T18" fmla="*/ 262 w 54"/>
                  <a:gd name="T19" fmla="*/ 126 h 40"/>
                  <a:gd name="T20" fmla="*/ 247 w 54"/>
                  <a:gd name="T21" fmla="*/ 167 h 40"/>
                  <a:gd name="T22" fmla="*/ 218 w 54"/>
                  <a:gd name="T23" fmla="*/ 194 h 40"/>
                  <a:gd name="T24" fmla="*/ 182 w 54"/>
                  <a:gd name="T25" fmla="*/ 203 h 40"/>
                  <a:gd name="T26" fmla="*/ 138 w 54"/>
                  <a:gd name="T27" fmla="*/ 198 h 40"/>
                  <a:gd name="T28" fmla="*/ 93 w 54"/>
                  <a:gd name="T29" fmla="*/ 162 h 40"/>
                  <a:gd name="T30" fmla="*/ 49 w 54"/>
                  <a:gd name="T31" fmla="*/ 10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29 w 149"/>
                  <a:gd name="T3" fmla="*/ 53 h 704"/>
                  <a:gd name="T4" fmla="*/ 78 w 149"/>
                  <a:gd name="T5" fmla="*/ 120 h 704"/>
                  <a:gd name="T6" fmla="*/ 137 w 149"/>
                  <a:gd name="T7" fmla="*/ 205 h 704"/>
                  <a:gd name="T8" fmla="*/ 202 w 149"/>
                  <a:gd name="T9" fmla="*/ 316 h 704"/>
                  <a:gd name="T10" fmla="*/ 283 w 149"/>
                  <a:gd name="T11" fmla="*/ 453 h 704"/>
                  <a:gd name="T12" fmla="*/ 359 w 149"/>
                  <a:gd name="T13" fmla="*/ 600 h 704"/>
                  <a:gd name="T14" fmla="*/ 432 w 149"/>
                  <a:gd name="T15" fmla="*/ 769 h 704"/>
                  <a:gd name="T16" fmla="*/ 489 w 149"/>
                  <a:gd name="T17" fmla="*/ 965 h 704"/>
                  <a:gd name="T18" fmla="*/ 549 w 149"/>
                  <a:gd name="T19" fmla="*/ 1173 h 704"/>
                  <a:gd name="T20" fmla="*/ 589 w 149"/>
                  <a:gd name="T21" fmla="*/ 1413 h 704"/>
                  <a:gd name="T22" fmla="*/ 609 w 149"/>
                  <a:gd name="T23" fmla="*/ 1676 h 704"/>
                  <a:gd name="T24" fmla="*/ 618 w 149"/>
                  <a:gd name="T25" fmla="*/ 1951 h 704"/>
                  <a:gd name="T26" fmla="*/ 589 w 149"/>
                  <a:gd name="T27" fmla="*/ 2258 h 704"/>
                  <a:gd name="T28" fmla="*/ 534 w 149"/>
                  <a:gd name="T29" fmla="*/ 2583 h 704"/>
                  <a:gd name="T30" fmla="*/ 452 w 149"/>
                  <a:gd name="T31" fmla="*/ 2925 h 704"/>
                  <a:gd name="T32" fmla="*/ 328 w 149"/>
                  <a:gd name="T33" fmla="*/ 3302 h 704"/>
                  <a:gd name="T34" fmla="*/ 190 w 149"/>
                  <a:gd name="T35" fmla="*/ 3729 h 704"/>
                  <a:gd name="T36" fmla="*/ 104 w 149"/>
                  <a:gd name="T37" fmla="*/ 4124 h 704"/>
                  <a:gd name="T38" fmla="*/ 49 w 149"/>
                  <a:gd name="T39" fmla="*/ 4489 h 704"/>
                  <a:gd name="T40" fmla="*/ 29 w 149"/>
                  <a:gd name="T41" fmla="*/ 4840 h 704"/>
                  <a:gd name="T42" fmla="*/ 29 w 149"/>
                  <a:gd name="T43" fmla="*/ 5174 h 704"/>
                  <a:gd name="T44" fmla="*/ 40 w 149"/>
                  <a:gd name="T45" fmla="*/ 5484 h 704"/>
                  <a:gd name="T46" fmla="*/ 60 w 149"/>
                  <a:gd name="T47" fmla="*/ 5756 h 704"/>
                  <a:gd name="T48" fmla="*/ 69 w 149"/>
                  <a:gd name="T49" fmla="*/ 6022 h 704"/>
                  <a:gd name="T50" fmla="*/ 202 w 149"/>
                  <a:gd name="T51" fmla="*/ 5885 h 704"/>
                  <a:gd name="T52" fmla="*/ 190 w 149"/>
                  <a:gd name="T53" fmla="*/ 5817 h 704"/>
                  <a:gd name="T54" fmla="*/ 177 w 149"/>
                  <a:gd name="T55" fmla="*/ 5621 h 704"/>
                  <a:gd name="T56" fmla="*/ 162 w 149"/>
                  <a:gd name="T57" fmla="*/ 5320 h 704"/>
                  <a:gd name="T58" fmla="*/ 173 w 149"/>
                  <a:gd name="T59" fmla="*/ 4919 h 704"/>
                  <a:gd name="T60" fmla="*/ 202 w 149"/>
                  <a:gd name="T61" fmla="*/ 4440 h 704"/>
                  <a:gd name="T62" fmla="*/ 283 w 149"/>
                  <a:gd name="T63" fmla="*/ 3893 h 704"/>
                  <a:gd name="T64" fmla="*/ 421 w 149"/>
                  <a:gd name="T65" fmla="*/ 3302 h 704"/>
                  <a:gd name="T66" fmla="*/ 633 w 149"/>
                  <a:gd name="T67" fmla="*/ 2676 h 704"/>
                  <a:gd name="T68" fmla="*/ 702 w 149"/>
                  <a:gd name="T69" fmla="*/ 2387 h 704"/>
                  <a:gd name="T70" fmla="*/ 731 w 149"/>
                  <a:gd name="T71" fmla="*/ 2009 h 704"/>
                  <a:gd name="T72" fmla="*/ 707 w 149"/>
                  <a:gd name="T73" fmla="*/ 1573 h 704"/>
                  <a:gd name="T74" fmla="*/ 642 w 149"/>
                  <a:gd name="T75" fmla="*/ 1146 h 704"/>
                  <a:gd name="T76" fmla="*/ 534 w 149"/>
                  <a:gd name="T77" fmla="*/ 728 h 704"/>
                  <a:gd name="T78" fmla="*/ 396 w 149"/>
                  <a:gd name="T79" fmla="*/ 377 h 704"/>
                  <a:gd name="T80" fmla="*/ 215 w 149"/>
                  <a:gd name="T81" fmla="*/ 12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598 w 128"/>
                <a:gd name="T1" fmla="*/ 0 h 217"/>
                <a:gd name="T2" fmla="*/ 669 w 128"/>
                <a:gd name="T3" fmla="*/ 81 h 217"/>
                <a:gd name="T4" fmla="*/ 732 w 128"/>
                <a:gd name="T5" fmla="*/ 242 h 217"/>
                <a:gd name="T6" fmla="*/ 782 w 128"/>
                <a:gd name="T7" fmla="*/ 449 h 217"/>
                <a:gd name="T8" fmla="*/ 815 w 128"/>
                <a:gd name="T9" fmla="*/ 697 h 217"/>
                <a:gd name="T10" fmla="*/ 808 w 128"/>
                <a:gd name="T11" fmla="*/ 993 h 217"/>
                <a:gd name="T12" fmla="*/ 739 w 128"/>
                <a:gd name="T13" fmla="*/ 1298 h 217"/>
                <a:gd name="T14" fmla="*/ 598 w 128"/>
                <a:gd name="T15" fmla="*/ 1618 h 217"/>
                <a:gd name="T16" fmla="*/ 381 w 128"/>
                <a:gd name="T17" fmla="*/ 1941 h 217"/>
                <a:gd name="T18" fmla="*/ 313 w 128"/>
                <a:gd name="T19" fmla="*/ 1905 h 217"/>
                <a:gd name="T20" fmla="*/ 242 w 128"/>
                <a:gd name="T21" fmla="*/ 1878 h 217"/>
                <a:gd name="T22" fmla="*/ 167 w 128"/>
                <a:gd name="T23" fmla="*/ 1833 h 217"/>
                <a:gd name="T24" fmla="*/ 101 w 128"/>
                <a:gd name="T25" fmla="*/ 1797 h 217"/>
                <a:gd name="T26" fmla="*/ 50 w 128"/>
                <a:gd name="T27" fmla="*/ 1753 h 217"/>
                <a:gd name="T28" fmla="*/ 13 w 128"/>
                <a:gd name="T29" fmla="*/ 1699 h 217"/>
                <a:gd name="T30" fmla="*/ 0 w 128"/>
                <a:gd name="T31" fmla="*/ 1636 h 217"/>
                <a:gd name="T32" fmla="*/ 8 w 128"/>
                <a:gd name="T33" fmla="*/ 1591 h 217"/>
                <a:gd name="T34" fmla="*/ 83 w 128"/>
                <a:gd name="T35" fmla="*/ 1528 h 217"/>
                <a:gd name="T36" fmla="*/ 184 w 128"/>
                <a:gd name="T37" fmla="*/ 1442 h 217"/>
                <a:gd name="T38" fmla="*/ 293 w 128"/>
                <a:gd name="T39" fmla="*/ 1343 h 217"/>
                <a:gd name="T40" fmla="*/ 401 w 128"/>
                <a:gd name="T41" fmla="*/ 1199 h 217"/>
                <a:gd name="T42" fmla="*/ 502 w 128"/>
                <a:gd name="T43" fmla="*/ 1002 h 217"/>
                <a:gd name="T44" fmla="*/ 580 w 128"/>
                <a:gd name="T45" fmla="*/ 742 h 217"/>
                <a:gd name="T46" fmla="*/ 618 w 128"/>
                <a:gd name="T47" fmla="*/ 413 h 217"/>
                <a:gd name="T48" fmla="*/ 59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687 w 117"/>
                <a:gd name="T1" fmla="*/ 0 h 132"/>
                <a:gd name="T2" fmla="*/ 0 w 117"/>
                <a:gd name="T3" fmla="*/ 309 h 132"/>
                <a:gd name="T4" fmla="*/ 27 w 117"/>
                <a:gd name="T5" fmla="*/ 320 h 132"/>
                <a:gd name="T6" fmla="*/ 127 w 117"/>
                <a:gd name="T7" fmla="*/ 359 h 132"/>
                <a:gd name="T8" fmla="*/ 266 w 117"/>
                <a:gd name="T9" fmla="*/ 446 h 132"/>
                <a:gd name="T10" fmla="*/ 421 w 117"/>
                <a:gd name="T11" fmla="*/ 580 h 132"/>
                <a:gd name="T12" fmla="*/ 605 w 117"/>
                <a:gd name="T13" fmla="*/ 766 h 132"/>
                <a:gd name="T14" fmla="*/ 769 w 117"/>
                <a:gd name="T15" fmla="*/ 988 h 132"/>
                <a:gd name="T16" fmla="*/ 935 w 117"/>
                <a:gd name="T17" fmla="*/ 1272 h 132"/>
                <a:gd name="T18" fmla="*/ 1062 w 117"/>
                <a:gd name="T19" fmla="*/ 1631 h 132"/>
                <a:gd name="T20" fmla="*/ 1071 w 117"/>
                <a:gd name="T21" fmla="*/ 1483 h 132"/>
                <a:gd name="T22" fmla="*/ 1053 w 117"/>
                <a:gd name="T23" fmla="*/ 1322 h 132"/>
                <a:gd name="T24" fmla="*/ 989 w 117"/>
                <a:gd name="T25" fmla="*/ 1111 h 132"/>
                <a:gd name="T26" fmla="*/ 908 w 117"/>
                <a:gd name="T27" fmla="*/ 914 h 132"/>
                <a:gd name="T28" fmla="*/ 814 w 117"/>
                <a:gd name="T29" fmla="*/ 717 h 132"/>
                <a:gd name="T30" fmla="*/ 714 w 117"/>
                <a:gd name="T31" fmla="*/ 555 h 132"/>
                <a:gd name="T32" fmla="*/ 614 w 117"/>
                <a:gd name="T33" fmla="*/ 446 h 132"/>
                <a:gd name="T34" fmla="*/ 529 w 117"/>
                <a:gd name="T35" fmla="*/ 394 h 132"/>
                <a:gd name="T36" fmla="*/ 632 w 117"/>
                <a:gd name="T37" fmla="*/ 359 h 132"/>
                <a:gd name="T38" fmla="*/ 723 w 117"/>
                <a:gd name="T39" fmla="*/ 344 h 132"/>
                <a:gd name="T40" fmla="*/ 814 w 117"/>
                <a:gd name="T41" fmla="*/ 320 h 132"/>
                <a:gd name="T42" fmla="*/ 899 w 117"/>
                <a:gd name="T43" fmla="*/ 309 h 132"/>
                <a:gd name="T44" fmla="*/ 962 w 117"/>
                <a:gd name="T45" fmla="*/ 295 h 132"/>
                <a:gd name="T46" fmla="*/ 998 w 117"/>
                <a:gd name="T47" fmla="*/ 271 h 132"/>
                <a:gd name="T48" fmla="*/ 1035 w 117"/>
                <a:gd name="T49" fmla="*/ 260 h 132"/>
                <a:gd name="T50" fmla="*/ 1044 w 117"/>
                <a:gd name="T51" fmla="*/ 260 h 132"/>
                <a:gd name="T52" fmla="*/ 68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261 w 29"/>
                <a:gd name="T1" fmla="*/ 0 h 77"/>
                <a:gd name="T2" fmla="*/ 207 w 29"/>
                <a:gd name="T3" fmla="*/ 0 h 77"/>
                <a:gd name="T4" fmla="*/ 144 w 29"/>
                <a:gd name="T5" fmla="*/ 50 h 77"/>
                <a:gd name="T6" fmla="*/ 81 w 29"/>
                <a:gd name="T7" fmla="*/ 114 h 77"/>
                <a:gd name="T8" fmla="*/ 36 w 29"/>
                <a:gd name="T9" fmla="*/ 242 h 77"/>
                <a:gd name="T10" fmla="*/ 9 w 29"/>
                <a:gd name="T11" fmla="*/ 381 h 77"/>
                <a:gd name="T12" fmla="*/ 0 w 29"/>
                <a:gd name="T13" fmla="*/ 559 h 77"/>
                <a:gd name="T14" fmla="*/ 27 w 29"/>
                <a:gd name="T15" fmla="*/ 762 h 77"/>
                <a:gd name="T16" fmla="*/ 99 w 29"/>
                <a:gd name="T17" fmla="*/ 975 h 77"/>
                <a:gd name="T18" fmla="*/ 135 w 29"/>
                <a:gd name="T19" fmla="*/ 673 h 77"/>
                <a:gd name="T20" fmla="*/ 171 w 29"/>
                <a:gd name="T21" fmla="*/ 470 h 77"/>
                <a:gd name="T22" fmla="*/ 207 w 29"/>
                <a:gd name="T23" fmla="*/ 278 h 77"/>
                <a:gd name="T24" fmla="*/ 26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158 h 237"/>
                <a:gd name="T4" fmla="*/ 21 w 257"/>
                <a:gd name="T5" fmla="*/ 313 h 237"/>
                <a:gd name="T6" fmla="*/ 42 w 257"/>
                <a:gd name="T7" fmla="*/ 470 h 237"/>
                <a:gd name="T8" fmla="*/ 77 w 257"/>
                <a:gd name="T9" fmla="*/ 613 h 237"/>
                <a:gd name="T10" fmla="*/ 127 w 257"/>
                <a:gd name="T11" fmla="*/ 746 h 237"/>
                <a:gd name="T12" fmla="*/ 191 w 257"/>
                <a:gd name="T13" fmla="*/ 883 h 237"/>
                <a:gd name="T14" fmla="*/ 268 w 257"/>
                <a:gd name="T15" fmla="*/ 1008 h 237"/>
                <a:gd name="T16" fmla="*/ 358 w 257"/>
                <a:gd name="T17" fmla="*/ 1113 h 237"/>
                <a:gd name="T18" fmla="*/ 472 w 257"/>
                <a:gd name="T19" fmla="*/ 1214 h 237"/>
                <a:gd name="T20" fmla="*/ 604 w 257"/>
                <a:gd name="T21" fmla="*/ 1301 h 237"/>
                <a:gd name="T22" fmla="*/ 745 w 257"/>
                <a:gd name="T23" fmla="*/ 1371 h 237"/>
                <a:gd name="T24" fmla="*/ 919 w 257"/>
                <a:gd name="T25" fmla="*/ 1426 h 237"/>
                <a:gd name="T26" fmla="*/ 1110 w 257"/>
                <a:gd name="T27" fmla="*/ 1464 h 237"/>
                <a:gd name="T28" fmla="*/ 1320 w 257"/>
                <a:gd name="T29" fmla="*/ 1484 h 237"/>
                <a:gd name="T30" fmla="*/ 1545 w 257"/>
                <a:gd name="T31" fmla="*/ 1476 h 237"/>
                <a:gd name="T32" fmla="*/ 1805 w 257"/>
                <a:gd name="T33" fmla="*/ 1451 h 237"/>
                <a:gd name="T34" fmla="*/ 1574 w 257"/>
                <a:gd name="T35" fmla="*/ 1421 h 237"/>
                <a:gd name="T36" fmla="*/ 1370 w 257"/>
                <a:gd name="T37" fmla="*/ 1376 h 237"/>
                <a:gd name="T38" fmla="*/ 1192 w 257"/>
                <a:gd name="T39" fmla="*/ 1326 h 237"/>
                <a:gd name="T40" fmla="*/ 1039 w 257"/>
                <a:gd name="T41" fmla="*/ 1276 h 237"/>
                <a:gd name="T42" fmla="*/ 898 w 257"/>
                <a:gd name="T43" fmla="*/ 1209 h 237"/>
                <a:gd name="T44" fmla="*/ 787 w 257"/>
                <a:gd name="T45" fmla="*/ 1138 h 237"/>
                <a:gd name="T46" fmla="*/ 681 w 257"/>
                <a:gd name="T47" fmla="*/ 1058 h 237"/>
                <a:gd name="T48" fmla="*/ 591 w 257"/>
                <a:gd name="T49" fmla="*/ 971 h 237"/>
                <a:gd name="T50" fmla="*/ 506 w 257"/>
                <a:gd name="T51" fmla="*/ 883 h 237"/>
                <a:gd name="T52" fmla="*/ 429 w 257"/>
                <a:gd name="T53" fmla="*/ 783 h 237"/>
                <a:gd name="T54" fmla="*/ 366 w 257"/>
                <a:gd name="T55" fmla="*/ 671 h 237"/>
                <a:gd name="T56" fmla="*/ 302 w 257"/>
                <a:gd name="T57" fmla="*/ 550 h 237"/>
                <a:gd name="T58" fmla="*/ 231 w 257"/>
                <a:gd name="T59" fmla="*/ 433 h 237"/>
                <a:gd name="T60" fmla="*/ 162 w 257"/>
                <a:gd name="T61" fmla="*/ 295 h 237"/>
                <a:gd name="T62" fmla="*/ 85 w 257"/>
                <a:gd name="T63" fmla="*/ 15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546 w 124"/>
                <a:gd name="T1" fmla="*/ 0 h 110"/>
                <a:gd name="T2" fmla="*/ 878 w 124"/>
                <a:gd name="T3" fmla="*/ 690 h 110"/>
                <a:gd name="T4" fmla="*/ 849 w 124"/>
                <a:gd name="T5" fmla="*/ 682 h 110"/>
                <a:gd name="T6" fmla="*/ 758 w 124"/>
                <a:gd name="T7" fmla="*/ 670 h 110"/>
                <a:gd name="T8" fmla="*/ 631 w 124"/>
                <a:gd name="T9" fmla="*/ 644 h 110"/>
                <a:gd name="T10" fmla="*/ 482 w 124"/>
                <a:gd name="T11" fmla="*/ 632 h 110"/>
                <a:gd name="T12" fmla="*/ 319 w 124"/>
                <a:gd name="T13" fmla="*/ 619 h 110"/>
                <a:gd name="T14" fmla="*/ 178 w 124"/>
                <a:gd name="T15" fmla="*/ 627 h 110"/>
                <a:gd name="T16" fmla="*/ 64 w 124"/>
                <a:gd name="T17" fmla="*/ 652 h 110"/>
                <a:gd name="T18" fmla="*/ 0 w 124"/>
                <a:gd name="T19" fmla="*/ 703 h 110"/>
                <a:gd name="T20" fmla="*/ 29 w 124"/>
                <a:gd name="T21" fmla="*/ 627 h 110"/>
                <a:gd name="T22" fmla="*/ 56 w 124"/>
                <a:gd name="T23" fmla="*/ 569 h 110"/>
                <a:gd name="T24" fmla="*/ 114 w 124"/>
                <a:gd name="T25" fmla="*/ 523 h 110"/>
                <a:gd name="T26" fmla="*/ 178 w 124"/>
                <a:gd name="T27" fmla="*/ 485 h 110"/>
                <a:gd name="T28" fmla="*/ 255 w 124"/>
                <a:gd name="T29" fmla="*/ 460 h 110"/>
                <a:gd name="T30" fmla="*/ 333 w 124"/>
                <a:gd name="T31" fmla="*/ 452 h 110"/>
                <a:gd name="T32" fmla="*/ 418 w 124"/>
                <a:gd name="T33" fmla="*/ 452 h 110"/>
                <a:gd name="T34" fmla="*/ 511 w 124"/>
                <a:gd name="T35" fmla="*/ 473 h 110"/>
                <a:gd name="T36" fmla="*/ 516 w 124"/>
                <a:gd name="T37" fmla="*/ 452 h 110"/>
                <a:gd name="T38" fmla="*/ 495 w 124"/>
                <a:gd name="T39" fmla="*/ 359 h 110"/>
                <a:gd name="T40" fmla="*/ 474 w 124"/>
                <a:gd name="T41" fmla="*/ 243 h 110"/>
                <a:gd name="T42" fmla="*/ 460 w 124"/>
                <a:gd name="T43" fmla="*/ 192 h 110"/>
                <a:gd name="T44" fmla="*/ 447 w 124"/>
                <a:gd name="T45" fmla="*/ 192 h 110"/>
                <a:gd name="T46" fmla="*/ 431 w 124"/>
                <a:gd name="T47" fmla="*/ 184 h 110"/>
                <a:gd name="T48" fmla="*/ 418 w 124"/>
                <a:gd name="T49" fmla="*/ 167 h 110"/>
                <a:gd name="T50" fmla="*/ 405 w 124"/>
                <a:gd name="T51" fmla="*/ 147 h 110"/>
                <a:gd name="T52" fmla="*/ 405 w 124"/>
                <a:gd name="T53" fmla="*/ 121 h 110"/>
                <a:gd name="T54" fmla="*/ 418 w 124"/>
                <a:gd name="T55" fmla="*/ 88 h 110"/>
                <a:gd name="T56" fmla="*/ 468 w 124"/>
                <a:gd name="T57" fmla="*/ 51 h 110"/>
                <a:gd name="T58" fmla="*/ 546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222 w 46"/>
                <a:gd name="T1" fmla="*/ 0 h 94"/>
                <a:gd name="T2" fmla="*/ 142 w 46"/>
                <a:gd name="T3" fmla="*/ 233 h 94"/>
                <a:gd name="T4" fmla="*/ 107 w 46"/>
                <a:gd name="T5" fmla="*/ 382 h 94"/>
                <a:gd name="T6" fmla="*/ 78 w 46"/>
                <a:gd name="T7" fmla="*/ 486 h 94"/>
                <a:gd name="T8" fmla="*/ 0 w 46"/>
                <a:gd name="T9" fmla="*/ 578 h 94"/>
                <a:gd name="T10" fmla="*/ 86 w 46"/>
                <a:gd name="T11" fmla="*/ 540 h 94"/>
                <a:gd name="T12" fmla="*/ 166 w 46"/>
                <a:gd name="T13" fmla="*/ 491 h 94"/>
                <a:gd name="T14" fmla="*/ 230 w 46"/>
                <a:gd name="T15" fmla="*/ 424 h 94"/>
                <a:gd name="T16" fmla="*/ 286 w 46"/>
                <a:gd name="T17" fmla="*/ 350 h 94"/>
                <a:gd name="T18" fmla="*/ 321 w 46"/>
                <a:gd name="T19" fmla="*/ 270 h 94"/>
                <a:gd name="T20" fmla="*/ 329 w 46"/>
                <a:gd name="T21" fmla="*/ 183 h 94"/>
                <a:gd name="T22" fmla="*/ 299 w 46"/>
                <a:gd name="T23" fmla="*/ 92 h 94"/>
                <a:gd name="T24" fmla="*/ 22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42 w 149"/>
                <a:gd name="T3" fmla="*/ 65 h 704"/>
                <a:gd name="T4" fmla="*/ 111 w 149"/>
                <a:gd name="T5" fmla="*/ 150 h 704"/>
                <a:gd name="T6" fmla="*/ 195 w 149"/>
                <a:gd name="T7" fmla="*/ 255 h 704"/>
                <a:gd name="T8" fmla="*/ 285 w 149"/>
                <a:gd name="T9" fmla="*/ 395 h 704"/>
                <a:gd name="T10" fmla="*/ 404 w 149"/>
                <a:gd name="T11" fmla="*/ 565 h 704"/>
                <a:gd name="T12" fmla="*/ 509 w 149"/>
                <a:gd name="T13" fmla="*/ 748 h 704"/>
                <a:gd name="T14" fmla="*/ 612 w 149"/>
                <a:gd name="T15" fmla="*/ 961 h 704"/>
                <a:gd name="T16" fmla="*/ 696 w 149"/>
                <a:gd name="T17" fmla="*/ 1206 h 704"/>
                <a:gd name="T18" fmla="*/ 778 w 149"/>
                <a:gd name="T19" fmla="*/ 1464 h 704"/>
                <a:gd name="T20" fmla="*/ 836 w 149"/>
                <a:gd name="T21" fmla="*/ 1761 h 704"/>
                <a:gd name="T22" fmla="*/ 862 w 149"/>
                <a:gd name="T23" fmla="*/ 2091 h 704"/>
                <a:gd name="T24" fmla="*/ 876 w 149"/>
                <a:gd name="T25" fmla="*/ 2434 h 704"/>
                <a:gd name="T26" fmla="*/ 836 w 149"/>
                <a:gd name="T27" fmla="*/ 2819 h 704"/>
                <a:gd name="T28" fmla="*/ 757 w 149"/>
                <a:gd name="T29" fmla="*/ 3225 h 704"/>
                <a:gd name="T30" fmla="*/ 641 w 149"/>
                <a:gd name="T31" fmla="*/ 3649 h 704"/>
                <a:gd name="T32" fmla="*/ 467 w 149"/>
                <a:gd name="T33" fmla="*/ 4120 h 704"/>
                <a:gd name="T34" fmla="*/ 272 w 149"/>
                <a:gd name="T35" fmla="*/ 4652 h 704"/>
                <a:gd name="T36" fmla="*/ 145 w 149"/>
                <a:gd name="T37" fmla="*/ 5146 h 704"/>
                <a:gd name="T38" fmla="*/ 69 w 149"/>
                <a:gd name="T39" fmla="*/ 5603 h 704"/>
                <a:gd name="T40" fmla="*/ 42 w 149"/>
                <a:gd name="T41" fmla="*/ 6041 h 704"/>
                <a:gd name="T42" fmla="*/ 42 w 149"/>
                <a:gd name="T43" fmla="*/ 6459 h 704"/>
                <a:gd name="T44" fmla="*/ 55 w 149"/>
                <a:gd name="T45" fmla="*/ 6841 h 704"/>
                <a:gd name="T46" fmla="*/ 84 w 149"/>
                <a:gd name="T47" fmla="*/ 7184 h 704"/>
                <a:gd name="T48" fmla="*/ 98 w 149"/>
                <a:gd name="T49" fmla="*/ 7514 h 704"/>
                <a:gd name="T50" fmla="*/ 285 w 149"/>
                <a:gd name="T51" fmla="*/ 7344 h 704"/>
                <a:gd name="T52" fmla="*/ 272 w 149"/>
                <a:gd name="T53" fmla="*/ 7259 h 704"/>
                <a:gd name="T54" fmla="*/ 251 w 149"/>
                <a:gd name="T55" fmla="*/ 7011 h 704"/>
                <a:gd name="T56" fmla="*/ 229 w 149"/>
                <a:gd name="T57" fmla="*/ 6639 h 704"/>
                <a:gd name="T58" fmla="*/ 243 w 149"/>
                <a:gd name="T59" fmla="*/ 6139 h 704"/>
                <a:gd name="T60" fmla="*/ 285 w 149"/>
                <a:gd name="T61" fmla="*/ 5541 h 704"/>
                <a:gd name="T62" fmla="*/ 404 w 149"/>
                <a:gd name="T63" fmla="*/ 4858 h 704"/>
                <a:gd name="T64" fmla="*/ 599 w 149"/>
                <a:gd name="T65" fmla="*/ 4120 h 704"/>
                <a:gd name="T66" fmla="*/ 897 w 149"/>
                <a:gd name="T67" fmla="*/ 3342 h 704"/>
                <a:gd name="T68" fmla="*/ 994 w 149"/>
                <a:gd name="T69" fmla="*/ 2980 h 704"/>
                <a:gd name="T70" fmla="*/ 1037 w 149"/>
                <a:gd name="T71" fmla="*/ 2509 h 704"/>
                <a:gd name="T72" fmla="*/ 1002 w 149"/>
                <a:gd name="T73" fmla="*/ 1963 h 704"/>
                <a:gd name="T74" fmla="*/ 913 w 149"/>
                <a:gd name="T75" fmla="*/ 1431 h 704"/>
                <a:gd name="T76" fmla="*/ 757 w 149"/>
                <a:gd name="T77" fmla="*/ 908 h 704"/>
                <a:gd name="T78" fmla="*/ 564 w 149"/>
                <a:gd name="T79" fmla="*/ 470 h 704"/>
                <a:gd name="T80" fmla="*/ 306 w 149"/>
                <a:gd name="T81" fmla="*/ 150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819E0619-BC8D-41D9-8ACA-58F1E53B7657}"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6F14C7A1-983E-482E-AD74-AAA33DE5BB4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466085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210B3050-3D1C-4FE9-B136-4647CFBCDE35}"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2E3FA050-C15B-4D9D-BBC0-5A7A6054E3B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032298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97936799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CF895D74-C0F7-4012-A799-ED5CF82925B6}"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18D85496-2D44-480D-9755-24913C1652F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64880713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CDE67DBC-2AEE-4410-9AB8-CEC4818A023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4F4359E9-4A04-4765-9AC4-1729669CEAD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9759098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0C1DCA09-56B5-4DC1-98B7-392327F00FF6}"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7A53EAC4-1C4E-4B3C-A23D-B80E88156E6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9279372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CDF10C4F-7C77-4C8E-AFEA-BFAB3D0BFE35}"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AF2424FB-D838-4F36-AA7A-EDB388F168C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47504794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FF7DE2A8-EBBC-4F79-B35C-41F51FDF46CF}"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D30F8A82-BEAE-49C6-AEFF-631ABC973BC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2849557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1B917D1A-C655-4901-8551-EA819BCA572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9D9DF008-B921-4527-995B-CB6C4604611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80904674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5E2A7571-9817-4490-9475-BF4288D1A4C0}"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B740FD17-AB8D-41DD-B686-1687E1466D9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87814957"/>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0FE02BEE-763F-4A32-8520-786480A57C2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1C643E6-A664-4A3C-8441-53BA745B6B5C}"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8991032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739AB9FC-3D8C-4D04-BF6B-6E82E876B4F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7819A9E2-69E1-4B46-A3E1-E0C1EACE1765}"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0466963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47A5A217-4CD4-4EA6-B6F0-D8FBEE40CD27}"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53349EB8-DDE0-4C41-AF33-50A4799EB4FF}"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381308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FF13E94D-3BB6-4A87-B329-197FFD90381F}" type="datetimeFigureOut">
              <a:rPr lang="fr-FR" smtClean="0"/>
              <a:t>12/11/2024</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160788668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23511352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56EEB20B-CE7B-4AEC-B56F-34EF7189BF9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BB4554CF-FD89-4EB3-80B6-2C7D7241EBF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7055116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7459877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2357349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0257040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832116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6027624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3740274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9445049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653229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1227556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6844873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7164410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26798581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29313394"/>
      </p:ext>
    </p:extLst>
  </p:cSld>
  <p:clrMapOvr>
    <a:masterClrMapping/>
  </p:clrMapOvr>
  <p:transition>
    <p:newsflash/>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13256063"/>
      </p:ext>
    </p:extLst>
  </p:cSld>
  <p:clrMapOvr>
    <a:masterClrMapping/>
  </p:clrMapOvr>
  <p:transition>
    <p:newsflash/>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53739137"/>
      </p:ext>
    </p:extLst>
  </p:cSld>
  <p:clrMapOvr>
    <a:masterClrMapping/>
  </p:clrMapOvr>
  <p:transition>
    <p:newsflash/>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8690559"/>
      </p:ext>
    </p:extLst>
  </p:cSld>
  <p:clrMapOvr>
    <a:masterClrMapping/>
  </p:clrMapOvr>
  <p:transition>
    <p:newsflash/>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80359258"/>
      </p:ext>
    </p:extLst>
  </p:cSld>
  <p:clrMapOvr>
    <a:masterClrMapping/>
  </p:clrMapOvr>
  <p:transition>
    <p:newsflash/>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e la date 2"/>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73432522"/>
      </p:ext>
    </p:extLst>
  </p:cSld>
  <p:clrMapOvr>
    <a:masterClrMapping/>
  </p:clrMapOvr>
  <p:transition>
    <p:newsflash/>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69864009"/>
      </p:ext>
    </p:extLst>
  </p:cSld>
  <p:clrMapOvr>
    <a:masterClrMapping/>
  </p:clrMapOvr>
  <p:transition>
    <p:newsflash/>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44998218"/>
      </p:ext>
    </p:extLst>
  </p:cSld>
  <p:clrMapOvr>
    <a:masterClrMapping/>
  </p:clrMapOvr>
  <p:transition>
    <p:newsflash/>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32802615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61975174"/>
      </p:ext>
    </p:extLst>
  </p:cSld>
  <p:clrMapOvr>
    <a:masterClrMapping/>
  </p:clrMapOvr>
  <p:transition>
    <p:newsflash/>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206231856"/>
      </p:ext>
    </p:extLst>
  </p:cSld>
  <p:clrMapOvr>
    <a:masterClrMapping/>
  </p:clrMapOvr>
  <p:transition>
    <p:newsflash/>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75701657"/>
      </p:ext>
    </p:extLst>
  </p:cSld>
  <p:clrMapOvr>
    <a:masterClrMapping/>
  </p:clrMapOvr>
  <p:transition>
    <p:newsflash/>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96771985"/>
      </p:ext>
    </p:extLst>
  </p:cSld>
  <p:clrMapOvr>
    <a:masterClrMapping/>
  </p:clrMapOvr>
  <p:transition>
    <p:newsflash/>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8396377"/>
      </p:ext>
    </p:extLst>
  </p:cSld>
  <p:clrMapOvr>
    <a:masterClrMapping/>
  </p:clrMapOvr>
  <p:transition>
    <p:newsflash/>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89660156"/>
      </p:ext>
    </p:extLst>
  </p:cSld>
  <p:clrMapOvr>
    <a:masterClrMapping/>
  </p:clrMapOvr>
  <p:transition>
    <p:newsflash/>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88599911"/>
      </p:ext>
    </p:extLst>
  </p:cSld>
  <p:clrMapOvr>
    <a:masterClrMapping/>
  </p:clrMapOvr>
  <p:transition>
    <p:newsflash/>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16481969"/>
      </p:ext>
    </p:extLst>
  </p:cSld>
  <p:clrMapOvr>
    <a:masterClrMapping/>
  </p:clrMapOvr>
  <p:transition>
    <p:newsflash/>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e la date 2"/>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11229398"/>
      </p:ext>
    </p:extLst>
  </p:cSld>
  <p:clrMapOvr>
    <a:masterClrMapping/>
  </p:clrMapOvr>
  <p:transition>
    <p:newsflash/>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58684076"/>
      </p:ext>
    </p:extLst>
  </p:cSld>
  <p:clrMapOvr>
    <a:masterClrMapping/>
  </p:clrMapOvr>
  <p:transition>
    <p:newsflash/>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01580618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71927698"/>
      </p:ext>
    </p:extLst>
  </p:cSld>
  <p:clrMapOvr>
    <a:masterClrMapping/>
  </p:clrMapOvr>
  <p:transition>
    <p:newsflash/>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752171"/>
      </p:ext>
    </p:extLst>
  </p:cSld>
  <p:clrMapOvr>
    <a:masterClrMapping/>
  </p:clrMapOvr>
  <p:transition>
    <p:newsflash/>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773267"/>
      </p:ext>
    </p:extLst>
  </p:cSld>
  <p:clrMapOvr>
    <a:masterClrMapping/>
  </p:clrMapOvr>
  <p:transition>
    <p:newsflash/>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58738362"/>
      </p:ext>
    </p:extLst>
  </p:cSld>
  <p:clrMapOvr>
    <a:masterClrMapping/>
  </p:clrMapOvr>
  <p:transition>
    <p:newsflash/>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89413909"/>
      </p:ext>
    </p:extLst>
  </p:cSld>
  <p:clrMapOvr>
    <a:masterClrMapping/>
  </p:clrMapOvr>
  <p:transition>
    <p:newsflash/>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6657644"/>
      </p:ext>
    </p:extLst>
  </p:cSld>
  <p:clrMapOvr>
    <a:masterClrMapping/>
  </p:clrMapOvr>
  <p:transition>
    <p:newsflash/>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95563246"/>
      </p:ext>
    </p:extLst>
  </p:cSld>
  <p:clrMapOvr>
    <a:masterClrMapping/>
  </p:clrMapOvr>
  <p:transition>
    <p:newsflash/>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18028209"/>
      </p:ext>
    </p:extLst>
  </p:cSld>
  <p:clrMapOvr>
    <a:masterClrMapping/>
  </p:clrMapOvr>
  <p:transition>
    <p:newsflash/>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7832279"/>
      </p:ext>
    </p:extLst>
  </p:cSld>
  <p:clrMapOvr>
    <a:masterClrMapping/>
  </p:clrMapOvr>
  <p:transition>
    <p:newsflash/>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e la date 2"/>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6177573"/>
      </p:ext>
    </p:extLst>
  </p:cSld>
  <p:clrMapOvr>
    <a:masterClrMapping/>
  </p:clrMapOvr>
  <p:transition>
    <p:newsflash/>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7961915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51976441"/>
      </p:ext>
    </p:extLst>
  </p:cSld>
  <p:clrMapOvr>
    <a:masterClrMapping/>
  </p:clrMapOvr>
  <p:transition>
    <p:newsflash/>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16878771"/>
      </p:ext>
    </p:extLst>
  </p:cSld>
  <p:clrMapOvr>
    <a:masterClrMapping/>
  </p:clrMapOvr>
  <p:transition>
    <p:newsflash/>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46776566"/>
      </p:ext>
    </p:extLst>
  </p:cSld>
  <p:clrMapOvr>
    <a:masterClrMapping/>
  </p:clrMapOvr>
  <p:transition>
    <p:newsflash/>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47338740"/>
      </p:ext>
    </p:extLst>
  </p:cSld>
  <p:clrMapOvr>
    <a:masterClrMapping/>
  </p:clrMapOvr>
  <p:transition>
    <p:newsflash/>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13476419"/>
      </p:ext>
    </p:extLst>
  </p:cSld>
  <p:clrMapOvr>
    <a:masterClrMapping/>
  </p:clrMapOvr>
  <p:transition>
    <p:newsflash/>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3713864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997201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98227148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5219381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7502150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8141314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6681907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0269448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287064380"/>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4707374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4807182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5439131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34350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4368688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2183949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15162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0957969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Espace réservé de la date 6"/>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522202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e la date 2"/>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77825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535782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11263547"/>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3271243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7142948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10"/>
          </p:nvPr>
        </p:nvSpPr>
        <p:spPr/>
        <p:txBody>
          <a:body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9335900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E2399922-FDF4-458F-919B-4889213211AD}" type="slidenum">
              <a:rPr lang="fr-FR"/>
              <a:pPr>
                <a:defRPr/>
              </a:pPr>
              <a:t>‹N°›</a:t>
            </a:fld>
            <a:endParaRPr lang="fr-FR"/>
          </a:p>
        </p:txBody>
      </p:sp>
    </p:spTree>
    <p:extLst>
      <p:ext uri="{BB962C8B-B14F-4D97-AF65-F5344CB8AC3E}">
        <p14:creationId xmlns:p14="http://schemas.microsoft.com/office/powerpoint/2010/main" val="1479009311"/>
      </p:ext>
    </p:extLst>
  </p:cSld>
  <p:clrMapOvr>
    <a:masterClrMapping/>
  </p:clrMapOvr>
  <p:transition spd="slow">
    <p:checke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F8B470D2-AE01-4D87-8DFE-51513E31E47A}" type="slidenum">
              <a:rPr lang="fr-FR"/>
              <a:pPr>
                <a:defRPr/>
              </a:pPr>
              <a:t>‹N°›</a:t>
            </a:fld>
            <a:endParaRPr lang="fr-FR"/>
          </a:p>
        </p:txBody>
      </p:sp>
    </p:spTree>
    <p:extLst>
      <p:ext uri="{BB962C8B-B14F-4D97-AF65-F5344CB8AC3E}">
        <p14:creationId xmlns:p14="http://schemas.microsoft.com/office/powerpoint/2010/main" val="1781008450"/>
      </p:ext>
    </p:extLst>
  </p:cSld>
  <p:clrMapOvr>
    <a:masterClrMapping/>
  </p:clrMapOvr>
  <p:transition spd="slow">
    <p:checke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43DF9737-126F-4212-813E-C5ABD680C428}" type="slidenum">
              <a:rPr lang="fr-FR"/>
              <a:pPr>
                <a:defRPr/>
              </a:pPr>
              <a:t>‹N°›</a:t>
            </a:fld>
            <a:endParaRPr lang="fr-FR"/>
          </a:p>
        </p:txBody>
      </p:sp>
    </p:spTree>
    <p:extLst>
      <p:ext uri="{BB962C8B-B14F-4D97-AF65-F5344CB8AC3E}">
        <p14:creationId xmlns:p14="http://schemas.microsoft.com/office/powerpoint/2010/main" val="1273494806"/>
      </p:ext>
    </p:extLst>
  </p:cSld>
  <p:clrMapOvr>
    <a:masterClrMapping/>
  </p:clrMapOvr>
  <p:transition spd="slow">
    <p:checke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8103443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482DDACB-145B-4135-AB30-57C249E9C9F7}" type="slidenum">
              <a:rPr lang="fr-FR"/>
              <a:pPr>
                <a:defRPr/>
              </a:pPr>
              <a:t>‹N°›</a:t>
            </a:fld>
            <a:endParaRPr lang="fr-FR"/>
          </a:p>
        </p:txBody>
      </p:sp>
    </p:spTree>
    <p:extLst>
      <p:ext uri="{BB962C8B-B14F-4D97-AF65-F5344CB8AC3E}">
        <p14:creationId xmlns:p14="http://schemas.microsoft.com/office/powerpoint/2010/main" val="4009997886"/>
      </p:ext>
    </p:extLst>
  </p:cSld>
  <p:clrMapOvr>
    <a:masterClrMapping/>
  </p:clrMapOvr>
  <p:transition spd="slow">
    <p:checke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0" hangingPunct="0">
              <a:defRPr>
                <a:latin typeface="Arial" charset="0"/>
              </a:defRPr>
            </a:lvl1pPr>
          </a:lstStyle>
          <a:p>
            <a:pPr>
              <a:defRPr/>
            </a:pPr>
            <a:fld id="{3D78AD68-CADB-4EA0-8970-3FEABB951C81}" type="slidenum">
              <a:rPr lang="fr-FR"/>
              <a:pPr>
                <a:defRPr/>
              </a:pPr>
              <a:t>‹N°›</a:t>
            </a:fld>
            <a:endParaRPr lang="fr-FR"/>
          </a:p>
        </p:txBody>
      </p:sp>
    </p:spTree>
    <p:extLst>
      <p:ext uri="{BB962C8B-B14F-4D97-AF65-F5344CB8AC3E}">
        <p14:creationId xmlns:p14="http://schemas.microsoft.com/office/powerpoint/2010/main" val="1826091884"/>
      </p:ext>
    </p:extLst>
  </p:cSld>
  <p:clrMapOvr>
    <a:masterClrMapping/>
  </p:clrMapOvr>
  <p:transition spd="slow">
    <p:checke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0" hangingPunct="0">
              <a:defRPr>
                <a:latin typeface="Arial" charset="0"/>
              </a:defRPr>
            </a:lvl1pPr>
          </a:lstStyle>
          <a:p>
            <a:pPr>
              <a:defRPr/>
            </a:pPr>
            <a:fld id="{55BD7685-5FC7-4887-BE5E-DA265D96867A}" type="slidenum">
              <a:rPr lang="fr-FR"/>
              <a:pPr>
                <a:defRPr/>
              </a:pPr>
              <a:t>‹N°›</a:t>
            </a:fld>
            <a:endParaRPr lang="fr-FR"/>
          </a:p>
        </p:txBody>
      </p:sp>
    </p:spTree>
    <p:extLst>
      <p:ext uri="{BB962C8B-B14F-4D97-AF65-F5344CB8AC3E}">
        <p14:creationId xmlns:p14="http://schemas.microsoft.com/office/powerpoint/2010/main" val="2721245606"/>
      </p:ext>
    </p:extLst>
  </p:cSld>
  <p:clrMapOvr>
    <a:masterClrMapping/>
  </p:clrMapOvr>
  <p:transition spd="slow">
    <p:checke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3"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4" name="Rectangle 6"/>
          <p:cNvSpPr>
            <a:spLocks noGrp="1" noChangeArrowheads="1"/>
          </p:cNvSpPr>
          <p:nvPr>
            <p:ph type="sldNum" sz="quarter" idx="12"/>
          </p:nvPr>
        </p:nvSpPr>
        <p:spPr/>
        <p:txBody>
          <a:bodyPr/>
          <a:lstStyle>
            <a:lvl1pPr eaLnBrk="0" hangingPunct="0">
              <a:defRPr>
                <a:latin typeface="Arial" charset="0"/>
              </a:defRPr>
            </a:lvl1pPr>
          </a:lstStyle>
          <a:p>
            <a:pPr>
              <a:defRPr/>
            </a:pPr>
            <a:fld id="{4C19011C-B9CC-49D8-BACE-739C3092B1B0}" type="slidenum">
              <a:rPr lang="fr-FR"/>
              <a:pPr>
                <a:defRPr/>
              </a:pPr>
              <a:t>‹N°›</a:t>
            </a:fld>
            <a:endParaRPr lang="fr-FR"/>
          </a:p>
        </p:txBody>
      </p:sp>
    </p:spTree>
    <p:extLst>
      <p:ext uri="{BB962C8B-B14F-4D97-AF65-F5344CB8AC3E}">
        <p14:creationId xmlns:p14="http://schemas.microsoft.com/office/powerpoint/2010/main" val="3415267731"/>
      </p:ext>
    </p:extLst>
  </p:cSld>
  <p:clrMapOvr>
    <a:masterClrMapping/>
  </p:clrMapOvr>
  <p:transition spd="slow">
    <p:checke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007AC49C-28CB-4282-9130-9B07C47CC8CD}" type="slidenum">
              <a:rPr lang="fr-FR"/>
              <a:pPr>
                <a:defRPr/>
              </a:pPr>
              <a:t>‹N°›</a:t>
            </a:fld>
            <a:endParaRPr lang="fr-FR"/>
          </a:p>
        </p:txBody>
      </p:sp>
    </p:spTree>
    <p:extLst>
      <p:ext uri="{BB962C8B-B14F-4D97-AF65-F5344CB8AC3E}">
        <p14:creationId xmlns:p14="http://schemas.microsoft.com/office/powerpoint/2010/main" val="267688541"/>
      </p:ext>
    </p:extLst>
  </p:cSld>
  <p:clrMapOvr>
    <a:masterClrMapping/>
  </p:clrMapOvr>
  <p:transition spd="slow">
    <p:checke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5960983-0BED-4051-910B-82DB42187B89}" type="slidenum">
              <a:rPr lang="fr-FR"/>
              <a:pPr>
                <a:defRPr/>
              </a:pPr>
              <a:t>‹N°›</a:t>
            </a:fld>
            <a:endParaRPr lang="fr-FR"/>
          </a:p>
        </p:txBody>
      </p:sp>
    </p:spTree>
    <p:extLst>
      <p:ext uri="{BB962C8B-B14F-4D97-AF65-F5344CB8AC3E}">
        <p14:creationId xmlns:p14="http://schemas.microsoft.com/office/powerpoint/2010/main" val="1139869964"/>
      </p:ext>
    </p:extLst>
  </p:cSld>
  <p:clrMapOvr>
    <a:masterClrMapping/>
  </p:clrMapOvr>
  <p:transition spd="slow">
    <p:checke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8BE26AB7-882B-48EF-BDA3-008FF17A7C0C}" type="slidenum">
              <a:rPr lang="fr-FR"/>
              <a:pPr>
                <a:defRPr/>
              </a:pPr>
              <a:t>‹N°›</a:t>
            </a:fld>
            <a:endParaRPr lang="fr-FR"/>
          </a:p>
        </p:txBody>
      </p:sp>
    </p:spTree>
    <p:extLst>
      <p:ext uri="{BB962C8B-B14F-4D97-AF65-F5344CB8AC3E}">
        <p14:creationId xmlns:p14="http://schemas.microsoft.com/office/powerpoint/2010/main" val="570327930"/>
      </p:ext>
    </p:extLst>
  </p:cSld>
  <p:clrMapOvr>
    <a:masterClrMapping/>
  </p:clrMapOvr>
  <p:transition spd="slow">
    <p:checke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latin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latin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atin typeface="Arial" charset="0"/>
              </a:defRPr>
            </a:lvl1pPr>
          </a:lstStyle>
          <a:p>
            <a:pPr>
              <a:defRPr/>
            </a:pPr>
            <a:fld id="{64949757-1C57-46F6-81CF-5665D29B0119}" type="slidenum">
              <a:rPr lang="fr-FR"/>
              <a:pPr>
                <a:defRPr/>
              </a:pPr>
              <a:t>‹N°›</a:t>
            </a:fld>
            <a:endParaRPr lang="fr-FR"/>
          </a:p>
        </p:txBody>
      </p:sp>
    </p:spTree>
    <p:extLst>
      <p:ext uri="{BB962C8B-B14F-4D97-AF65-F5344CB8AC3E}">
        <p14:creationId xmlns:p14="http://schemas.microsoft.com/office/powerpoint/2010/main" val="2545427503"/>
      </p:ext>
    </p:extLst>
  </p:cSld>
  <p:clrMapOvr>
    <a:masterClrMapping/>
  </p:clrMapOvr>
  <p:transition spd="slow">
    <p:checke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60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smtClean="0"/>
              <a:t>Modifiez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DE86AB-5977-4E0D-8D21-4492701D601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043119464"/>
      </p:ext>
    </p:extLst>
  </p:cSld>
  <p:clrMapOvr>
    <a:masterClrMapping/>
  </p:clrMapOvr>
  <p:transition spd="slow">
    <p:checke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040F2B-A761-4815-A0F6-FB3B5E7653AC}"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722832134"/>
      </p:ext>
    </p:extLst>
  </p:cSld>
  <p:clrMapOvr>
    <a:masterClrMapping/>
  </p:clrMapOvr>
  <p:transition spd="slow">
    <p:checke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23207743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8"/>
            <a:ext cx="7886700" cy="2852737"/>
          </a:xfrm>
        </p:spPr>
        <p:txBody>
          <a:bodyPr anchor="b"/>
          <a:lstStyle>
            <a:lvl1pPr>
              <a:defRPr sz="60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fr-FR" smtClean="0"/>
              <a:t>Modifiez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A63911-0595-4A54-9133-D489EA1EF0A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050199825"/>
      </p:ext>
    </p:extLst>
  </p:cSld>
  <p:clrMapOvr>
    <a:masterClrMapping/>
  </p:clrMapOvr>
  <p:transition spd="slow">
    <p:checke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B1507A-2FF6-4B95-B82B-1950E8F66081}"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003860031"/>
      </p:ext>
    </p:extLst>
  </p:cSld>
  <p:clrMapOvr>
    <a:masterClrMapping/>
  </p:clrMapOvr>
  <p:transition spd="slow">
    <p:checke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30238" y="365125"/>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630238" y="2505075"/>
            <a:ext cx="3868737"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29150" y="2505075"/>
            <a:ext cx="3887788"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76D96C2-3FD1-4315-A043-3998DC9D145E}"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166196900"/>
      </p:ext>
    </p:extLst>
  </p:cSld>
  <p:clrMapOvr>
    <a:masterClrMapping/>
  </p:clrMapOvr>
  <p:transition spd="slow">
    <p:checke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22BA9A8-A3D4-4D23-8703-78F702466BE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645510913"/>
      </p:ext>
    </p:extLst>
  </p:cSld>
  <p:clrMapOvr>
    <a:masterClrMapping/>
  </p:clrMapOvr>
  <p:transition spd="slow">
    <p:checke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5A615E3-148A-4C7E-AB81-CB1422F4E95D}"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042403518"/>
      </p:ext>
    </p:extLst>
  </p:cSld>
  <p:clrMapOvr>
    <a:masterClrMapping/>
  </p:clrMapOvr>
  <p:transition spd="slow">
    <p:checke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du contenu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8195A-67A0-4D8C-A71F-3A18E5808182}"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878384449"/>
      </p:ext>
    </p:extLst>
  </p:cSld>
  <p:clrMapOvr>
    <a:masterClrMapping/>
  </p:clrMapOvr>
  <p:transition spd="slow">
    <p:checke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pour une image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A0207A-702F-494E-813D-F221FA057A2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083037321"/>
      </p:ext>
    </p:extLst>
  </p:cSld>
  <p:clrMapOvr>
    <a:masterClrMapping/>
  </p:clrMapOvr>
  <p:transition spd="slow">
    <p:checke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117000-17F7-43B0-BA76-4068ECF03C33}"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819594007"/>
      </p:ext>
    </p:extLst>
  </p:cSld>
  <p:clrMapOvr>
    <a:masterClrMapping/>
  </p:clrMapOvr>
  <p:transition spd="slow">
    <p:checke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35C01A-0FE2-4CAB-8FF6-706673DF41CF}"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68786025"/>
      </p:ext>
    </p:extLst>
  </p:cSld>
  <p:clrMapOvr>
    <a:masterClrMapping/>
  </p:clrMapOvr>
  <p:transition spd="slow">
    <p:checker/>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60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smtClean="0"/>
              <a:t>Modifiez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DE86AB-5977-4E0D-8D21-4492701D601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065178044"/>
      </p:ext>
    </p:extLst>
  </p:cSld>
  <p:clrMapOvr>
    <a:masterClrMapping/>
  </p:clrMapOvr>
  <p:transition spd="slow">
    <p:checke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50855816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040F2B-A761-4815-A0F6-FB3B5E7653AC}"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79299870"/>
      </p:ext>
    </p:extLst>
  </p:cSld>
  <p:clrMapOvr>
    <a:masterClrMapping/>
  </p:clrMapOvr>
  <p:transition spd="slow">
    <p:checker/>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8"/>
            <a:ext cx="7886700" cy="2852737"/>
          </a:xfrm>
        </p:spPr>
        <p:txBody>
          <a:bodyPr anchor="b"/>
          <a:lstStyle>
            <a:lvl1pPr>
              <a:defRPr sz="60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fr-FR" smtClean="0"/>
              <a:t>Modifiez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A63911-0595-4A54-9133-D489EA1EF0A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573003507"/>
      </p:ext>
    </p:extLst>
  </p:cSld>
  <p:clrMapOvr>
    <a:masterClrMapping/>
  </p:clrMapOvr>
  <p:transition spd="slow">
    <p:checke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B1507A-2FF6-4B95-B82B-1950E8F66081}"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45507606"/>
      </p:ext>
    </p:extLst>
  </p:cSld>
  <p:clrMapOvr>
    <a:masterClrMapping/>
  </p:clrMapOvr>
  <p:transition spd="slow">
    <p:checke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30238" y="365125"/>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630238" y="2505075"/>
            <a:ext cx="3868737"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29150" y="2505075"/>
            <a:ext cx="3887788"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76D96C2-3FD1-4315-A043-3998DC9D145E}"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142278583"/>
      </p:ext>
    </p:extLst>
  </p:cSld>
  <p:clrMapOvr>
    <a:masterClrMapping/>
  </p:clrMapOvr>
  <p:transition spd="slow">
    <p:checke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22BA9A8-A3D4-4D23-8703-78F702466BE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040127193"/>
      </p:ext>
    </p:extLst>
  </p:cSld>
  <p:clrMapOvr>
    <a:masterClrMapping/>
  </p:clrMapOvr>
  <p:transition spd="slow">
    <p:checke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5A615E3-148A-4C7E-AB81-CB1422F4E95D}"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164100533"/>
      </p:ext>
    </p:extLst>
  </p:cSld>
  <p:clrMapOvr>
    <a:masterClrMapping/>
  </p:clrMapOvr>
  <p:transition spd="slow">
    <p:checke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du contenu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8195A-67A0-4D8C-A71F-3A18E5808182}"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155423357"/>
      </p:ext>
    </p:extLst>
  </p:cSld>
  <p:clrMapOvr>
    <a:masterClrMapping/>
  </p:clrMapOvr>
  <p:transition spd="slow">
    <p:checke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pour une image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A0207A-702F-494E-813D-F221FA057A2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984509687"/>
      </p:ext>
    </p:extLst>
  </p:cSld>
  <p:clrMapOvr>
    <a:masterClrMapping/>
  </p:clrMapOvr>
  <p:transition spd="slow">
    <p:checke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117000-17F7-43B0-BA76-4068ECF03C33}"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931391238"/>
      </p:ext>
    </p:extLst>
  </p:cSld>
  <p:clrMapOvr>
    <a:masterClrMapping/>
  </p:clrMapOvr>
  <p:transition spd="slow">
    <p:checke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35C01A-0FE2-4CAB-8FF6-706673DF41CF}"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545376542"/>
      </p:ext>
    </p:extLst>
  </p:cSld>
  <p:clrMapOvr>
    <a:masterClrMapping/>
  </p:clrMapOvr>
  <p:transition spd="slow">
    <p:check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t>12/11/2024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88016233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87025673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60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smtClean="0"/>
              <a:t>Modifiez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DE86AB-5977-4E0D-8D21-4492701D601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97349695"/>
      </p:ext>
    </p:extLst>
  </p:cSld>
  <p:clrMapOvr>
    <a:masterClrMapping/>
  </p:clrMapOvr>
  <p:transition spd="slow">
    <p:checker/>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040F2B-A761-4815-A0F6-FB3B5E7653AC}"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03475318"/>
      </p:ext>
    </p:extLst>
  </p:cSld>
  <p:clrMapOvr>
    <a:masterClrMapping/>
  </p:clrMapOvr>
  <p:transition spd="slow">
    <p:checker/>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8"/>
            <a:ext cx="7886700" cy="2852737"/>
          </a:xfrm>
        </p:spPr>
        <p:txBody>
          <a:bodyPr anchor="b"/>
          <a:lstStyle>
            <a:lvl1pPr>
              <a:defRPr sz="60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fr-FR" smtClean="0"/>
              <a:t>Modifiez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A63911-0595-4A54-9133-D489EA1EF0A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91004326"/>
      </p:ext>
    </p:extLst>
  </p:cSld>
  <p:clrMapOvr>
    <a:masterClrMapping/>
  </p:clrMapOvr>
  <p:transition spd="slow">
    <p:checker/>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B1507A-2FF6-4B95-B82B-1950E8F66081}"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010972883"/>
      </p:ext>
    </p:extLst>
  </p:cSld>
  <p:clrMapOvr>
    <a:masterClrMapping/>
  </p:clrMapOvr>
  <p:transition spd="slow">
    <p:checker/>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30238" y="365125"/>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630238" y="2505075"/>
            <a:ext cx="3868737"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29150" y="2505075"/>
            <a:ext cx="3887788"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76D96C2-3FD1-4315-A043-3998DC9D145E}"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593367351"/>
      </p:ext>
    </p:extLst>
  </p:cSld>
  <p:clrMapOvr>
    <a:masterClrMapping/>
  </p:clrMapOvr>
  <p:transition spd="slow">
    <p:checker/>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22BA9A8-A3D4-4D23-8703-78F702466BE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237632424"/>
      </p:ext>
    </p:extLst>
  </p:cSld>
  <p:clrMapOvr>
    <a:masterClrMapping/>
  </p:clrMapOvr>
  <p:transition spd="slow">
    <p:checker/>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5A615E3-148A-4C7E-AB81-CB1422F4E95D}"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948471871"/>
      </p:ext>
    </p:extLst>
  </p:cSld>
  <p:clrMapOvr>
    <a:masterClrMapping/>
  </p:clrMapOvr>
  <p:transition spd="slow">
    <p:checker/>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du contenu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8195A-67A0-4D8C-A71F-3A18E5808182}"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091056863"/>
      </p:ext>
    </p:extLst>
  </p:cSld>
  <p:clrMapOvr>
    <a:masterClrMapping/>
  </p:clrMapOvr>
  <p:transition spd="slow">
    <p:checker/>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pour une image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A0207A-702F-494E-813D-F221FA057A2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609481623"/>
      </p:ext>
    </p:extLst>
  </p:cSld>
  <p:clrMapOvr>
    <a:masterClrMapping/>
  </p:clrMapOvr>
  <p:transition spd="slow">
    <p:checker/>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117000-17F7-43B0-BA76-4068ECF03C33}"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978447377"/>
      </p:ext>
    </p:extLst>
  </p:cSld>
  <p:clrMapOvr>
    <a:masterClrMapping/>
  </p:clrMapOvr>
  <p:transition spd="slow">
    <p:checke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32008207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35C01A-0FE2-4CAB-8FF6-706673DF41CF}"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627901953"/>
      </p:ext>
    </p:extLst>
  </p:cSld>
  <p:clrMapOvr>
    <a:masterClrMapping/>
  </p:clrMapOvr>
  <p:transition spd="slow">
    <p:checker/>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60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smtClean="0"/>
              <a:t>Modifiez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DE86AB-5977-4E0D-8D21-4492701D601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562037842"/>
      </p:ext>
    </p:extLst>
  </p:cSld>
  <p:clrMapOvr>
    <a:masterClrMapping/>
  </p:clrMapOvr>
  <p:transition spd="slow">
    <p:checker/>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040F2B-A761-4815-A0F6-FB3B5E7653AC}"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595337129"/>
      </p:ext>
    </p:extLst>
  </p:cSld>
  <p:clrMapOvr>
    <a:masterClrMapping/>
  </p:clrMapOvr>
  <p:transition spd="slow">
    <p:checker/>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8"/>
            <a:ext cx="7886700" cy="2852737"/>
          </a:xfrm>
        </p:spPr>
        <p:txBody>
          <a:bodyPr anchor="b"/>
          <a:lstStyle>
            <a:lvl1pPr>
              <a:defRPr sz="60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fr-FR" smtClean="0"/>
              <a:t>Modifiez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A63911-0595-4A54-9133-D489EA1EF0A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067578595"/>
      </p:ext>
    </p:extLst>
  </p:cSld>
  <p:clrMapOvr>
    <a:masterClrMapping/>
  </p:clrMapOvr>
  <p:transition spd="slow">
    <p:checker/>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B1507A-2FF6-4B95-B82B-1950E8F66081}"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39358189"/>
      </p:ext>
    </p:extLst>
  </p:cSld>
  <p:clrMapOvr>
    <a:masterClrMapping/>
  </p:clrMapOvr>
  <p:transition spd="slow">
    <p:checker/>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30238" y="365125"/>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630238" y="2505075"/>
            <a:ext cx="3868737"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29150" y="2505075"/>
            <a:ext cx="3887788"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76D96C2-3FD1-4315-A043-3998DC9D145E}"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818125758"/>
      </p:ext>
    </p:extLst>
  </p:cSld>
  <p:clrMapOvr>
    <a:masterClrMapping/>
  </p:clrMapOvr>
  <p:transition spd="slow">
    <p:checke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22BA9A8-A3D4-4D23-8703-78F702466BE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190748991"/>
      </p:ext>
    </p:extLst>
  </p:cSld>
  <p:clrMapOvr>
    <a:masterClrMapping/>
  </p:clrMapOvr>
  <p:transition spd="slow">
    <p:checke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5A615E3-148A-4C7E-AB81-CB1422F4E95D}"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999007833"/>
      </p:ext>
    </p:extLst>
  </p:cSld>
  <p:clrMapOvr>
    <a:masterClrMapping/>
  </p:clrMapOvr>
  <p:transition spd="slow">
    <p:checke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du contenu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8195A-67A0-4D8C-A71F-3A18E5808182}"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529239731"/>
      </p:ext>
    </p:extLst>
  </p:cSld>
  <p:clrMapOvr>
    <a:masterClrMapping/>
  </p:clrMapOvr>
  <p:transition spd="slow">
    <p:checke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pour une image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A0207A-702F-494E-813D-F221FA057A2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877753072"/>
      </p:ext>
    </p:extLst>
  </p:cSld>
  <p:clrMapOvr>
    <a:masterClrMapping/>
  </p:clrMapOvr>
  <p:transition spd="slow">
    <p:checke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00284676"/>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117000-17F7-43B0-BA76-4068ECF03C33}"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511151220"/>
      </p:ext>
    </p:extLst>
  </p:cSld>
  <p:clrMapOvr>
    <a:masterClrMapping/>
  </p:clrMapOvr>
  <p:transition spd="slow">
    <p:checke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35C01A-0FE2-4CAB-8FF6-706673DF41CF}"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153306311"/>
      </p:ext>
    </p:extLst>
  </p:cSld>
  <p:clrMapOvr>
    <a:masterClrMapping/>
  </p:clrMapOvr>
  <p:transition spd="slow">
    <p:checker/>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1143000" y="1122363"/>
            <a:ext cx="6858000" cy="2387600"/>
          </a:xfrm>
        </p:spPr>
        <p:txBody>
          <a:bodyPr anchor="b"/>
          <a:lstStyle>
            <a:lvl1pPr algn="ctr">
              <a:defRPr sz="6000"/>
            </a:lvl1pPr>
          </a:lstStyle>
          <a:p>
            <a:r>
              <a:rPr lang="fr-FR" smtClean="0"/>
              <a:t>Modifiez le style du titre</a:t>
            </a:r>
            <a:endParaRPr lang="fr-FR"/>
          </a:p>
        </p:txBody>
      </p:sp>
      <p:sp>
        <p:nvSpPr>
          <p:cNvPr id="3" name="Sous-titr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smtClean="0"/>
              <a:t>Modifiez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DE86AB-5977-4E0D-8D21-4492701D601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99335543"/>
      </p:ext>
    </p:extLst>
  </p:cSld>
  <p:clrMapOvr>
    <a:masterClrMapping/>
  </p:clrMapOvr>
  <p:transition spd="slow">
    <p:checker/>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idx="1"/>
          </p:nvPr>
        </p:nvSpPr>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040F2B-A761-4815-A0F6-FB3B5E7653AC}"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2293815369"/>
      </p:ext>
    </p:extLst>
  </p:cSld>
  <p:clrMapOvr>
    <a:masterClrMapping/>
  </p:clrMapOvr>
  <p:transition spd="slow">
    <p:checker/>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623888" y="1709738"/>
            <a:ext cx="7886700" cy="2852737"/>
          </a:xfrm>
        </p:spPr>
        <p:txBody>
          <a:bodyPr anchor="b"/>
          <a:lstStyle>
            <a:lvl1pPr>
              <a:defRPr sz="6000"/>
            </a:lvl1pPr>
          </a:lstStyle>
          <a:p>
            <a:r>
              <a:rPr lang="fr-FR" smtClean="0"/>
              <a:t>Modifiez le style du titre</a:t>
            </a:r>
            <a:endParaRPr lang="fr-FR"/>
          </a:p>
        </p:txBody>
      </p:sp>
      <p:sp>
        <p:nvSpPr>
          <p:cNvPr id="3" name="Espace réservé du texte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fr-FR" smtClean="0"/>
              <a:t>Modifiez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A63911-0595-4A54-9133-D489EA1EF0A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37659973"/>
      </p:ext>
    </p:extLst>
  </p:cSld>
  <p:clrMapOvr>
    <a:masterClrMapping/>
  </p:clrMapOvr>
  <p:transition spd="slow">
    <p:checke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contenu 2"/>
          <p:cNvSpPr>
            <a:spLocks noGrp="1"/>
          </p:cNvSpPr>
          <p:nvPr>
            <p:ph sz="half" idx="1"/>
          </p:nvPr>
        </p:nvSpPr>
        <p:spPr>
          <a:xfrm>
            <a:off x="6858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981200"/>
            <a:ext cx="3810000" cy="4114800"/>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B1507A-2FF6-4B95-B82B-1950E8F66081}"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68491225"/>
      </p:ext>
    </p:extLst>
  </p:cSld>
  <p:clrMapOvr>
    <a:masterClrMapping/>
  </p:clrMapOvr>
  <p:transition spd="slow">
    <p:checke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630238" y="365125"/>
            <a:ext cx="7886700" cy="1325563"/>
          </a:xfrm>
        </p:spPr>
        <p:txBody>
          <a:bodyPr/>
          <a:lstStyle/>
          <a:p>
            <a:r>
              <a:rPr lang="fr-FR" smtClean="0"/>
              <a:t>Modifiez le style du titre</a:t>
            </a:r>
            <a:endParaRPr lang="fr-FR"/>
          </a:p>
        </p:txBody>
      </p:sp>
      <p:sp>
        <p:nvSpPr>
          <p:cNvPr id="3" name="Espace réservé du texte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630238" y="2505075"/>
            <a:ext cx="3868737"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29150" y="2505075"/>
            <a:ext cx="3887788" cy="3684588"/>
          </a:xfrm>
        </p:spPr>
        <p:txBody>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76D96C2-3FD1-4315-A043-3998DC9D145E}"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94252405"/>
      </p:ext>
    </p:extLst>
  </p:cSld>
  <p:clrMapOvr>
    <a:masterClrMapping/>
  </p:clrMapOvr>
  <p:transition spd="slow">
    <p:checke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22BA9A8-A3D4-4D23-8703-78F702466BEA}"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739611644"/>
      </p:ext>
    </p:extLst>
  </p:cSld>
  <p:clrMapOvr>
    <a:masterClrMapping/>
  </p:clrMapOvr>
  <p:transition spd="slow">
    <p:checke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5A615E3-148A-4C7E-AB81-CB1422F4E95D}"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293981156"/>
      </p:ext>
    </p:extLst>
  </p:cSld>
  <p:clrMapOvr>
    <a:masterClrMapping/>
  </p:clrMapOvr>
  <p:transition spd="slow">
    <p:checke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du contenu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488195A-67A0-4D8C-A71F-3A18E5808182}"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3395154852"/>
      </p:ext>
    </p:extLst>
  </p:cSld>
  <p:clrMapOvr>
    <a:masterClrMapping/>
  </p:clrMapOvr>
  <p:transition spd="slow">
    <p:checke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9522477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630238" y="457200"/>
            <a:ext cx="2949575" cy="1600200"/>
          </a:xfrm>
        </p:spPr>
        <p:txBody>
          <a:bodyPr anchor="b"/>
          <a:lstStyle>
            <a:lvl1pPr>
              <a:defRPr sz="3200"/>
            </a:lvl1pPr>
          </a:lstStyle>
          <a:p>
            <a:r>
              <a:rPr lang="fr-FR" smtClean="0"/>
              <a:t>Modifiez le style du titre</a:t>
            </a:r>
            <a:endParaRPr lang="fr-FR"/>
          </a:p>
        </p:txBody>
      </p:sp>
      <p:sp>
        <p:nvSpPr>
          <p:cNvPr id="3" name="Espace réservé pour une image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smtClean="0"/>
              <a:t>Modifiez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A0207A-702F-494E-813D-F221FA057A28}"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421624538"/>
      </p:ext>
    </p:extLst>
  </p:cSld>
  <p:clrMapOvr>
    <a:masterClrMapping/>
  </p:clrMapOvr>
  <p:transition spd="slow">
    <p:checke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117000-17F7-43B0-BA76-4068ECF03C33}"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1677389860"/>
      </p:ext>
    </p:extLst>
  </p:cSld>
  <p:clrMapOvr>
    <a:masterClrMapping/>
  </p:clrMapOvr>
  <p:transition spd="slow">
    <p:checke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0" y="609600"/>
            <a:ext cx="1943100" cy="5486400"/>
          </a:xfrm>
        </p:spPr>
        <p:txBody>
          <a:bodyPr vert="eaVert"/>
          <a:lstStyle/>
          <a:p>
            <a:r>
              <a:rPr lang="fr-FR" smtClean="0"/>
              <a:t>Modifiez le style du titre</a:t>
            </a:r>
            <a:endParaRPr lang="fr-FR"/>
          </a:p>
        </p:txBody>
      </p:sp>
      <p:sp>
        <p:nvSpPr>
          <p:cNvPr id="3" name="Espace réservé du texte vertical 2"/>
          <p:cNvSpPr>
            <a:spLocks noGrp="1"/>
          </p:cNvSpPr>
          <p:nvPr>
            <p:ph type="body" orient="vert" idx="1"/>
          </p:nvPr>
        </p:nvSpPr>
        <p:spPr>
          <a:xfrm>
            <a:off x="685800" y="609600"/>
            <a:ext cx="5676900" cy="5486400"/>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fr-FR">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35C01A-0FE2-4CAB-8FF6-706673DF41CF}" type="slidenum">
              <a:rPr lang="fr-FR">
                <a:solidFill>
                  <a:srgbClr val="000000"/>
                </a:solidFill>
              </a:rPr>
              <a:pPr>
                <a:defRPr/>
              </a:pPr>
              <a:t>‹N°›</a:t>
            </a:fld>
            <a:endParaRPr lang="fr-FR">
              <a:solidFill>
                <a:srgbClr val="000000"/>
              </a:solidFill>
            </a:endParaRPr>
          </a:p>
        </p:txBody>
      </p:sp>
    </p:spTree>
    <p:extLst>
      <p:ext uri="{BB962C8B-B14F-4D97-AF65-F5344CB8AC3E}">
        <p14:creationId xmlns:p14="http://schemas.microsoft.com/office/powerpoint/2010/main" val="501553286"/>
      </p:ext>
    </p:extLst>
  </p:cSld>
  <p:clrMapOvr>
    <a:masterClrMapping/>
  </p:clrMapOvr>
  <p:transition spd="slow">
    <p:checke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405821958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1350450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02669622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6225" y="103188"/>
            <a:ext cx="2060575" cy="59531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42913" y="103188"/>
            <a:ext cx="6030912" cy="59531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D9A627C8-1365-4A6C-92F9-E3F3C6F3D9D4}"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DBD67104-A927-4F17-B1F1-8A8EF97A68A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9282756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dgm" preserve="1">
  <p:cSld name="Titre et graphique ou organigramme hiérarchique">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graphique SmartArt 2"/>
          <p:cNvSpPr>
            <a:spLocks noGrp="1"/>
          </p:cNvSpPr>
          <p:nvPr>
            <p:ph type="dgm" idx="1"/>
          </p:nvPr>
        </p:nvSpPr>
        <p:spPr>
          <a:xfrm>
            <a:off x="457200" y="1600200"/>
            <a:ext cx="8229600" cy="4456113"/>
          </a:xfrm>
        </p:spPr>
        <p:txBody>
          <a:bodyPr/>
          <a:lstStyle/>
          <a:p>
            <a:pPr lvl="0"/>
            <a:endParaRPr lang="fr-BE" noProof="0" smtClean="0"/>
          </a:p>
        </p:txBody>
      </p:sp>
      <p:sp>
        <p:nvSpPr>
          <p:cNvPr id="4" name="Rectangle 47"/>
          <p:cNvSpPr>
            <a:spLocks noGrp="1" noChangeArrowheads="1"/>
          </p:cNvSpPr>
          <p:nvPr>
            <p:ph type="dt" sz="half" idx="10"/>
          </p:nvPr>
        </p:nvSpPr>
        <p:spPr>
          <a:ln/>
        </p:spPr>
        <p:txBody>
          <a:bodyPr/>
          <a:lstStyle>
            <a:lvl1pPr>
              <a:defRPr/>
            </a:lvl1pPr>
          </a:lstStyle>
          <a:p>
            <a:pPr>
              <a:defRPr/>
            </a:pPr>
            <a:fld id="{B16AB2F2-6BDD-4970-A671-0F6CD2486C5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FA58EEA8-1C69-41A3-9384-C67051F18303}"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1112104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42913" y="103188"/>
            <a:ext cx="8243887" cy="1314450"/>
          </a:xfrm>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quarter" idx="2"/>
          </p:nvPr>
        </p:nvSpPr>
        <p:spPr>
          <a:xfrm>
            <a:off x="4648200" y="1600200"/>
            <a:ext cx="4038600" cy="21510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contenu 4"/>
          <p:cNvSpPr>
            <a:spLocks noGrp="1"/>
          </p:cNvSpPr>
          <p:nvPr>
            <p:ph sz="quarter" idx="3"/>
          </p:nvPr>
        </p:nvSpPr>
        <p:spPr>
          <a:xfrm>
            <a:off x="4648200" y="3903663"/>
            <a:ext cx="4038600" cy="215265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Rectangle 47"/>
          <p:cNvSpPr>
            <a:spLocks noGrp="1" noChangeArrowheads="1"/>
          </p:cNvSpPr>
          <p:nvPr>
            <p:ph type="dt" sz="half" idx="10"/>
          </p:nvPr>
        </p:nvSpPr>
        <p:spPr>
          <a:ln/>
        </p:spPr>
        <p:txBody>
          <a:bodyPr/>
          <a:lstStyle>
            <a:lvl1pPr>
              <a:defRPr/>
            </a:lvl1pPr>
          </a:lstStyle>
          <a:p>
            <a:pPr>
              <a:defRPr/>
            </a:pPr>
            <a:fld id="{8BF29364-1B16-4A8F-A370-691CEEBA2E0A}" type="datetimeFigureOut">
              <a:rPr lang="fr-FR">
                <a:solidFill>
                  <a:srgbClr val="006699"/>
                </a:solidFill>
              </a:rPr>
              <a:pPr>
                <a:defRPr/>
              </a:pPr>
              <a:t>12/11/2024</a:t>
            </a:fld>
            <a:endParaRPr lang="fr-FR">
              <a:solidFill>
                <a:srgbClr val="006699"/>
              </a:solidFill>
            </a:endParaRPr>
          </a:p>
        </p:txBody>
      </p:sp>
      <p:sp>
        <p:nvSpPr>
          <p:cNvPr id="7"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8" name="Rectangle 49"/>
          <p:cNvSpPr>
            <a:spLocks noGrp="1" noChangeArrowheads="1"/>
          </p:cNvSpPr>
          <p:nvPr>
            <p:ph type="sldNum" sz="quarter" idx="12"/>
          </p:nvPr>
        </p:nvSpPr>
        <p:spPr>
          <a:ln/>
        </p:spPr>
        <p:txBody>
          <a:bodyPr/>
          <a:lstStyle>
            <a:lvl1pPr>
              <a:defRPr/>
            </a:lvl1pPr>
          </a:lstStyle>
          <a:p>
            <a:pPr>
              <a:defRPr/>
            </a:pPr>
            <a:fld id="{52B63AC0-8B3B-497C-9EEA-258E717B261A}"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4052877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FF13E94D-3BB6-4A87-B329-197FFD90381F}" type="datetimeFigureOut">
              <a:rPr lang="fr-FR" smtClean="0"/>
              <a:t>12/11/2024</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DB7FD636-78FF-4254-9087-1CA0480A5DF3}" type="slidenum">
              <a:rPr lang="fr-FR" smtClean="0"/>
              <a:t>‹N°›</a:t>
            </a:fld>
            <a:endParaRPr lang="fr-FR"/>
          </a:p>
        </p:txBody>
      </p:sp>
    </p:spTree>
    <p:extLst>
      <p:ext uri="{BB962C8B-B14F-4D97-AF65-F5344CB8AC3E}">
        <p14:creationId xmlns:p14="http://schemas.microsoft.com/office/powerpoint/2010/main" val="245687443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Diapositive de titr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805863" cy="6858000"/>
            <a:chOff x="0" y="0"/>
            <a:chExt cx="5547" cy="4320"/>
          </a:xfrm>
        </p:grpSpPr>
        <p:grpSp>
          <p:nvGrpSpPr>
            <p:cNvPr id="5" name="Group 3"/>
            <p:cNvGrpSpPr>
              <a:grpSpLocks/>
            </p:cNvGrpSpPr>
            <p:nvPr userDrawn="1"/>
          </p:nvGrpSpPr>
          <p:grpSpPr bwMode="auto">
            <a:xfrm rot="-215207">
              <a:off x="3686" y="227"/>
              <a:ext cx="1860" cy="3634"/>
              <a:chOff x="3006" y="769"/>
              <a:chExt cx="1860" cy="3634"/>
            </a:xfrm>
          </p:grpSpPr>
          <p:sp>
            <p:nvSpPr>
              <p:cNvPr id="39" name="Freeform 4"/>
              <p:cNvSpPr>
                <a:spLocks/>
              </p:cNvSpPr>
              <p:nvPr userDrawn="1"/>
            </p:nvSpPr>
            <p:spPr bwMode="ltGray">
              <a:xfrm rot="12185230" flipV="1">
                <a:off x="3533" y="768"/>
                <a:ext cx="1333" cy="1485"/>
              </a:xfrm>
              <a:custGeom>
                <a:avLst/>
                <a:gdLst>
                  <a:gd name="T0" fmla="*/ 36 w 596"/>
                  <a:gd name="T1" fmla="*/ 825 h 666"/>
                  <a:gd name="T2" fmla="*/ 13 w 596"/>
                  <a:gd name="T3" fmla="*/ 760 h 666"/>
                  <a:gd name="T4" fmla="*/ 0 w 596"/>
                  <a:gd name="T5" fmla="*/ 644 h 666"/>
                  <a:gd name="T6" fmla="*/ 9 w 596"/>
                  <a:gd name="T7" fmla="*/ 495 h 666"/>
                  <a:gd name="T8" fmla="*/ 56 w 596"/>
                  <a:gd name="T9" fmla="*/ 337 h 666"/>
                  <a:gd name="T10" fmla="*/ 154 w 596"/>
                  <a:gd name="T11" fmla="*/ 187 h 666"/>
                  <a:gd name="T12" fmla="*/ 318 w 596"/>
                  <a:gd name="T13" fmla="*/ 69 h 666"/>
                  <a:gd name="T14" fmla="*/ 552 w 596"/>
                  <a:gd name="T15" fmla="*/ 4 h 666"/>
                  <a:gd name="T16" fmla="*/ 850 w 596"/>
                  <a:gd name="T17" fmla="*/ 20 h 666"/>
                  <a:gd name="T18" fmla="*/ 1083 w 596"/>
                  <a:gd name="T19" fmla="*/ 152 h 666"/>
                  <a:gd name="T20" fmla="*/ 1239 w 596"/>
                  <a:gd name="T21" fmla="*/ 368 h 666"/>
                  <a:gd name="T22" fmla="*/ 1322 w 596"/>
                  <a:gd name="T23" fmla="*/ 633 h 666"/>
                  <a:gd name="T24" fmla="*/ 1331 w 596"/>
                  <a:gd name="T25" fmla="*/ 912 h 666"/>
                  <a:gd name="T26" fmla="*/ 1266 w 596"/>
                  <a:gd name="T27" fmla="*/ 1171 h 666"/>
                  <a:gd name="T28" fmla="*/ 1134 w 596"/>
                  <a:gd name="T29" fmla="*/ 1371 h 666"/>
                  <a:gd name="T30" fmla="*/ 933 w 596"/>
                  <a:gd name="T31" fmla="*/ 1478 h 666"/>
                  <a:gd name="T32" fmla="*/ 870 w 596"/>
                  <a:gd name="T33" fmla="*/ 1469 h 666"/>
                  <a:gd name="T34" fmla="*/ 986 w 596"/>
                  <a:gd name="T35" fmla="*/ 1376 h 666"/>
                  <a:gd name="T36" fmla="*/ 1078 w 596"/>
                  <a:gd name="T37" fmla="*/ 1213 h 666"/>
                  <a:gd name="T38" fmla="*/ 1138 w 596"/>
                  <a:gd name="T39" fmla="*/ 1012 h 666"/>
                  <a:gd name="T40" fmla="*/ 1163 w 596"/>
                  <a:gd name="T41" fmla="*/ 792 h 666"/>
                  <a:gd name="T42" fmla="*/ 1150 w 596"/>
                  <a:gd name="T43" fmla="*/ 575 h 666"/>
                  <a:gd name="T44" fmla="*/ 1085 w 596"/>
                  <a:gd name="T45" fmla="*/ 388 h 666"/>
                  <a:gd name="T46" fmla="*/ 968 w 596"/>
                  <a:gd name="T47" fmla="*/ 250 h 666"/>
                  <a:gd name="T48" fmla="*/ 763 w 596"/>
                  <a:gd name="T49" fmla="*/ 167 h 666"/>
                  <a:gd name="T50" fmla="*/ 550 w 596"/>
                  <a:gd name="T51" fmla="*/ 136 h 666"/>
                  <a:gd name="T52" fmla="*/ 389 w 596"/>
                  <a:gd name="T53" fmla="*/ 158 h 666"/>
                  <a:gd name="T54" fmla="*/ 271 w 596"/>
                  <a:gd name="T55" fmla="*/ 225 h 666"/>
                  <a:gd name="T56" fmla="*/ 188 w 596"/>
                  <a:gd name="T57" fmla="*/ 332 h 666"/>
                  <a:gd name="T58" fmla="*/ 127 w 596"/>
                  <a:gd name="T59" fmla="*/ 459 h 666"/>
                  <a:gd name="T60" fmla="*/ 89 w 596"/>
                  <a:gd name="T61" fmla="*/ 606 h 666"/>
                  <a:gd name="T62" fmla="*/ 63 w 596"/>
                  <a:gd name="T63" fmla="*/ 756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0" name="Freeform 5"/>
              <p:cNvSpPr>
                <a:spLocks/>
              </p:cNvSpPr>
              <p:nvPr userDrawn="1"/>
            </p:nvSpPr>
            <p:spPr bwMode="ltGray">
              <a:xfrm rot="12185230" flipV="1">
                <a:off x="4028" y="1793"/>
                <a:ext cx="571" cy="531"/>
              </a:xfrm>
              <a:custGeom>
                <a:avLst/>
                <a:gdLst>
                  <a:gd name="T0" fmla="*/ 0 w 257"/>
                  <a:gd name="T1" fmla="*/ 0 h 237"/>
                  <a:gd name="T2" fmla="*/ 0 w 257"/>
                  <a:gd name="T3" fmla="*/ 56 h 237"/>
                  <a:gd name="T4" fmla="*/ 7 w 257"/>
                  <a:gd name="T5" fmla="*/ 112 h 237"/>
                  <a:gd name="T6" fmla="*/ 13 w 257"/>
                  <a:gd name="T7" fmla="*/ 168 h 237"/>
                  <a:gd name="T8" fmla="*/ 24 w 257"/>
                  <a:gd name="T9" fmla="*/ 220 h 237"/>
                  <a:gd name="T10" fmla="*/ 40 w 257"/>
                  <a:gd name="T11" fmla="*/ 267 h 237"/>
                  <a:gd name="T12" fmla="*/ 60 w 257"/>
                  <a:gd name="T13" fmla="*/ 316 h 237"/>
                  <a:gd name="T14" fmla="*/ 84 w 257"/>
                  <a:gd name="T15" fmla="*/ 361 h 237"/>
                  <a:gd name="T16" fmla="*/ 113 w 257"/>
                  <a:gd name="T17" fmla="*/ 399 h 237"/>
                  <a:gd name="T18" fmla="*/ 149 w 257"/>
                  <a:gd name="T19" fmla="*/ 435 h 237"/>
                  <a:gd name="T20" fmla="*/ 191 w 257"/>
                  <a:gd name="T21" fmla="*/ 466 h 237"/>
                  <a:gd name="T22" fmla="*/ 236 w 257"/>
                  <a:gd name="T23" fmla="*/ 491 h 237"/>
                  <a:gd name="T24" fmla="*/ 291 w 257"/>
                  <a:gd name="T25" fmla="*/ 511 h 237"/>
                  <a:gd name="T26" fmla="*/ 351 w 257"/>
                  <a:gd name="T27" fmla="*/ 524 h 237"/>
                  <a:gd name="T28" fmla="*/ 418 w 257"/>
                  <a:gd name="T29" fmla="*/ 531 h 237"/>
                  <a:gd name="T30" fmla="*/ 489 w 257"/>
                  <a:gd name="T31" fmla="*/ 529 h 237"/>
                  <a:gd name="T32" fmla="*/ 571 w 257"/>
                  <a:gd name="T33" fmla="*/ 520 h 237"/>
                  <a:gd name="T34" fmla="*/ 498 w 257"/>
                  <a:gd name="T35" fmla="*/ 509 h 237"/>
                  <a:gd name="T36" fmla="*/ 433 w 257"/>
                  <a:gd name="T37" fmla="*/ 493 h 237"/>
                  <a:gd name="T38" fmla="*/ 378 w 257"/>
                  <a:gd name="T39" fmla="*/ 475 h 237"/>
                  <a:gd name="T40" fmla="*/ 329 w 257"/>
                  <a:gd name="T41" fmla="*/ 457 h 237"/>
                  <a:gd name="T42" fmla="*/ 284 w 257"/>
                  <a:gd name="T43" fmla="*/ 432 h 237"/>
                  <a:gd name="T44" fmla="*/ 249 w 257"/>
                  <a:gd name="T45" fmla="*/ 408 h 237"/>
                  <a:gd name="T46" fmla="*/ 216 w 257"/>
                  <a:gd name="T47" fmla="*/ 379 h 237"/>
                  <a:gd name="T48" fmla="*/ 187 w 257"/>
                  <a:gd name="T49" fmla="*/ 347 h 237"/>
                  <a:gd name="T50" fmla="*/ 160 w 257"/>
                  <a:gd name="T51" fmla="*/ 316 h 237"/>
                  <a:gd name="T52" fmla="*/ 136 w 257"/>
                  <a:gd name="T53" fmla="*/ 280 h 237"/>
                  <a:gd name="T54" fmla="*/ 116 w 257"/>
                  <a:gd name="T55" fmla="*/ 240 h 237"/>
                  <a:gd name="T56" fmla="*/ 96 w 257"/>
                  <a:gd name="T57" fmla="*/ 197 h 237"/>
                  <a:gd name="T58" fmla="*/ 73 w 257"/>
                  <a:gd name="T59" fmla="*/ 155 h 237"/>
                  <a:gd name="T60" fmla="*/ 51 w 257"/>
                  <a:gd name="T61" fmla="*/ 105 h 237"/>
                  <a:gd name="T62" fmla="*/ 27 w 257"/>
                  <a:gd name="T63" fmla="*/ 54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1" name="Freeform 6"/>
              <p:cNvSpPr>
                <a:spLocks/>
              </p:cNvSpPr>
              <p:nvPr userDrawn="1"/>
            </p:nvSpPr>
            <p:spPr bwMode="ltGray">
              <a:xfrm rot="12185230" flipV="1">
                <a:off x="3637" y="2157"/>
                <a:ext cx="277" cy="249"/>
              </a:xfrm>
              <a:custGeom>
                <a:avLst/>
                <a:gdLst>
                  <a:gd name="T0" fmla="*/ 172 w 124"/>
                  <a:gd name="T1" fmla="*/ 0 h 110"/>
                  <a:gd name="T2" fmla="*/ 277 w 124"/>
                  <a:gd name="T3" fmla="*/ 244 h 110"/>
                  <a:gd name="T4" fmla="*/ 268 w 124"/>
                  <a:gd name="T5" fmla="*/ 242 h 110"/>
                  <a:gd name="T6" fmla="*/ 239 w 124"/>
                  <a:gd name="T7" fmla="*/ 238 h 110"/>
                  <a:gd name="T8" fmla="*/ 199 w 124"/>
                  <a:gd name="T9" fmla="*/ 229 h 110"/>
                  <a:gd name="T10" fmla="*/ 152 w 124"/>
                  <a:gd name="T11" fmla="*/ 224 h 110"/>
                  <a:gd name="T12" fmla="*/ 101 w 124"/>
                  <a:gd name="T13" fmla="*/ 220 h 110"/>
                  <a:gd name="T14" fmla="*/ 56 w 124"/>
                  <a:gd name="T15" fmla="*/ 222 h 110"/>
                  <a:gd name="T16" fmla="*/ 20 w 124"/>
                  <a:gd name="T17" fmla="*/ 231 h 110"/>
                  <a:gd name="T18" fmla="*/ 0 w 124"/>
                  <a:gd name="T19" fmla="*/ 249 h 110"/>
                  <a:gd name="T20" fmla="*/ 9 w 124"/>
                  <a:gd name="T21" fmla="*/ 222 h 110"/>
                  <a:gd name="T22" fmla="*/ 18 w 124"/>
                  <a:gd name="T23" fmla="*/ 201 h 110"/>
                  <a:gd name="T24" fmla="*/ 36 w 124"/>
                  <a:gd name="T25" fmla="*/ 186 h 110"/>
                  <a:gd name="T26" fmla="*/ 56 w 124"/>
                  <a:gd name="T27" fmla="*/ 172 h 110"/>
                  <a:gd name="T28" fmla="*/ 80 w 124"/>
                  <a:gd name="T29" fmla="*/ 163 h 110"/>
                  <a:gd name="T30" fmla="*/ 105 w 124"/>
                  <a:gd name="T31" fmla="*/ 161 h 110"/>
                  <a:gd name="T32" fmla="*/ 132 w 124"/>
                  <a:gd name="T33" fmla="*/ 161 h 110"/>
                  <a:gd name="T34" fmla="*/ 161 w 124"/>
                  <a:gd name="T35" fmla="*/ 168 h 110"/>
                  <a:gd name="T36" fmla="*/ 163 w 124"/>
                  <a:gd name="T37" fmla="*/ 161 h 110"/>
                  <a:gd name="T38" fmla="*/ 156 w 124"/>
                  <a:gd name="T39" fmla="*/ 127 h 110"/>
                  <a:gd name="T40" fmla="*/ 150 w 124"/>
                  <a:gd name="T41" fmla="*/ 86 h 110"/>
                  <a:gd name="T42" fmla="*/ 145 w 124"/>
                  <a:gd name="T43" fmla="*/ 68 h 110"/>
                  <a:gd name="T44" fmla="*/ 141 w 124"/>
                  <a:gd name="T45" fmla="*/ 68 h 110"/>
                  <a:gd name="T46" fmla="*/ 136 w 124"/>
                  <a:gd name="T47" fmla="*/ 66 h 110"/>
                  <a:gd name="T48" fmla="*/ 132 w 124"/>
                  <a:gd name="T49" fmla="*/ 59 h 110"/>
                  <a:gd name="T50" fmla="*/ 127 w 124"/>
                  <a:gd name="T51" fmla="*/ 52 h 110"/>
                  <a:gd name="T52" fmla="*/ 127 w 124"/>
                  <a:gd name="T53" fmla="*/ 43 h 110"/>
                  <a:gd name="T54" fmla="*/ 132 w 124"/>
                  <a:gd name="T55" fmla="*/ 32 h 110"/>
                  <a:gd name="T56" fmla="*/ 147 w 124"/>
                  <a:gd name="T57" fmla="*/ 18 h 110"/>
                  <a:gd name="T58" fmla="*/ 172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2" name="Freeform 7"/>
              <p:cNvSpPr>
                <a:spLocks/>
              </p:cNvSpPr>
              <p:nvPr userDrawn="1"/>
            </p:nvSpPr>
            <p:spPr bwMode="ltGray">
              <a:xfrm rot="12185230" flipV="1">
                <a:off x="3978" y="967"/>
                <a:ext cx="245" cy="347"/>
              </a:xfrm>
              <a:custGeom>
                <a:avLst/>
                <a:gdLst>
                  <a:gd name="T0" fmla="*/ 0 w 109"/>
                  <a:gd name="T1" fmla="*/ 0 h 156"/>
                  <a:gd name="T2" fmla="*/ 11 w 109"/>
                  <a:gd name="T3" fmla="*/ 2 h 156"/>
                  <a:gd name="T4" fmla="*/ 40 w 109"/>
                  <a:gd name="T5" fmla="*/ 11 h 156"/>
                  <a:gd name="T6" fmla="*/ 83 w 109"/>
                  <a:gd name="T7" fmla="*/ 27 h 156"/>
                  <a:gd name="T8" fmla="*/ 130 w 109"/>
                  <a:gd name="T9" fmla="*/ 53 h 156"/>
                  <a:gd name="T10" fmla="*/ 175 w 109"/>
                  <a:gd name="T11" fmla="*/ 98 h 156"/>
                  <a:gd name="T12" fmla="*/ 216 w 109"/>
                  <a:gd name="T13" fmla="*/ 158 h 156"/>
                  <a:gd name="T14" fmla="*/ 241 w 109"/>
                  <a:gd name="T15" fmla="*/ 240 h 156"/>
                  <a:gd name="T16" fmla="*/ 245 w 109"/>
                  <a:gd name="T17" fmla="*/ 347 h 156"/>
                  <a:gd name="T18" fmla="*/ 236 w 109"/>
                  <a:gd name="T19" fmla="*/ 347 h 156"/>
                  <a:gd name="T20" fmla="*/ 223 w 109"/>
                  <a:gd name="T21" fmla="*/ 347 h 156"/>
                  <a:gd name="T22" fmla="*/ 209 w 109"/>
                  <a:gd name="T23" fmla="*/ 347 h 156"/>
                  <a:gd name="T24" fmla="*/ 196 w 109"/>
                  <a:gd name="T25" fmla="*/ 343 h 156"/>
                  <a:gd name="T26" fmla="*/ 182 w 109"/>
                  <a:gd name="T27" fmla="*/ 340 h 156"/>
                  <a:gd name="T28" fmla="*/ 166 w 109"/>
                  <a:gd name="T29" fmla="*/ 334 h 156"/>
                  <a:gd name="T30" fmla="*/ 148 w 109"/>
                  <a:gd name="T31" fmla="*/ 323 h 156"/>
                  <a:gd name="T32" fmla="*/ 130 w 109"/>
                  <a:gd name="T33" fmla="*/ 309 h 156"/>
                  <a:gd name="T34" fmla="*/ 119 w 109"/>
                  <a:gd name="T35" fmla="*/ 280 h 156"/>
                  <a:gd name="T36" fmla="*/ 119 w 109"/>
                  <a:gd name="T37" fmla="*/ 247 h 156"/>
                  <a:gd name="T38" fmla="*/ 126 w 109"/>
                  <a:gd name="T39" fmla="*/ 214 h 156"/>
                  <a:gd name="T40" fmla="*/ 133 w 109"/>
                  <a:gd name="T41" fmla="*/ 178 h 156"/>
                  <a:gd name="T42" fmla="*/ 126 w 109"/>
                  <a:gd name="T43" fmla="*/ 138 h 156"/>
                  <a:gd name="T44" fmla="*/ 108 w 109"/>
                  <a:gd name="T45" fmla="*/ 96 h 156"/>
                  <a:gd name="T46" fmla="*/ 70 w 109"/>
                  <a:gd name="T47" fmla="*/ 51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3" name="Freeform 8"/>
              <p:cNvSpPr>
                <a:spLocks/>
              </p:cNvSpPr>
              <p:nvPr userDrawn="1"/>
            </p:nvSpPr>
            <p:spPr bwMode="ltGray">
              <a:xfrm rot="12185230" flipV="1">
                <a:off x="3835" y="2203"/>
                <a:ext cx="103" cy="209"/>
              </a:xfrm>
              <a:custGeom>
                <a:avLst/>
                <a:gdLst>
                  <a:gd name="T0" fmla="*/ 69 w 46"/>
                  <a:gd name="T1" fmla="*/ 0 h 94"/>
                  <a:gd name="T2" fmla="*/ 45 w 46"/>
                  <a:gd name="T3" fmla="*/ 84 h 94"/>
                  <a:gd name="T4" fmla="*/ 34 w 46"/>
                  <a:gd name="T5" fmla="*/ 138 h 94"/>
                  <a:gd name="T6" fmla="*/ 25 w 46"/>
                  <a:gd name="T7" fmla="*/ 176 h 94"/>
                  <a:gd name="T8" fmla="*/ 0 w 46"/>
                  <a:gd name="T9" fmla="*/ 209 h 94"/>
                  <a:gd name="T10" fmla="*/ 27 w 46"/>
                  <a:gd name="T11" fmla="*/ 196 h 94"/>
                  <a:gd name="T12" fmla="*/ 52 w 46"/>
                  <a:gd name="T13" fmla="*/ 178 h 94"/>
                  <a:gd name="T14" fmla="*/ 72 w 46"/>
                  <a:gd name="T15" fmla="*/ 153 h 94"/>
                  <a:gd name="T16" fmla="*/ 90 w 46"/>
                  <a:gd name="T17" fmla="*/ 127 h 94"/>
                  <a:gd name="T18" fmla="*/ 101 w 46"/>
                  <a:gd name="T19" fmla="*/ 98 h 94"/>
                  <a:gd name="T20" fmla="*/ 103 w 46"/>
                  <a:gd name="T21" fmla="*/ 67 h 94"/>
                  <a:gd name="T22" fmla="*/ 94 w 46"/>
                  <a:gd name="T23" fmla="*/ 33 h 94"/>
                  <a:gd name="T24" fmla="*/ 69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4" name="Freeform 9"/>
              <p:cNvSpPr>
                <a:spLocks/>
              </p:cNvSpPr>
              <p:nvPr userDrawn="1"/>
            </p:nvSpPr>
            <p:spPr bwMode="ltGray">
              <a:xfrm rot="12185230" flipV="1">
                <a:off x="3890" y="1317"/>
                <a:ext cx="120" cy="90"/>
              </a:xfrm>
              <a:custGeom>
                <a:avLst/>
                <a:gdLst>
                  <a:gd name="T0" fmla="*/ 0 w 54"/>
                  <a:gd name="T1" fmla="*/ 0 h 40"/>
                  <a:gd name="T2" fmla="*/ 2 w 54"/>
                  <a:gd name="T3" fmla="*/ 2 h 40"/>
                  <a:gd name="T4" fmla="*/ 13 w 54"/>
                  <a:gd name="T5" fmla="*/ 7 h 40"/>
                  <a:gd name="T6" fmla="*/ 29 w 54"/>
                  <a:gd name="T7" fmla="*/ 18 h 40"/>
                  <a:gd name="T8" fmla="*/ 47 w 54"/>
                  <a:gd name="T9" fmla="*/ 27 h 40"/>
                  <a:gd name="T10" fmla="*/ 64 w 54"/>
                  <a:gd name="T11" fmla="*/ 34 h 40"/>
                  <a:gd name="T12" fmla="*/ 84 w 54"/>
                  <a:gd name="T13" fmla="*/ 38 h 40"/>
                  <a:gd name="T14" fmla="*/ 102 w 54"/>
                  <a:gd name="T15" fmla="*/ 41 h 40"/>
                  <a:gd name="T16" fmla="*/ 120 w 54"/>
                  <a:gd name="T17" fmla="*/ 36 h 40"/>
                  <a:gd name="T18" fmla="*/ 118 w 54"/>
                  <a:gd name="T19" fmla="*/ 56 h 40"/>
                  <a:gd name="T20" fmla="*/ 111 w 54"/>
                  <a:gd name="T21" fmla="*/ 74 h 40"/>
                  <a:gd name="T22" fmla="*/ 98 w 54"/>
                  <a:gd name="T23" fmla="*/ 86 h 40"/>
                  <a:gd name="T24" fmla="*/ 82 w 54"/>
                  <a:gd name="T25" fmla="*/ 90 h 40"/>
                  <a:gd name="T26" fmla="*/ 62 w 54"/>
                  <a:gd name="T27" fmla="*/ 88 h 40"/>
                  <a:gd name="T28" fmla="*/ 42 w 54"/>
                  <a:gd name="T29" fmla="*/ 72 h 40"/>
                  <a:gd name="T30" fmla="*/ 22 w 54"/>
                  <a:gd name="T31" fmla="*/ 45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45" name="Freeform 10"/>
              <p:cNvSpPr>
                <a:spLocks/>
              </p:cNvSpPr>
              <p:nvPr userDrawn="1"/>
            </p:nvSpPr>
            <p:spPr bwMode="ltGray">
              <a:xfrm rot="12185230" flipV="1">
                <a:off x="3005" y="2344"/>
                <a:ext cx="330" cy="2059"/>
              </a:xfrm>
              <a:custGeom>
                <a:avLst/>
                <a:gdLst>
                  <a:gd name="T0" fmla="*/ 0 w 149"/>
                  <a:gd name="T1" fmla="*/ 0 h 704"/>
                  <a:gd name="T2" fmla="*/ 13 w 149"/>
                  <a:gd name="T3" fmla="*/ 18 h 704"/>
                  <a:gd name="T4" fmla="*/ 35 w 149"/>
                  <a:gd name="T5" fmla="*/ 41 h 704"/>
                  <a:gd name="T6" fmla="*/ 62 w 149"/>
                  <a:gd name="T7" fmla="*/ 70 h 704"/>
                  <a:gd name="T8" fmla="*/ 91 w 149"/>
                  <a:gd name="T9" fmla="*/ 108 h 704"/>
                  <a:gd name="T10" fmla="*/ 128 w 149"/>
                  <a:gd name="T11" fmla="*/ 155 h 704"/>
                  <a:gd name="T12" fmla="*/ 162 w 149"/>
                  <a:gd name="T13" fmla="*/ 205 h 704"/>
                  <a:gd name="T14" fmla="*/ 195 w 149"/>
                  <a:gd name="T15" fmla="*/ 263 h 704"/>
                  <a:gd name="T16" fmla="*/ 221 w 149"/>
                  <a:gd name="T17" fmla="*/ 330 h 704"/>
                  <a:gd name="T18" fmla="*/ 248 w 149"/>
                  <a:gd name="T19" fmla="*/ 401 h 704"/>
                  <a:gd name="T20" fmla="*/ 266 w 149"/>
                  <a:gd name="T21" fmla="*/ 483 h 704"/>
                  <a:gd name="T22" fmla="*/ 275 w 149"/>
                  <a:gd name="T23" fmla="*/ 573 h 704"/>
                  <a:gd name="T24" fmla="*/ 279 w 149"/>
                  <a:gd name="T25" fmla="*/ 667 h 704"/>
                  <a:gd name="T26" fmla="*/ 266 w 149"/>
                  <a:gd name="T27" fmla="*/ 772 h 704"/>
                  <a:gd name="T28" fmla="*/ 241 w 149"/>
                  <a:gd name="T29" fmla="*/ 883 h 704"/>
                  <a:gd name="T30" fmla="*/ 204 w 149"/>
                  <a:gd name="T31" fmla="*/ 1000 h 704"/>
                  <a:gd name="T32" fmla="*/ 148 w 149"/>
                  <a:gd name="T33" fmla="*/ 1129 h 704"/>
                  <a:gd name="T34" fmla="*/ 86 w 149"/>
                  <a:gd name="T35" fmla="*/ 1275 h 704"/>
                  <a:gd name="T36" fmla="*/ 47 w 149"/>
                  <a:gd name="T37" fmla="*/ 1410 h 704"/>
                  <a:gd name="T38" fmla="*/ 22 w 149"/>
                  <a:gd name="T39" fmla="*/ 1535 h 704"/>
                  <a:gd name="T40" fmla="*/ 13 w 149"/>
                  <a:gd name="T41" fmla="*/ 1655 h 704"/>
                  <a:gd name="T42" fmla="*/ 13 w 149"/>
                  <a:gd name="T43" fmla="*/ 1769 h 704"/>
                  <a:gd name="T44" fmla="*/ 18 w 149"/>
                  <a:gd name="T45" fmla="*/ 1875 h 704"/>
                  <a:gd name="T46" fmla="*/ 27 w 149"/>
                  <a:gd name="T47" fmla="*/ 1968 h 704"/>
                  <a:gd name="T48" fmla="*/ 31 w 149"/>
                  <a:gd name="T49" fmla="*/ 2059 h 704"/>
                  <a:gd name="T50" fmla="*/ 91 w 149"/>
                  <a:gd name="T51" fmla="*/ 2012 h 704"/>
                  <a:gd name="T52" fmla="*/ 86 w 149"/>
                  <a:gd name="T53" fmla="*/ 1989 h 704"/>
                  <a:gd name="T54" fmla="*/ 80 w 149"/>
                  <a:gd name="T55" fmla="*/ 1922 h 704"/>
                  <a:gd name="T56" fmla="*/ 73 w 149"/>
                  <a:gd name="T57" fmla="*/ 1819 h 704"/>
                  <a:gd name="T58" fmla="*/ 78 w 149"/>
                  <a:gd name="T59" fmla="*/ 1682 h 704"/>
                  <a:gd name="T60" fmla="*/ 91 w 149"/>
                  <a:gd name="T61" fmla="*/ 1518 h 704"/>
                  <a:gd name="T62" fmla="*/ 128 w 149"/>
                  <a:gd name="T63" fmla="*/ 1331 h 704"/>
                  <a:gd name="T64" fmla="*/ 190 w 149"/>
                  <a:gd name="T65" fmla="*/ 1129 h 704"/>
                  <a:gd name="T66" fmla="*/ 286 w 149"/>
                  <a:gd name="T67" fmla="*/ 915 h 704"/>
                  <a:gd name="T68" fmla="*/ 317 w 149"/>
                  <a:gd name="T69" fmla="*/ 816 h 704"/>
                  <a:gd name="T70" fmla="*/ 330 w 149"/>
                  <a:gd name="T71" fmla="*/ 687 h 704"/>
                  <a:gd name="T72" fmla="*/ 319 w 149"/>
                  <a:gd name="T73" fmla="*/ 538 h 704"/>
                  <a:gd name="T74" fmla="*/ 290 w 149"/>
                  <a:gd name="T75" fmla="*/ 392 h 704"/>
                  <a:gd name="T76" fmla="*/ 241 w 149"/>
                  <a:gd name="T77" fmla="*/ 249 h 704"/>
                  <a:gd name="T78" fmla="*/ 179 w 149"/>
                  <a:gd name="T79" fmla="*/ 129 h 704"/>
                  <a:gd name="T80" fmla="*/ 97 w 149"/>
                  <a:gd name="T81" fmla="*/ 41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6" name="Freeform 11"/>
            <p:cNvSpPr>
              <a:spLocks/>
            </p:cNvSpPr>
            <p:nvPr userDrawn="1"/>
          </p:nvSpPr>
          <p:spPr bwMode="ltGray">
            <a:xfrm rot="373331" flipH="1">
              <a:off x="22" y="1957"/>
              <a:ext cx="323" cy="649"/>
            </a:xfrm>
            <a:custGeom>
              <a:avLst/>
              <a:gdLst>
                <a:gd name="T0" fmla="*/ 237 w 128"/>
                <a:gd name="T1" fmla="*/ 0 h 217"/>
                <a:gd name="T2" fmla="*/ 265 w 128"/>
                <a:gd name="T3" fmla="*/ 27 h 217"/>
                <a:gd name="T4" fmla="*/ 290 w 128"/>
                <a:gd name="T5" fmla="*/ 81 h 217"/>
                <a:gd name="T6" fmla="*/ 310 w 128"/>
                <a:gd name="T7" fmla="*/ 150 h 217"/>
                <a:gd name="T8" fmla="*/ 323 w 128"/>
                <a:gd name="T9" fmla="*/ 233 h 217"/>
                <a:gd name="T10" fmla="*/ 320 w 128"/>
                <a:gd name="T11" fmla="*/ 332 h 217"/>
                <a:gd name="T12" fmla="*/ 293 w 128"/>
                <a:gd name="T13" fmla="*/ 434 h 217"/>
                <a:gd name="T14" fmla="*/ 237 w 128"/>
                <a:gd name="T15" fmla="*/ 541 h 217"/>
                <a:gd name="T16" fmla="*/ 151 w 128"/>
                <a:gd name="T17" fmla="*/ 649 h 217"/>
                <a:gd name="T18" fmla="*/ 124 w 128"/>
                <a:gd name="T19" fmla="*/ 637 h 217"/>
                <a:gd name="T20" fmla="*/ 96 w 128"/>
                <a:gd name="T21" fmla="*/ 628 h 217"/>
                <a:gd name="T22" fmla="*/ 66 w 128"/>
                <a:gd name="T23" fmla="*/ 613 h 217"/>
                <a:gd name="T24" fmla="*/ 40 w 128"/>
                <a:gd name="T25" fmla="*/ 601 h 217"/>
                <a:gd name="T26" fmla="*/ 20 w 128"/>
                <a:gd name="T27" fmla="*/ 586 h 217"/>
                <a:gd name="T28" fmla="*/ 5 w 128"/>
                <a:gd name="T29" fmla="*/ 568 h 217"/>
                <a:gd name="T30" fmla="*/ 0 w 128"/>
                <a:gd name="T31" fmla="*/ 547 h 217"/>
                <a:gd name="T32" fmla="*/ 3 w 128"/>
                <a:gd name="T33" fmla="*/ 532 h 217"/>
                <a:gd name="T34" fmla="*/ 33 w 128"/>
                <a:gd name="T35" fmla="*/ 511 h 217"/>
                <a:gd name="T36" fmla="*/ 73 w 128"/>
                <a:gd name="T37" fmla="*/ 482 h 217"/>
                <a:gd name="T38" fmla="*/ 116 w 128"/>
                <a:gd name="T39" fmla="*/ 449 h 217"/>
                <a:gd name="T40" fmla="*/ 159 w 128"/>
                <a:gd name="T41" fmla="*/ 401 h 217"/>
                <a:gd name="T42" fmla="*/ 199 w 128"/>
                <a:gd name="T43" fmla="*/ 335 h 217"/>
                <a:gd name="T44" fmla="*/ 230 w 128"/>
                <a:gd name="T45" fmla="*/ 248 h 217"/>
                <a:gd name="T46" fmla="*/ 245 w 128"/>
                <a:gd name="T47" fmla="*/ 138 h 217"/>
                <a:gd name="T48" fmla="*/ 237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7" name="Freeform 12"/>
            <p:cNvSpPr>
              <a:spLocks/>
            </p:cNvSpPr>
            <p:nvPr userDrawn="1"/>
          </p:nvSpPr>
          <p:spPr bwMode="ltGray">
            <a:xfrm>
              <a:off x="168" y="1260"/>
              <a:ext cx="1259" cy="1532"/>
            </a:xfrm>
            <a:custGeom>
              <a:avLst/>
              <a:gdLst>
                <a:gd name="T0" fmla="*/ 891 w 1259"/>
                <a:gd name="T1" fmla="*/ 1532 h 1532"/>
                <a:gd name="T2" fmla="*/ 954 w 1259"/>
                <a:gd name="T3" fmla="*/ 1452 h 1532"/>
                <a:gd name="T4" fmla="*/ 1032 w 1259"/>
                <a:gd name="T5" fmla="*/ 1338 h 1532"/>
                <a:gd name="T6" fmla="*/ 1115 w 1259"/>
                <a:gd name="T7" fmla="*/ 1188 h 1532"/>
                <a:gd name="T8" fmla="*/ 1194 w 1259"/>
                <a:gd name="T9" fmla="*/ 1023 h 1532"/>
                <a:gd name="T10" fmla="*/ 1244 w 1259"/>
                <a:gd name="T11" fmla="*/ 841 h 1532"/>
                <a:gd name="T12" fmla="*/ 1259 w 1259"/>
                <a:gd name="T13" fmla="*/ 647 h 1532"/>
                <a:gd name="T14" fmla="*/ 1230 w 1259"/>
                <a:gd name="T15" fmla="*/ 463 h 1532"/>
                <a:gd name="T16" fmla="*/ 1140 w 1259"/>
                <a:gd name="T17" fmla="*/ 294 h 1532"/>
                <a:gd name="T18" fmla="*/ 1043 w 1259"/>
                <a:gd name="T19" fmla="*/ 190 h 1532"/>
                <a:gd name="T20" fmla="*/ 961 w 1259"/>
                <a:gd name="T21" fmla="*/ 109 h 1532"/>
                <a:gd name="T22" fmla="*/ 894 w 1259"/>
                <a:gd name="T23" fmla="*/ 65 h 1532"/>
                <a:gd name="T24" fmla="*/ 786 w 1259"/>
                <a:gd name="T25" fmla="*/ 18 h 1532"/>
                <a:gd name="T26" fmla="*/ 642 w 1259"/>
                <a:gd name="T27" fmla="*/ 0 h 1532"/>
                <a:gd name="T28" fmla="*/ 440 w 1259"/>
                <a:gd name="T29" fmla="*/ 23 h 1532"/>
                <a:gd name="T30" fmla="*/ 366 w 1259"/>
                <a:gd name="T31" fmla="*/ 44 h 1532"/>
                <a:gd name="T32" fmla="*/ 292 w 1259"/>
                <a:gd name="T33" fmla="*/ 58 h 1532"/>
                <a:gd name="T34" fmla="*/ 229 w 1259"/>
                <a:gd name="T35" fmla="*/ 79 h 1532"/>
                <a:gd name="T36" fmla="*/ 178 w 1259"/>
                <a:gd name="T37" fmla="*/ 103 h 1532"/>
                <a:gd name="T38" fmla="*/ 127 w 1259"/>
                <a:gd name="T39" fmla="*/ 127 h 1532"/>
                <a:gd name="T40" fmla="*/ 82 w 1259"/>
                <a:gd name="T41" fmla="*/ 158 h 1532"/>
                <a:gd name="T42" fmla="*/ 41 w 1259"/>
                <a:gd name="T43" fmla="*/ 197 h 1532"/>
                <a:gd name="T44" fmla="*/ 0 w 1259"/>
                <a:gd name="T45" fmla="*/ 243 h 1532"/>
                <a:gd name="T46" fmla="*/ 76 w 1259"/>
                <a:gd name="T47" fmla="*/ 215 h 1532"/>
                <a:gd name="T48" fmla="*/ 144 w 1259"/>
                <a:gd name="T49" fmla="*/ 194 h 1532"/>
                <a:gd name="T50" fmla="*/ 212 w 1259"/>
                <a:gd name="T51" fmla="*/ 179 h 1532"/>
                <a:gd name="T52" fmla="*/ 280 w 1259"/>
                <a:gd name="T53" fmla="*/ 164 h 1532"/>
                <a:gd name="T54" fmla="*/ 336 w 1259"/>
                <a:gd name="T55" fmla="*/ 149 h 1532"/>
                <a:gd name="T56" fmla="*/ 397 w 1259"/>
                <a:gd name="T57" fmla="*/ 149 h 1532"/>
                <a:gd name="T58" fmla="*/ 458 w 1259"/>
                <a:gd name="T59" fmla="*/ 141 h 1532"/>
                <a:gd name="T60" fmla="*/ 511 w 1259"/>
                <a:gd name="T61" fmla="*/ 146 h 1532"/>
                <a:gd name="T62" fmla="*/ 565 w 1259"/>
                <a:gd name="T63" fmla="*/ 152 h 1532"/>
                <a:gd name="T64" fmla="*/ 618 w 1259"/>
                <a:gd name="T65" fmla="*/ 166 h 1532"/>
                <a:gd name="T66" fmla="*/ 669 w 1259"/>
                <a:gd name="T67" fmla="*/ 186 h 1532"/>
                <a:gd name="T68" fmla="*/ 715 w 1259"/>
                <a:gd name="T69" fmla="*/ 205 h 1532"/>
                <a:gd name="T70" fmla="*/ 760 w 1259"/>
                <a:gd name="T71" fmla="*/ 239 h 1532"/>
                <a:gd name="T72" fmla="*/ 811 w 1259"/>
                <a:gd name="T73" fmla="*/ 267 h 1532"/>
                <a:gd name="T74" fmla="*/ 855 w 1259"/>
                <a:gd name="T75" fmla="*/ 307 h 1532"/>
                <a:gd name="T76" fmla="*/ 899 w 1259"/>
                <a:gd name="T77" fmla="*/ 348 h 1532"/>
                <a:gd name="T78" fmla="*/ 971 w 1259"/>
                <a:gd name="T79" fmla="*/ 464 h 1532"/>
                <a:gd name="T80" fmla="*/ 1016 w 1259"/>
                <a:gd name="T81" fmla="*/ 606 h 1532"/>
                <a:gd name="T82" fmla="*/ 1027 w 1259"/>
                <a:gd name="T83" fmla="*/ 774 h 1532"/>
                <a:gd name="T84" fmla="*/ 1022 w 1259"/>
                <a:gd name="T85" fmla="*/ 939 h 1532"/>
                <a:gd name="T86" fmla="*/ 1002 w 1259"/>
                <a:gd name="T87" fmla="*/ 1117 h 1532"/>
                <a:gd name="T88" fmla="*/ 966 w 1259"/>
                <a:gd name="T89" fmla="*/ 1279 h 1532"/>
                <a:gd name="T90" fmla="*/ 933 w 1259"/>
                <a:gd name="T91" fmla="*/ 1421 h 1532"/>
                <a:gd name="T92" fmla="*/ 891 w 1259"/>
                <a:gd name="T93" fmla="*/ 1532 h 15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59" h="1532">
                  <a:moveTo>
                    <a:pt x="891" y="1532"/>
                  </a:moveTo>
                  <a:lnTo>
                    <a:pt x="954" y="1452"/>
                  </a:lnTo>
                  <a:lnTo>
                    <a:pt x="1032" y="1338"/>
                  </a:lnTo>
                  <a:lnTo>
                    <a:pt x="1115" y="1188"/>
                  </a:lnTo>
                  <a:lnTo>
                    <a:pt x="1194" y="1023"/>
                  </a:lnTo>
                  <a:lnTo>
                    <a:pt x="1244" y="841"/>
                  </a:lnTo>
                  <a:lnTo>
                    <a:pt x="1259" y="647"/>
                  </a:lnTo>
                  <a:lnTo>
                    <a:pt x="1230" y="463"/>
                  </a:lnTo>
                  <a:lnTo>
                    <a:pt x="1140" y="294"/>
                  </a:lnTo>
                  <a:lnTo>
                    <a:pt x="1043" y="190"/>
                  </a:lnTo>
                  <a:lnTo>
                    <a:pt x="961" y="109"/>
                  </a:lnTo>
                  <a:lnTo>
                    <a:pt x="894" y="65"/>
                  </a:lnTo>
                  <a:lnTo>
                    <a:pt x="786" y="18"/>
                  </a:lnTo>
                  <a:lnTo>
                    <a:pt x="642" y="0"/>
                  </a:lnTo>
                  <a:lnTo>
                    <a:pt x="440" y="23"/>
                  </a:lnTo>
                  <a:lnTo>
                    <a:pt x="366" y="44"/>
                  </a:lnTo>
                  <a:lnTo>
                    <a:pt x="292" y="58"/>
                  </a:lnTo>
                  <a:lnTo>
                    <a:pt x="229" y="79"/>
                  </a:lnTo>
                  <a:lnTo>
                    <a:pt x="178" y="103"/>
                  </a:lnTo>
                  <a:lnTo>
                    <a:pt x="127" y="127"/>
                  </a:lnTo>
                  <a:lnTo>
                    <a:pt x="82" y="158"/>
                  </a:lnTo>
                  <a:lnTo>
                    <a:pt x="41" y="197"/>
                  </a:lnTo>
                  <a:lnTo>
                    <a:pt x="0" y="243"/>
                  </a:lnTo>
                  <a:lnTo>
                    <a:pt x="76" y="215"/>
                  </a:lnTo>
                  <a:lnTo>
                    <a:pt x="144" y="194"/>
                  </a:lnTo>
                  <a:lnTo>
                    <a:pt x="212" y="179"/>
                  </a:lnTo>
                  <a:lnTo>
                    <a:pt x="280" y="164"/>
                  </a:lnTo>
                  <a:lnTo>
                    <a:pt x="336" y="149"/>
                  </a:lnTo>
                  <a:lnTo>
                    <a:pt x="397" y="149"/>
                  </a:lnTo>
                  <a:lnTo>
                    <a:pt x="458" y="141"/>
                  </a:lnTo>
                  <a:lnTo>
                    <a:pt x="511" y="146"/>
                  </a:lnTo>
                  <a:lnTo>
                    <a:pt x="565" y="152"/>
                  </a:lnTo>
                  <a:lnTo>
                    <a:pt x="618" y="166"/>
                  </a:lnTo>
                  <a:lnTo>
                    <a:pt x="669" y="186"/>
                  </a:lnTo>
                  <a:lnTo>
                    <a:pt x="715" y="205"/>
                  </a:lnTo>
                  <a:lnTo>
                    <a:pt x="760" y="239"/>
                  </a:lnTo>
                  <a:lnTo>
                    <a:pt x="811" y="267"/>
                  </a:lnTo>
                  <a:lnTo>
                    <a:pt x="855" y="307"/>
                  </a:lnTo>
                  <a:lnTo>
                    <a:pt x="899" y="348"/>
                  </a:lnTo>
                  <a:lnTo>
                    <a:pt x="971" y="464"/>
                  </a:lnTo>
                  <a:lnTo>
                    <a:pt x="1016" y="606"/>
                  </a:lnTo>
                  <a:lnTo>
                    <a:pt x="1027" y="774"/>
                  </a:lnTo>
                  <a:lnTo>
                    <a:pt x="1022" y="939"/>
                  </a:lnTo>
                  <a:lnTo>
                    <a:pt x="1002" y="1117"/>
                  </a:lnTo>
                  <a:lnTo>
                    <a:pt x="966" y="1279"/>
                  </a:lnTo>
                  <a:lnTo>
                    <a:pt x="933" y="1421"/>
                  </a:lnTo>
                  <a:lnTo>
                    <a:pt x="891" y="1532"/>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8" name="Freeform 13"/>
            <p:cNvSpPr>
              <a:spLocks/>
            </p:cNvSpPr>
            <p:nvPr userDrawn="1"/>
          </p:nvSpPr>
          <p:spPr bwMode="ltGray">
            <a:xfrm>
              <a:off x="0" y="2610"/>
              <a:ext cx="801" cy="459"/>
            </a:xfrm>
            <a:custGeom>
              <a:avLst/>
              <a:gdLst>
                <a:gd name="T0" fmla="*/ 0 w 801"/>
                <a:gd name="T1" fmla="*/ 0 h 459"/>
                <a:gd name="T2" fmla="*/ 37 w 801"/>
                <a:gd name="T3" fmla="*/ 69 h 459"/>
                <a:gd name="T4" fmla="*/ 68 w 801"/>
                <a:gd name="T5" fmla="*/ 132 h 459"/>
                <a:gd name="T6" fmla="*/ 110 w 801"/>
                <a:gd name="T7" fmla="*/ 188 h 459"/>
                <a:gd name="T8" fmla="*/ 149 w 801"/>
                <a:gd name="T9" fmla="*/ 229 h 459"/>
                <a:gd name="T10" fmla="*/ 192 w 801"/>
                <a:gd name="T11" fmla="*/ 278 h 459"/>
                <a:gd name="T12" fmla="*/ 250 w 801"/>
                <a:gd name="T13" fmla="*/ 314 h 459"/>
                <a:gd name="T14" fmla="*/ 308 w 801"/>
                <a:gd name="T15" fmla="*/ 336 h 459"/>
                <a:gd name="T16" fmla="*/ 365 w 801"/>
                <a:gd name="T17" fmla="*/ 365 h 459"/>
                <a:gd name="T18" fmla="*/ 430 w 801"/>
                <a:gd name="T19" fmla="*/ 381 h 459"/>
                <a:gd name="T20" fmla="*/ 501 w 801"/>
                <a:gd name="T21" fmla="*/ 390 h 459"/>
                <a:gd name="T22" fmla="*/ 573 w 801"/>
                <a:gd name="T23" fmla="*/ 392 h 459"/>
                <a:gd name="T24" fmla="*/ 646 w 801"/>
                <a:gd name="T25" fmla="*/ 381 h 459"/>
                <a:gd name="T26" fmla="*/ 726 w 801"/>
                <a:gd name="T27" fmla="*/ 362 h 459"/>
                <a:gd name="T28" fmla="*/ 801 w 801"/>
                <a:gd name="T29" fmla="*/ 335 h 459"/>
                <a:gd name="T30" fmla="*/ 731 w 801"/>
                <a:gd name="T31" fmla="*/ 377 h 459"/>
                <a:gd name="T32" fmla="*/ 662 w 801"/>
                <a:gd name="T33" fmla="*/ 404 h 459"/>
                <a:gd name="T34" fmla="*/ 594 w 801"/>
                <a:gd name="T35" fmla="*/ 432 h 459"/>
                <a:gd name="T36" fmla="*/ 532 w 801"/>
                <a:gd name="T37" fmla="*/ 445 h 459"/>
                <a:gd name="T38" fmla="*/ 471 w 801"/>
                <a:gd name="T39" fmla="*/ 459 h 459"/>
                <a:gd name="T40" fmla="*/ 411 w 801"/>
                <a:gd name="T41" fmla="*/ 458 h 459"/>
                <a:gd name="T42" fmla="*/ 350 w 801"/>
                <a:gd name="T43" fmla="*/ 458 h 459"/>
                <a:gd name="T44" fmla="*/ 291 w 801"/>
                <a:gd name="T45" fmla="*/ 450 h 459"/>
                <a:gd name="T46" fmla="*/ 244 w 801"/>
                <a:gd name="T47" fmla="*/ 436 h 459"/>
                <a:gd name="T48" fmla="*/ 192 w 801"/>
                <a:gd name="T49" fmla="*/ 415 h 459"/>
                <a:gd name="T50" fmla="*/ 145 w 801"/>
                <a:gd name="T51" fmla="*/ 394 h 459"/>
                <a:gd name="T52" fmla="*/ 100 w 801"/>
                <a:gd name="T53" fmla="*/ 373 h 459"/>
                <a:gd name="T54" fmla="*/ 60 w 801"/>
                <a:gd name="T55" fmla="*/ 347 h 459"/>
                <a:gd name="T56" fmla="*/ 0 w 801"/>
                <a:gd name="T57" fmla="*/ 294 h 459"/>
                <a:gd name="T58" fmla="*/ 0 w 801"/>
                <a:gd name="T59" fmla="*/ 0 h 4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1" h="459">
                  <a:moveTo>
                    <a:pt x="0" y="0"/>
                  </a:moveTo>
                  <a:lnTo>
                    <a:pt x="37" y="69"/>
                  </a:lnTo>
                  <a:lnTo>
                    <a:pt x="68" y="132"/>
                  </a:lnTo>
                  <a:lnTo>
                    <a:pt x="110" y="188"/>
                  </a:lnTo>
                  <a:lnTo>
                    <a:pt x="149" y="229"/>
                  </a:lnTo>
                  <a:lnTo>
                    <a:pt x="192" y="278"/>
                  </a:lnTo>
                  <a:lnTo>
                    <a:pt x="250" y="314"/>
                  </a:lnTo>
                  <a:lnTo>
                    <a:pt x="308" y="336"/>
                  </a:lnTo>
                  <a:lnTo>
                    <a:pt x="365" y="365"/>
                  </a:lnTo>
                  <a:lnTo>
                    <a:pt x="430" y="381"/>
                  </a:lnTo>
                  <a:lnTo>
                    <a:pt x="501" y="390"/>
                  </a:lnTo>
                  <a:lnTo>
                    <a:pt x="573" y="392"/>
                  </a:lnTo>
                  <a:lnTo>
                    <a:pt x="646" y="381"/>
                  </a:lnTo>
                  <a:lnTo>
                    <a:pt x="726" y="362"/>
                  </a:lnTo>
                  <a:lnTo>
                    <a:pt x="801" y="335"/>
                  </a:lnTo>
                  <a:lnTo>
                    <a:pt x="731" y="377"/>
                  </a:lnTo>
                  <a:lnTo>
                    <a:pt x="662" y="404"/>
                  </a:lnTo>
                  <a:lnTo>
                    <a:pt x="594" y="432"/>
                  </a:lnTo>
                  <a:lnTo>
                    <a:pt x="532" y="445"/>
                  </a:lnTo>
                  <a:lnTo>
                    <a:pt x="471" y="459"/>
                  </a:lnTo>
                  <a:lnTo>
                    <a:pt x="411" y="458"/>
                  </a:lnTo>
                  <a:lnTo>
                    <a:pt x="350" y="458"/>
                  </a:lnTo>
                  <a:lnTo>
                    <a:pt x="291" y="450"/>
                  </a:lnTo>
                  <a:lnTo>
                    <a:pt x="244" y="436"/>
                  </a:lnTo>
                  <a:lnTo>
                    <a:pt x="192" y="415"/>
                  </a:lnTo>
                  <a:lnTo>
                    <a:pt x="145" y="394"/>
                  </a:lnTo>
                  <a:lnTo>
                    <a:pt x="100" y="373"/>
                  </a:lnTo>
                  <a:lnTo>
                    <a:pt x="60" y="347"/>
                  </a:lnTo>
                  <a:lnTo>
                    <a:pt x="0" y="294"/>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9" name="Freeform 14"/>
            <p:cNvSpPr>
              <a:spLocks/>
            </p:cNvSpPr>
            <p:nvPr userDrawn="1"/>
          </p:nvSpPr>
          <p:spPr bwMode="ltGray">
            <a:xfrm rot="373331" flipH="1">
              <a:off x="898" y="2855"/>
              <a:ext cx="354" cy="464"/>
            </a:xfrm>
            <a:custGeom>
              <a:avLst/>
              <a:gdLst>
                <a:gd name="T0" fmla="*/ 227 w 117"/>
                <a:gd name="T1" fmla="*/ 0 h 132"/>
                <a:gd name="T2" fmla="*/ 0 w 117"/>
                <a:gd name="T3" fmla="*/ 88 h 132"/>
                <a:gd name="T4" fmla="*/ 9 w 117"/>
                <a:gd name="T5" fmla="*/ 91 h 132"/>
                <a:gd name="T6" fmla="*/ 42 w 117"/>
                <a:gd name="T7" fmla="*/ 102 h 132"/>
                <a:gd name="T8" fmla="*/ 88 w 117"/>
                <a:gd name="T9" fmla="*/ 127 h 132"/>
                <a:gd name="T10" fmla="*/ 139 w 117"/>
                <a:gd name="T11" fmla="*/ 165 h 132"/>
                <a:gd name="T12" fmla="*/ 200 w 117"/>
                <a:gd name="T13" fmla="*/ 218 h 132"/>
                <a:gd name="T14" fmla="*/ 254 w 117"/>
                <a:gd name="T15" fmla="*/ 281 h 132"/>
                <a:gd name="T16" fmla="*/ 309 w 117"/>
                <a:gd name="T17" fmla="*/ 362 h 132"/>
                <a:gd name="T18" fmla="*/ 351 w 117"/>
                <a:gd name="T19" fmla="*/ 464 h 132"/>
                <a:gd name="T20" fmla="*/ 354 w 117"/>
                <a:gd name="T21" fmla="*/ 422 h 132"/>
                <a:gd name="T22" fmla="*/ 348 w 117"/>
                <a:gd name="T23" fmla="*/ 376 h 132"/>
                <a:gd name="T24" fmla="*/ 327 w 117"/>
                <a:gd name="T25" fmla="*/ 316 h 132"/>
                <a:gd name="T26" fmla="*/ 300 w 117"/>
                <a:gd name="T27" fmla="*/ 260 h 132"/>
                <a:gd name="T28" fmla="*/ 269 w 117"/>
                <a:gd name="T29" fmla="*/ 204 h 132"/>
                <a:gd name="T30" fmla="*/ 236 w 117"/>
                <a:gd name="T31" fmla="*/ 158 h 132"/>
                <a:gd name="T32" fmla="*/ 203 w 117"/>
                <a:gd name="T33" fmla="*/ 127 h 132"/>
                <a:gd name="T34" fmla="*/ 175 w 117"/>
                <a:gd name="T35" fmla="*/ 112 h 132"/>
                <a:gd name="T36" fmla="*/ 209 w 117"/>
                <a:gd name="T37" fmla="*/ 102 h 132"/>
                <a:gd name="T38" fmla="*/ 239 w 117"/>
                <a:gd name="T39" fmla="*/ 98 h 132"/>
                <a:gd name="T40" fmla="*/ 269 w 117"/>
                <a:gd name="T41" fmla="*/ 91 h 132"/>
                <a:gd name="T42" fmla="*/ 297 w 117"/>
                <a:gd name="T43" fmla="*/ 88 h 132"/>
                <a:gd name="T44" fmla="*/ 318 w 117"/>
                <a:gd name="T45" fmla="*/ 84 h 132"/>
                <a:gd name="T46" fmla="*/ 330 w 117"/>
                <a:gd name="T47" fmla="*/ 77 h 132"/>
                <a:gd name="T48" fmla="*/ 342 w 117"/>
                <a:gd name="T49" fmla="*/ 74 h 132"/>
                <a:gd name="T50" fmla="*/ 345 w 117"/>
                <a:gd name="T51" fmla="*/ 74 h 132"/>
                <a:gd name="T52" fmla="*/ 227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0" name="Freeform 15"/>
            <p:cNvSpPr>
              <a:spLocks/>
            </p:cNvSpPr>
            <p:nvPr userDrawn="1"/>
          </p:nvSpPr>
          <p:spPr bwMode="ltGray">
            <a:xfrm rot="373331" flipH="1">
              <a:off x="799" y="2979"/>
              <a:ext cx="87" cy="274"/>
            </a:xfrm>
            <a:custGeom>
              <a:avLst/>
              <a:gdLst>
                <a:gd name="T0" fmla="*/ 87 w 29"/>
                <a:gd name="T1" fmla="*/ 0 h 77"/>
                <a:gd name="T2" fmla="*/ 69 w 29"/>
                <a:gd name="T3" fmla="*/ 0 h 77"/>
                <a:gd name="T4" fmla="*/ 48 w 29"/>
                <a:gd name="T5" fmla="*/ 14 h 77"/>
                <a:gd name="T6" fmla="*/ 27 w 29"/>
                <a:gd name="T7" fmla="*/ 32 h 77"/>
                <a:gd name="T8" fmla="*/ 12 w 29"/>
                <a:gd name="T9" fmla="*/ 68 h 77"/>
                <a:gd name="T10" fmla="*/ 3 w 29"/>
                <a:gd name="T11" fmla="*/ 107 h 77"/>
                <a:gd name="T12" fmla="*/ 0 w 29"/>
                <a:gd name="T13" fmla="*/ 157 h 77"/>
                <a:gd name="T14" fmla="*/ 9 w 29"/>
                <a:gd name="T15" fmla="*/ 214 h 77"/>
                <a:gd name="T16" fmla="*/ 33 w 29"/>
                <a:gd name="T17" fmla="*/ 274 h 77"/>
                <a:gd name="T18" fmla="*/ 45 w 29"/>
                <a:gd name="T19" fmla="*/ 189 h 77"/>
                <a:gd name="T20" fmla="*/ 57 w 29"/>
                <a:gd name="T21" fmla="*/ 132 h 77"/>
                <a:gd name="T22" fmla="*/ 69 w 29"/>
                <a:gd name="T23" fmla="*/ 78 h 77"/>
                <a:gd name="T24" fmla="*/ 87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1" name="Freeform 16"/>
            <p:cNvSpPr>
              <a:spLocks/>
            </p:cNvSpPr>
            <p:nvPr userDrawn="1"/>
          </p:nvSpPr>
          <p:spPr bwMode="ltGray">
            <a:xfrm>
              <a:off x="1190" y="3273"/>
              <a:ext cx="1108" cy="1047"/>
            </a:xfrm>
            <a:custGeom>
              <a:avLst/>
              <a:gdLst>
                <a:gd name="T0" fmla="*/ 784 w 1108"/>
                <a:gd name="T1" fmla="*/ 1047 h 1047"/>
                <a:gd name="T2" fmla="*/ 692 w 1108"/>
                <a:gd name="T3" fmla="*/ 1011 h 1047"/>
                <a:gd name="T4" fmla="*/ 607 w 1108"/>
                <a:gd name="T5" fmla="*/ 945 h 1047"/>
                <a:gd name="T6" fmla="*/ 517 w 1108"/>
                <a:gd name="T7" fmla="*/ 861 h 1047"/>
                <a:gd name="T8" fmla="*/ 432 w 1108"/>
                <a:gd name="T9" fmla="*/ 776 h 1047"/>
                <a:gd name="T10" fmla="*/ 350 w 1108"/>
                <a:gd name="T11" fmla="*/ 677 h 1047"/>
                <a:gd name="T12" fmla="*/ 266 w 1108"/>
                <a:gd name="T13" fmla="*/ 563 h 1047"/>
                <a:gd name="T14" fmla="*/ 188 w 1108"/>
                <a:gd name="T15" fmla="*/ 447 h 1047"/>
                <a:gd name="T16" fmla="*/ 122 w 1108"/>
                <a:gd name="T17" fmla="*/ 325 h 1047"/>
                <a:gd name="T18" fmla="*/ 65 w 1108"/>
                <a:gd name="T19" fmla="*/ 211 h 1047"/>
                <a:gd name="T20" fmla="*/ 21 w 1108"/>
                <a:gd name="T21" fmla="*/ 101 h 1047"/>
                <a:gd name="T22" fmla="*/ 0 w 1108"/>
                <a:gd name="T23" fmla="*/ 0 h 1047"/>
                <a:gd name="T24" fmla="*/ 109 w 1108"/>
                <a:gd name="T25" fmla="*/ 217 h 1047"/>
                <a:gd name="T26" fmla="*/ 209 w 1108"/>
                <a:gd name="T27" fmla="*/ 378 h 1047"/>
                <a:gd name="T28" fmla="*/ 294 w 1108"/>
                <a:gd name="T29" fmla="*/ 500 h 1047"/>
                <a:gd name="T30" fmla="*/ 373 w 1108"/>
                <a:gd name="T31" fmla="*/ 590 h 1047"/>
                <a:gd name="T32" fmla="*/ 441 w 1108"/>
                <a:gd name="T33" fmla="*/ 661 h 1047"/>
                <a:gd name="T34" fmla="*/ 506 w 1108"/>
                <a:gd name="T35" fmla="*/ 713 h 1047"/>
                <a:gd name="T36" fmla="*/ 564 w 1108"/>
                <a:gd name="T37" fmla="*/ 754 h 1047"/>
                <a:gd name="T38" fmla="*/ 620 w 1108"/>
                <a:gd name="T39" fmla="*/ 801 h 1047"/>
                <a:gd name="T40" fmla="*/ 754 w 1108"/>
                <a:gd name="T41" fmla="*/ 899 h 1047"/>
                <a:gd name="T42" fmla="*/ 925 w 1108"/>
                <a:gd name="T43" fmla="*/ 977 h 1047"/>
                <a:gd name="T44" fmla="*/ 1108 w 1108"/>
                <a:gd name="T45" fmla="*/ 1047 h 1047"/>
                <a:gd name="T46" fmla="*/ 784 w 1108"/>
                <a:gd name="T47" fmla="*/ 1047 h 10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8" h="1047">
                  <a:moveTo>
                    <a:pt x="784" y="1047"/>
                  </a:moveTo>
                  <a:lnTo>
                    <a:pt x="692" y="1011"/>
                  </a:lnTo>
                  <a:lnTo>
                    <a:pt x="607" y="945"/>
                  </a:lnTo>
                  <a:lnTo>
                    <a:pt x="517" y="861"/>
                  </a:lnTo>
                  <a:lnTo>
                    <a:pt x="432" y="776"/>
                  </a:lnTo>
                  <a:lnTo>
                    <a:pt x="350" y="677"/>
                  </a:lnTo>
                  <a:lnTo>
                    <a:pt x="266" y="563"/>
                  </a:lnTo>
                  <a:lnTo>
                    <a:pt x="188" y="447"/>
                  </a:lnTo>
                  <a:lnTo>
                    <a:pt x="122" y="325"/>
                  </a:lnTo>
                  <a:lnTo>
                    <a:pt x="65" y="211"/>
                  </a:lnTo>
                  <a:lnTo>
                    <a:pt x="21" y="101"/>
                  </a:lnTo>
                  <a:lnTo>
                    <a:pt x="0" y="0"/>
                  </a:lnTo>
                  <a:lnTo>
                    <a:pt x="109" y="217"/>
                  </a:lnTo>
                  <a:lnTo>
                    <a:pt x="209" y="378"/>
                  </a:lnTo>
                  <a:lnTo>
                    <a:pt x="294" y="500"/>
                  </a:lnTo>
                  <a:lnTo>
                    <a:pt x="373" y="590"/>
                  </a:lnTo>
                  <a:lnTo>
                    <a:pt x="441" y="661"/>
                  </a:lnTo>
                  <a:lnTo>
                    <a:pt x="506" y="713"/>
                  </a:lnTo>
                  <a:lnTo>
                    <a:pt x="564" y="754"/>
                  </a:lnTo>
                  <a:lnTo>
                    <a:pt x="620" y="801"/>
                  </a:lnTo>
                  <a:lnTo>
                    <a:pt x="754" y="899"/>
                  </a:lnTo>
                  <a:lnTo>
                    <a:pt x="925" y="977"/>
                  </a:lnTo>
                  <a:lnTo>
                    <a:pt x="1108" y="1047"/>
                  </a:lnTo>
                  <a:lnTo>
                    <a:pt x="784" y="1047"/>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12" name="Group 17"/>
            <p:cNvGrpSpPr>
              <a:grpSpLocks/>
            </p:cNvGrpSpPr>
            <p:nvPr userDrawn="1"/>
          </p:nvGrpSpPr>
          <p:grpSpPr bwMode="auto">
            <a:xfrm rot="3220060">
              <a:off x="2636" y="751"/>
              <a:ext cx="569" cy="636"/>
              <a:chOff x="1727" y="866"/>
              <a:chExt cx="129" cy="157"/>
            </a:xfrm>
          </p:grpSpPr>
          <p:sp>
            <p:nvSpPr>
              <p:cNvPr id="36" name="Freeform 1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7" name="Freeform 1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8" name="Freeform 2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3" name="Group 21"/>
            <p:cNvGrpSpPr>
              <a:grpSpLocks/>
            </p:cNvGrpSpPr>
            <p:nvPr userDrawn="1"/>
          </p:nvGrpSpPr>
          <p:grpSpPr bwMode="auto">
            <a:xfrm rot="-6691250">
              <a:off x="3642" y="133"/>
              <a:ext cx="361" cy="608"/>
              <a:chOff x="1727" y="866"/>
              <a:chExt cx="131" cy="157"/>
            </a:xfrm>
          </p:grpSpPr>
          <p:sp>
            <p:nvSpPr>
              <p:cNvPr id="33" name="Freeform 22"/>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4" name="Freeform 23"/>
              <p:cNvSpPr>
                <a:spLocks/>
              </p:cNvSpPr>
              <p:nvPr userDrawn="1"/>
            </p:nvSpPr>
            <p:spPr bwMode="ltGray">
              <a:xfrm>
                <a:off x="1788"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5" name="Freeform 24"/>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4" name="Group 25"/>
            <p:cNvGrpSpPr>
              <a:grpSpLocks/>
            </p:cNvGrpSpPr>
            <p:nvPr userDrawn="1"/>
          </p:nvGrpSpPr>
          <p:grpSpPr bwMode="auto">
            <a:xfrm rot="8524840">
              <a:off x="676" y="3311"/>
              <a:ext cx="500" cy="496"/>
              <a:chOff x="1727" y="868"/>
              <a:chExt cx="129" cy="155"/>
            </a:xfrm>
          </p:grpSpPr>
          <p:sp>
            <p:nvSpPr>
              <p:cNvPr id="30" name="Freeform 26"/>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 name="Freeform 27"/>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2" name="Freeform 28"/>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5" name="Group 29"/>
            <p:cNvGrpSpPr>
              <a:grpSpLocks/>
            </p:cNvGrpSpPr>
            <p:nvPr userDrawn="1"/>
          </p:nvGrpSpPr>
          <p:grpSpPr bwMode="auto">
            <a:xfrm rot="4106450" flipH="1">
              <a:off x="404" y="269"/>
              <a:ext cx="708" cy="891"/>
              <a:chOff x="1727" y="866"/>
              <a:chExt cx="129" cy="157"/>
            </a:xfrm>
          </p:grpSpPr>
          <p:sp>
            <p:nvSpPr>
              <p:cNvPr id="27" name="Freeform 30"/>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8" name="Freeform 31"/>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9" name="Freeform 3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16" name="Group 33"/>
            <p:cNvGrpSpPr>
              <a:grpSpLocks/>
            </p:cNvGrpSpPr>
            <p:nvPr userDrawn="1"/>
          </p:nvGrpSpPr>
          <p:grpSpPr bwMode="auto">
            <a:xfrm rot="10015322" flipH="1">
              <a:off x="4617" y="2392"/>
              <a:ext cx="708" cy="891"/>
              <a:chOff x="1727" y="866"/>
              <a:chExt cx="129" cy="157"/>
            </a:xfrm>
          </p:grpSpPr>
          <p:sp>
            <p:nvSpPr>
              <p:cNvPr id="24" name="Freeform 3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5" name="Freeform 3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6" name="Freeform 3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17" name="Freeform 37"/>
            <p:cNvSpPr>
              <a:spLocks/>
            </p:cNvSpPr>
            <p:nvPr userDrawn="1"/>
          </p:nvSpPr>
          <p:spPr bwMode="ltGray">
            <a:xfrm>
              <a:off x="1217" y="2"/>
              <a:ext cx="862" cy="886"/>
            </a:xfrm>
            <a:custGeom>
              <a:avLst/>
              <a:gdLst>
                <a:gd name="T0" fmla="*/ 0 w 862"/>
                <a:gd name="T1" fmla="*/ 0 h 886"/>
                <a:gd name="T2" fmla="*/ 6 w 862"/>
                <a:gd name="T3" fmla="*/ 107 h 886"/>
                <a:gd name="T4" fmla="*/ 37 w 862"/>
                <a:gd name="T5" fmla="*/ 262 h 886"/>
                <a:gd name="T6" fmla="*/ 83 w 862"/>
                <a:gd name="T7" fmla="*/ 410 h 886"/>
                <a:gd name="T8" fmla="*/ 149 w 862"/>
                <a:gd name="T9" fmla="*/ 546 h 886"/>
                <a:gd name="T10" fmla="*/ 237 w 862"/>
                <a:gd name="T11" fmla="*/ 666 h 886"/>
                <a:gd name="T12" fmla="*/ 338 w 862"/>
                <a:gd name="T13" fmla="*/ 764 h 886"/>
                <a:gd name="T14" fmla="*/ 450 w 862"/>
                <a:gd name="T15" fmla="*/ 838 h 886"/>
                <a:gd name="T16" fmla="*/ 579 w 862"/>
                <a:gd name="T17" fmla="*/ 879 h 886"/>
                <a:gd name="T18" fmla="*/ 714 w 862"/>
                <a:gd name="T19" fmla="*/ 886 h 886"/>
                <a:gd name="T20" fmla="*/ 862 w 862"/>
                <a:gd name="T21" fmla="*/ 851 h 886"/>
                <a:gd name="T22" fmla="*/ 784 w 862"/>
                <a:gd name="T23" fmla="*/ 856 h 886"/>
                <a:gd name="T24" fmla="*/ 700 w 862"/>
                <a:gd name="T25" fmla="*/ 835 h 886"/>
                <a:gd name="T26" fmla="*/ 621 w 862"/>
                <a:gd name="T27" fmla="*/ 794 h 886"/>
                <a:gd name="T28" fmla="*/ 542 w 862"/>
                <a:gd name="T29" fmla="*/ 728 h 886"/>
                <a:gd name="T30" fmla="*/ 466 w 862"/>
                <a:gd name="T31" fmla="*/ 649 h 886"/>
                <a:gd name="T32" fmla="*/ 397 w 862"/>
                <a:gd name="T33" fmla="*/ 557 h 886"/>
                <a:gd name="T34" fmla="*/ 334 w 862"/>
                <a:gd name="T35" fmla="*/ 454 h 886"/>
                <a:gd name="T36" fmla="*/ 279 w 862"/>
                <a:gd name="T37" fmla="*/ 339 h 886"/>
                <a:gd name="T38" fmla="*/ 238 w 862"/>
                <a:gd name="T39" fmla="*/ 225 h 886"/>
                <a:gd name="T40" fmla="*/ 205 w 862"/>
                <a:gd name="T41" fmla="*/ 105 h 886"/>
                <a:gd name="T42" fmla="*/ 184 w 862"/>
                <a:gd name="T43" fmla="*/ 3 h 8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2" h="886">
                  <a:moveTo>
                    <a:pt x="0" y="0"/>
                  </a:moveTo>
                  <a:lnTo>
                    <a:pt x="6" y="107"/>
                  </a:lnTo>
                  <a:lnTo>
                    <a:pt x="37" y="262"/>
                  </a:lnTo>
                  <a:lnTo>
                    <a:pt x="83" y="410"/>
                  </a:lnTo>
                  <a:lnTo>
                    <a:pt x="149" y="546"/>
                  </a:lnTo>
                  <a:lnTo>
                    <a:pt x="237" y="666"/>
                  </a:lnTo>
                  <a:lnTo>
                    <a:pt x="338" y="764"/>
                  </a:lnTo>
                  <a:lnTo>
                    <a:pt x="450" y="838"/>
                  </a:lnTo>
                  <a:lnTo>
                    <a:pt x="579" y="879"/>
                  </a:lnTo>
                  <a:lnTo>
                    <a:pt x="714" y="886"/>
                  </a:lnTo>
                  <a:lnTo>
                    <a:pt x="862" y="851"/>
                  </a:lnTo>
                  <a:lnTo>
                    <a:pt x="784" y="856"/>
                  </a:lnTo>
                  <a:lnTo>
                    <a:pt x="700" y="835"/>
                  </a:lnTo>
                  <a:lnTo>
                    <a:pt x="621" y="794"/>
                  </a:lnTo>
                  <a:lnTo>
                    <a:pt x="542" y="728"/>
                  </a:lnTo>
                  <a:lnTo>
                    <a:pt x="466" y="649"/>
                  </a:lnTo>
                  <a:lnTo>
                    <a:pt x="397" y="557"/>
                  </a:lnTo>
                  <a:lnTo>
                    <a:pt x="334" y="454"/>
                  </a:lnTo>
                  <a:lnTo>
                    <a:pt x="279" y="339"/>
                  </a:lnTo>
                  <a:lnTo>
                    <a:pt x="238" y="225"/>
                  </a:lnTo>
                  <a:lnTo>
                    <a:pt x="205" y="105"/>
                  </a:lnTo>
                  <a:lnTo>
                    <a:pt x="184" y="3"/>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8" name="Freeform 38"/>
            <p:cNvSpPr>
              <a:spLocks/>
            </p:cNvSpPr>
            <p:nvPr userDrawn="1"/>
          </p:nvSpPr>
          <p:spPr bwMode="ltGray">
            <a:xfrm rot="9832527" flipV="1">
              <a:off x="2158" y="102"/>
              <a:ext cx="681" cy="593"/>
            </a:xfrm>
            <a:custGeom>
              <a:avLst/>
              <a:gdLst>
                <a:gd name="T0" fmla="*/ 0 w 257"/>
                <a:gd name="T1" fmla="*/ 0 h 237"/>
                <a:gd name="T2" fmla="*/ 0 w 257"/>
                <a:gd name="T3" fmla="*/ 63 h 237"/>
                <a:gd name="T4" fmla="*/ 8 w 257"/>
                <a:gd name="T5" fmla="*/ 125 h 237"/>
                <a:gd name="T6" fmla="*/ 16 w 257"/>
                <a:gd name="T7" fmla="*/ 188 h 237"/>
                <a:gd name="T8" fmla="*/ 29 w 257"/>
                <a:gd name="T9" fmla="*/ 245 h 237"/>
                <a:gd name="T10" fmla="*/ 48 w 257"/>
                <a:gd name="T11" fmla="*/ 298 h 237"/>
                <a:gd name="T12" fmla="*/ 72 w 257"/>
                <a:gd name="T13" fmla="*/ 353 h 237"/>
                <a:gd name="T14" fmla="*/ 101 w 257"/>
                <a:gd name="T15" fmla="*/ 403 h 237"/>
                <a:gd name="T16" fmla="*/ 135 w 257"/>
                <a:gd name="T17" fmla="*/ 445 h 237"/>
                <a:gd name="T18" fmla="*/ 178 w 257"/>
                <a:gd name="T19" fmla="*/ 485 h 237"/>
                <a:gd name="T20" fmla="*/ 228 w 257"/>
                <a:gd name="T21" fmla="*/ 520 h 237"/>
                <a:gd name="T22" fmla="*/ 281 w 257"/>
                <a:gd name="T23" fmla="*/ 548 h 237"/>
                <a:gd name="T24" fmla="*/ 347 w 257"/>
                <a:gd name="T25" fmla="*/ 570 h 237"/>
                <a:gd name="T26" fmla="*/ 419 w 257"/>
                <a:gd name="T27" fmla="*/ 585 h 237"/>
                <a:gd name="T28" fmla="*/ 498 w 257"/>
                <a:gd name="T29" fmla="*/ 593 h 237"/>
                <a:gd name="T30" fmla="*/ 583 w 257"/>
                <a:gd name="T31" fmla="*/ 590 h 237"/>
                <a:gd name="T32" fmla="*/ 681 w 257"/>
                <a:gd name="T33" fmla="*/ 580 h 237"/>
                <a:gd name="T34" fmla="*/ 594 w 257"/>
                <a:gd name="T35" fmla="*/ 568 h 237"/>
                <a:gd name="T36" fmla="*/ 517 w 257"/>
                <a:gd name="T37" fmla="*/ 550 h 237"/>
                <a:gd name="T38" fmla="*/ 450 w 257"/>
                <a:gd name="T39" fmla="*/ 530 h 237"/>
                <a:gd name="T40" fmla="*/ 392 w 257"/>
                <a:gd name="T41" fmla="*/ 510 h 237"/>
                <a:gd name="T42" fmla="*/ 339 w 257"/>
                <a:gd name="T43" fmla="*/ 483 h 237"/>
                <a:gd name="T44" fmla="*/ 297 w 257"/>
                <a:gd name="T45" fmla="*/ 455 h 237"/>
                <a:gd name="T46" fmla="*/ 257 w 257"/>
                <a:gd name="T47" fmla="*/ 423 h 237"/>
                <a:gd name="T48" fmla="*/ 223 w 257"/>
                <a:gd name="T49" fmla="*/ 388 h 237"/>
                <a:gd name="T50" fmla="*/ 191 w 257"/>
                <a:gd name="T51" fmla="*/ 353 h 237"/>
                <a:gd name="T52" fmla="*/ 162 w 257"/>
                <a:gd name="T53" fmla="*/ 313 h 237"/>
                <a:gd name="T54" fmla="*/ 138 w 257"/>
                <a:gd name="T55" fmla="*/ 268 h 237"/>
                <a:gd name="T56" fmla="*/ 114 w 257"/>
                <a:gd name="T57" fmla="*/ 220 h 237"/>
                <a:gd name="T58" fmla="*/ 87 w 257"/>
                <a:gd name="T59" fmla="*/ 173 h 237"/>
                <a:gd name="T60" fmla="*/ 61 w 257"/>
                <a:gd name="T61" fmla="*/ 118 h 237"/>
                <a:gd name="T62" fmla="*/ 32 w 257"/>
                <a:gd name="T63" fmla="*/ 60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19" name="Freeform 39"/>
            <p:cNvSpPr>
              <a:spLocks/>
            </p:cNvSpPr>
            <p:nvPr userDrawn="1"/>
          </p:nvSpPr>
          <p:spPr bwMode="ltGray">
            <a:xfrm rot="9832527" flipV="1">
              <a:off x="1997" y="858"/>
              <a:ext cx="330" cy="278"/>
            </a:xfrm>
            <a:custGeom>
              <a:avLst/>
              <a:gdLst>
                <a:gd name="T0" fmla="*/ 205 w 124"/>
                <a:gd name="T1" fmla="*/ 0 h 110"/>
                <a:gd name="T2" fmla="*/ 330 w 124"/>
                <a:gd name="T3" fmla="*/ 273 h 110"/>
                <a:gd name="T4" fmla="*/ 319 w 124"/>
                <a:gd name="T5" fmla="*/ 270 h 110"/>
                <a:gd name="T6" fmla="*/ 285 w 124"/>
                <a:gd name="T7" fmla="*/ 265 h 110"/>
                <a:gd name="T8" fmla="*/ 237 w 124"/>
                <a:gd name="T9" fmla="*/ 255 h 110"/>
                <a:gd name="T10" fmla="*/ 181 w 124"/>
                <a:gd name="T11" fmla="*/ 250 h 110"/>
                <a:gd name="T12" fmla="*/ 120 w 124"/>
                <a:gd name="T13" fmla="*/ 245 h 110"/>
                <a:gd name="T14" fmla="*/ 67 w 124"/>
                <a:gd name="T15" fmla="*/ 248 h 110"/>
                <a:gd name="T16" fmla="*/ 24 w 124"/>
                <a:gd name="T17" fmla="*/ 258 h 110"/>
                <a:gd name="T18" fmla="*/ 0 w 124"/>
                <a:gd name="T19" fmla="*/ 278 h 110"/>
                <a:gd name="T20" fmla="*/ 11 w 124"/>
                <a:gd name="T21" fmla="*/ 248 h 110"/>
                <a:gd name="T22" fmla="*/ 21 w 124"/>
                <a:gd name="T23" fmla="*/ 225 h 110"/>
                <a:gd name="T24" fmla="*/ 43 w 124"/>
                <a:gd name="T25" fmla="*/ 207 h 110"/>
                <a:gd name="T26" fmla="*/ 67 w 124"/>
                <a:gd name="T27" fmla="*/ 192 h 110"/>
                <a:gd name="T28" fmla="*/ 96 w 124"/>
                <a:gd name="T29" fmla="*/ 182 h 110"/>
                <a:gd name="T30" fmla="*/ 125 w 124"/>
                <a:gd name="T31" fmla="*/ 179 h 110"/>
                <a:gd name="T32" fmla="*/ 157 w 124"/>
                <a:gd name="T33" fmla="*/ 179 h 110"/>
                <a:gd name="T34" fmla="*/ 192 w 124"/>
                <a:gd name="T35" fmla="*/ 187 h 110"/>
                <a:gd name="T36" fmla="*/ 194 w 124"/>
                <a:gd name="T37" fmla="*/ 179 h 110"/>
                <a:gd name="T38" fmla="*/ 186 w 124"/>
                <a:gd name="T39" fmla="*/ 142 h 110"/>
                <a:gd name="T40" fmla="*/ 178 w 124"/>
                <a:gd name="T41" fmla="*/ 96 h 110"/>
                <a:gd name="T42" fmla="*/ 173 w 124"/>
                <a:gd name="T43" fmla="*/ 76 h 110"/>
                <a:gd name="T44" fmla="*/ 168 w 124"/>
                <a:gd name="T45" fmla="*/ 76 h 110"/>
                <a:gd name="T46" fmla="*/ 162 w 124"/>
                <a:gd name="T47" fmla="*/ 73 h 110"/>
                <a:gd name="T48" fmla="*/ 157 w 124"/>
                <a:gd name="T49" fmla="*/ 66 h 110"/>
                <a:gd name="T50" fmla="*/ 152 w 124"/>
                <a:gd name="T51" fmla="*/ 58 h 110"/>
                <a:gd name="T52" fmla="*/ 152 w 124"/>
                <a:gd name="T53" fmla="*/ 48 h 110"/>
                <a:gd name="T54" fmla="*/ 157 w 124"/>
                <a:gd name="T55" fmla="*/ 35 h 110"/>
                <a:gd name="T56" fmla="*/ 176 w 124"/>
                <a:gd name="T57" fmla="*/ 20 h 110"/>
                <a:gd name="T58" fmla="*/ 205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0" name="Freeform 40"/>
            <p:cNvSpPr>
              <a:spLocks/>
            </p:cNvSpPr>
            <p:nvPr userDrawn="1"/>
          </p:nvSpPr>
          <p:spPr bwMode="ltGray">
            <a:xfrm rot="9832527" flipV="1">
              <a:off x="2224" y="808"/>
              <a:ext cx="123" cy="233"/>
            </a:xfrm>
            <a:custGeom>
              <a:avLst/>
              <a:gdLst>
                <a:gd name="T0" fmla="*/ 83 w 46"/>
                <a:gd name="T1" fmla="*/ 0 h 94"/>
                <a:gd name="T2" fmla="*/ 53 w 46"/>
                <a:gd name="T3" fmla="*/ 94 h 94"/>
                <a:gd name="T4" fmla="*/ 40 w 46"/>
                <a:gd name="T5" fmla="*/ 154 h 94"/>
                <a:gd name="T6" fmla="*/ 29 w 46"/>
                <a:gd name="T7" fmla="*/ 196 h 94"/>
                <a:gd name="T8" fmla="*/ 0 w 46"/>
                <a:gd name="T9" fmla="*/ 233 h 94"/>
                <a:gd name="T10" fmla="*/ 32 w 46"/>
                <a:gd name="T11" fmla="*/ 218 h 94"/>
                <a:gd name="T12" fmla="*/ 62 w 46"/>
                <a:gd name="T13" fmla="*/ 198 h 94"/>
                <a:gd name="T14" fmla="*/ 86 w 46"/>
                <a:gd name="T15" fmla="*/ 171 h 94"/>
                <a:gd name="T16" fmla="*/ 107 w 46"/>
                <a:gd name="T17" fmla="*/ 141 h 94"/>
                <a:gd name="T18" fmla="*/ 120 w 46"/>
                <a:gd name="T19" fmla="*/ 109 h 94"/>
                <a:gd name="T20" fmla="*/ 123 w 46"/>
                <a:gd name="T21" fmla="*/ 74 h 94"/>
                <a:gd name="T22" fmla="*/ 112 w 46"/>
                <a:gd name="T23" fmla="*/ 37 h 94"/>
                <a:gd name="T24" fmla="*/ 83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1" name="Freeform 41"/>
            <p:cNvSpPr>
              <a:spLocks/>
            </p:cNvSpPr>
            <p:nvPr userDrawn="1"/>
          </p:nvSpPr>
          <p:spPr bwMode="ltGray">
            <a:xfrm>
              <a:off x="1603" y="0"/>
              <a:ext cx="124" cy="121"/>
            </a:xfrm>
            <a:custGeom>
              <a:avLst/>
              <a:gdLst>
                <a:gd name="T0" fmla="*/ 124 w 124"/>
                <a:gd name="T1" fmla="*/ 0 h 121"/>
                <a:gd name="T2" fmla="*/ 113 w 124"/>
                <a:gd name="T3" fmla="*/ 9 h 121"/>
                <a:gd name="T4" fmla="*/ 99 w 124"/>
                <a:gd name="T5" fmla="*/ 25 h 121"/>
                <a:gd name="T6" fmla="*/ 81 w 124"/>
                <a:gd name="T7" fmla="*/ 41 h 121"/>
                <a:gd name="T8" fmla="*/ 63 w 124"/>
                <a:gd name="T9" fmla="*/ 54 h 121"/>
                <a:gd name="T10" fmla="*/ 41 w 124"/>
                <a:gd name="T11" fmla="*/ 66 h 121"/>
                <a:gd name="T12" fmla="*/ 22 w 124"/>
                <a:gd name="T13" fmla="*/ 74 h 121"/>
                <a:gd name="T14" fmla="*/ 0 w 124"/>
                <a:gd name="T15" fmla="*/ 75 h 121"/>
                <a:gd name="T16" fmla="*/ 10 w 124"/>
                <a:gd name="T17" fmla="*/ 96 h 121"/>
                <a:gd name="T18" fmla="*/ 23 w 124"/>
                <a:gd name="T19" fmla="*/ 113 h 121"/>
                <a:gd name="T20" fmla="*/ 41 w 124"/>
                <a:gd name="T21" fmla="*/ 121 h 121"/>
                <a:gd name="T22" fmla="*/ 60 w 124"/>
                <a:gd name="T23" fmla="*/ 121 h 121"/>
                <a:gd name="T24" fmla="*/ 83 w 124"/>
                <a:gd name="T25" fmla="*/ 111 h 121"/>
                <a:gd name="T26" fmla="*/ 101 w 124"/>
                <a:gd name="T27" fmla="*/ 88 h 121"/>
                <a:gd name="T28" fmla="*/ 116 w 124"/>
                <a:gd name="T29" fmla="*/ 53 h 121"/>
                <a:gd name="T30" fmla="*/ 124 w 124"/>
                <a:gd name="T31" fmla="*/ 0 h 1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21">
                  <a:moveTo>
                    <a:pt x="124" y="0"/>
                  </a:moveTo>
                  <a:lnTo>
                    <a:pt x="113" y="9"/>
                  </a:lnTo>
                  <a:lnTo>
                    <a:pt x="99" y="25"/>
                  </a:lnTo>
                  <a:lnTo>
                    <a:pt x="81" y="41"/>
                  </a:lnTo>
                  <a:lnTo>
                    <a:pt x="63" y="54"/>
                  </a:lnTo>
                  <a:lnTo>
                    <a:pt x="41" y="66"/>
                  </a:lnTo>
                  <a:lnTo>
                    <a:pt x="22" y="74"/>
                  </a:lnTo>
                  <a:lnTo>
                    <a:pt x="0" y="75"/>
                  </a:lnTo>
                  <a:lnTo>
                    <a:pt x="10" y="96"/>
                  </a:lnTo>
                  <a:lnTo>
                    <a:pt x="23" y="113"/>
                  </a:lnTo>
                  <a:lnTo>
                    <a:pt x="41" y="121"/>
                  </a:lnTo>
                  <a:lnTo>
                    <a:pt x="60" y="121"/>
                  </a:lnTo>
                  <a:lnTo>
                    <a:pt x="83" y="111"/>
                  </a:lnTo>
                  <a:lnTo>
                    <a:pt x="101" y="88"/>
                  </a:lnTo>
                  <a:lnTo>
                    <a:pt x="116" y="53"/>
                  </a:lnTo>
                  <a:lnTo>
                    <a:pt x="12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2" name="Freeform 42"/>
            <p:cNvSpPr>
              <a:spLocks/>
            </p:cNvSpPr>
            <p:nvPr userDrawn="1"/>
          </p:nvSpPr>
          <p:spPr bwMode="ltGray">
            <a:xfrm rot="9832527" flipV="1">
              <a:off x="2173" y="1238"/>
              <a:ext cx="393" cy="2300"/>
            </a:xfrm>
            <a:custGeom>
              <a:avLst/>
              <a:gdLst>
                <a:gd name="T0" fmla="*/ 0 w 149"/>
                <a:gd name="T1" fmla="*/ 0 h 704"/>
                <a:gd name="T2" fmla="*/ 16 w 149"/>
                <a:gd name="T3" fmla="*/ 20 h 704"/>
                <a:gd name="T4" fmla="*/ 42 w 149"/>
                <a:gd name="T5" fmla="*/ 46 h 704"/>
                <a:gd name="T6" fmla="*/ 74 w 149"/>
                <a:gd name="T7" fmla="*/ 78 h 704"/>
                <a:gd name="T8" fmla="*/ 108 w 149"/>
                <a:gd name="T9" fmla="*/ 121 h 704"/>
                <a:gd name="T10" fmla="*/ 153 w 149"/>
                <a:gd name="T11" fmla="*/ 173 h 704"/>
                <a:gd name="T12" fmla="*/ 193 w 149"/>
                <a:gd name="T13" fmla="*/ 229 h 704"/>
                <a:gd name="T14" fmla="*/ 232 w 149"/>
                <a:gd name="T15" fmla="*/ 294 h 704"/>
                <a:gd name="T16" fmla="*/ 264 w 149"/>
                <a:gd name="T17" fmla="*/ 369 h 704"/>
                <a:gd name="T18" fmla="*/ 295 w 149"/>
                <a:gd name="T19" fmla="*/ 448 h 704"/>
                <a:gd name="T20" fmla="*/ 317 w 149"/>
                <a:gd name="T21" fmla="*/ 539 h 704"/>
                <a:gd name="T22" fmla="*/ 327 w 149"/>
                <a:gd name="T23" fmla="*/ 640 h 704"/>
                <a:gd name="T24" fmla="*/ 332 w 149"/>
                <a:gd name="T25" fmla="*/ 745 h 704"/>
                <a:gd name="T26" fmla="*/ 317 w 149"/>
                <a:gd name="T27" fmla="*/ 863 h 704"/>
                <a:gd name="T28" fmla="*/ 287 w 149"/>
                <a:gd name="T29" fmla="*/ 987 h 704"/>
                <a:gd name="T30" fmla="*/ 243 w 149"/>
                <a:gd name="T31" fmla="*/ 1117 h 704"/>
                <a:gd name="T32" fmla="*/ 177 w 149"/>
                <a:gd name="T33" fmla="*/ 1261 h 704"/>
                <a:gd name="T34" fmla="*/ 103 w 149"/>
                <a:gd name="T35" fmla="*/ 1424 h 704"/>
                <a:gd name="T36" fmla="*/ 55 w 149"/>
                <a:gd name="T37" fmla="*/ 1575 h 704"/>
                <a:gd name="T38" fmla="*/ 26 w 149"/>
                <a:gd name="T39" fmla="*/ 1715 h 704"/>
                <a:gd name="T40" fmla="*/ 16 w 149"/>
                <a:gd name="T41" fmla="*/ 1849 h 704"/>
                <a:gd name="T42" fmla="*/ 16 w 149"/>
                <a:gd name="T43" fmla="*/ 1977 h 704"/>
                <a:gd name="T44" fmla="*/ 21 w 149"/>
                <a:gd name="T45" fmla="*/ 2094 h 704"/>
                <a:gd name="T46" fmla="*/ 32 w 149"/>
                <a:gd name="T47" fmla="*/ 2199 h 704"/>
                <a:gd name="T48" fmla="*/ 37 w 149"/>
                <a:gd name="T49" fmla="*/ 2300 h 704"/>
                <a:gd name="T50" fmla="*/ 108 w 149"/>
                <a:gd name="T51" fmla="*/ 2248 h 704"/>
                <a:gd name="T52" fmla="*/ 103 w 149"/>
                <a:gd name="T53" fmla="*/ 2222 h 704"/>
                <a:gd name="T54" fmla="*/ 95 w 149"/>
                <a:gd name="T55" fmla="*/ 2146 h 704"/>
                <a:gd name="T56" fmla="*/ 87 w 149"/>
                <a:gd name="T57" fmla="*/ 2032 h 704"/>
                <a:gd name="T58" fmla="*/ 92 w 149"/>
                <a:gd name="T59" fmla="*/ 1879 h 704"/>
                <a:gd name="T60" fmla="*/ 108 w 149"/>
                <a:gd name="T61" fmla="*/ 1696 h 704"/>
                <a:gd name="T62" fmla="*/ 153 w 149"/>
                <a:gd name="T63" fmla="*/ 1487 h 704"/>
                <a:gd name="T64" fmla="*/ 227 w 149"/>
                <a:gd name="T65" fmla="*/ 1261 h 704"/>
                <a:gd name="T66" fmla="*/ 340 w 149"/>
                <a:gd name="T67" fmla="*/ 1023 h 704"/>
                <a:gd name="T68" fmla="*/ 377 w 149"/>
                <a:gd name="T69" fmla="*/ 912 h 704"/>
                <a:gd name="T70" fmla="*/ 393 w 149"/>
                <a:gd name="T71" fmla="*/ 768 h 704"/>
                <a:gd name="T72" fmla="*/ 380 w 149"/>
                <a:gd name="T73" fmla="*/ 601 h 704"/>
                <a:gd name="T74" fmla="*/ 346 w 149"/>
                <a:gd name="T75" fmla="*/ 438 h 704"/>
                <a:gd name="T76" fmla="*/ 287 w 149"/>
                <a:gd name="T77" fmla="*/ 278 h 704"/>
                <a:gd name="T78" fmla="*/ 214 w 149"/>
                <a:gd name="T79" fmla="*/ 144 h 704"/>
                <a:gd name="T80" fmla="*/ 116 w 149"/>
                <a:gd name="T81" fmla="*/ 46 h 704"/>
                <a:gd name="T82" fmla="*/ 0 w 149"/>
                <a:gd name="T83" fmla="*/ 0 h 7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704">
                  <a:moveTo>
                    <a:pt x="0" y="0"/>
                  </a:moveTo>
                  <a:lnTo>
                    <a:pt x="6" y="6"/>
                  </a:lnTo>
                  <a:lnTo>
                    <a:pt x="16" y="14"/>
                  </a:lnTo>
                  <a:lnTo>
                    <a:pt x="28" y="24"/>
                  </a:lnTo>
                  <a:lnTo>
                    <a:pt x="41" y="37"/>
                  </a:lnTo>
                  <a:lnTo>
                    <a:pt x="58" y="53"/>
                  </a:lnTo>
                  <a:lnTo>
                    <a:pt x="73" y="70"/>
                  </a:lnTo>
                  <a:lnTo>
                    <a:pt x="88" y="90"/>
                  </a:lnTo>
                  <a:lnTo>
                    <a:pt x="100" y="113"/>
                  </a:lnTo>
                  <a:lnTo>
                    <a:pt x="112" y="137"/>
                  </a:lnTo>
                  <a:lnTo>
                    <a:pt x="120" y="165"/>
                  </a:lnTo>
                  <a:lnTo>
                    <a:pt x="124" y="196"/>
                  </a:lnTo>
                  <a:lnTo>
                    <a:pt x="126" y="228"/>
                  </a:lnTo>
                  <a:lnTo>
                    <a:pt x="120" y="264"/>
                  </a:lnTo>
                  <a:lnTo>
                    <a:pt x="109" y="302"/>
                  </a:lnTo>
                  <a:lnTo>
                    <a:pt x="92" y="342"/>
                  </a:lnTo>
                  <a:lnTo>
                    <a:pt x="67" y="386"/>
                  </a:lnTo>
                  <a:lnTo>
                    <a:pt x="39" y="436"/>
                  </a:lnTo>
                  <a:lnTo>
                    <a:pt x="21" y="482"/>
                  </a:lnTo>
                  <a:lnTo>
                    <a:pt x="10" y="525"/>
                  </a:lnTo>
                  <a:lnTo>
                    <a:pt x="6" y="566"/>
                  </a:lnTo>
                  <a:lnTo>
                    <a:pt x="6" y="605"/>
                  </a:lnTo>
                  <a:lnTo>
                    <a:pt x="8" y="641"/>
                  </a:lnTo>
                  <a:lnTo>
                    <a:pt x="12" y="673"/>
                  </a:lnTo>
                  <a:lnTo>
                    <a:pt x="14" y="704"/>
                  </a:lnTo>
                  <a:lnTo>
                    <a:pt x="41" y="688"/>
                  </a:lnTo>
                  <a:lnTo>
                    <a:pt x="39" y="680"/>
                  </a:lnTo>
                  <a:lnTo>
                    <a:pt x="36" y="657"/>
                  </a:lnTo>
                  <a:lnTo>
                    <a:pt x="33" y="622"/>
                  </a:lnTo>
                  <a:lnTo>
                    <a:pt x="35" y="575"/>
                  </a:lnTo>
                  <a:lnTo>
                    <a:pt x="41" y="519"/>
                  </a:lnTo>
                  <a:lnTo>
                    <a:pt x="58" y="455"/>
                  </a:lnTo>
                  <a:lnTo>
                    <a:pt x="86" y="386"/>
                  </a:lnTo>
                  <a:lnTo>
                    <a:pt x="129" y="313"/>
                  </a:lnTo>
                  <a:lnTo>
                    <a:pt x="143" y="279"/>
                  </a:lnTo>
                  <a:lnTo>
                    <a:pt x="149" y="235"/>
                  </a:lnTo>
                  <a:lnTo>
                    <a:pt x="144" y="184"/>
                  </a:lnTo>
                  <a:lnTo>
                    <a:pt x="131" y="134"/>
                  </a:lnTo>
                  <a:lnTo>
                    <a:pt x="109" y="85"/>
                  </a:lnTo>
                  <a:lnTo>
                    <a:pt x="81" y="44"/>
                  </a:lnTo>
                  <a:lnTo>
                    <a:pt x="44" y="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23" name="Freeform 43"/>
            <p:cNvSpPr>
              <a:spLocks/>
            </p:cNvSpPr>
            <p:nvPr userDrawn="1"/>
          </p:nvSpPr>
          <p:spPr bwMode="ltGray">
            <a:xfrm>
              <a:off x="0" y="1848"/>
              <a:ext cx="36" cy="132"/>
            </a:xfrm>
            <a:custGeom>
              <a:avLst/>
              <a:gdLst>
                <a:gd name="T0" fmla="*/ 0 w 36"/>
                <a:gd name="T1" fmla="*/ 0 h 132"/>
                <a:gd name="T2" fmla="*/ 36 w 36"/>
                <a:gd name="T3" fmla="*/ 12 h 132"/>
                <a:gd name="T4" fmla="*/ 0 w 36"/>
                <a:gd name="T5" fmla="*/ 132 h 132"/>
                <a:gd name="T6" fmla="*/ 0 w 36"/>
                <a:gd name="T7" fmla="*/ 0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32">
                  <a:moveTo>
                    <a:pt x="0" y="0"/>
                  </a:moveTo>
                  <a:lnTo>
                    <a:pt x="36" y="12"/>
                  </a:lnTo>
                  <a:lnTo>
                    <a:pt x="0" y="132"/>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5551" name="Rectangle 47"/>
          <p:cNvSpPr>
            <a:spLocks noGrp="1" noChangeArrowheads="1"/>
          </p:cNvSpPr>
          <p:nvPr>
            <p:ph type="ctrTitle"/>
          </p:nvPr>
        </p:nvSpPr>
        <p:spPr>
          <a:xfrm>
            <a:off x="2455863" y="596900"/>
            <a:ext cx="6192837" cy="3581400"/>
          </a:xfrm>
        </p:spPr>
        <p:txBody>
          <a:bodyPr/>
          <a:lstStyle>
            <a:lvl1pPr>
              <a:defRPr sz="5200" b="1"/>
            </a:lvl1pPr>
          </a:lstStyle>
          <a:p>
            <a:r>
              <a:rPr lang="fr-FR"/>
              <a:t>Cliquez pour modifier le style du titre</a:t>
            </a:r>
          </a:p>
        </p:txBody>
      </p:sp>
      <p:sp>
        <p:nvSpPr>
          <p:cNvPr id="405552" name="Rectangle 48"/>
          <p:cNvSpPr>
            <a:spLocks noGrp="1" noChangeArrowheads="1"/>
          </p:cNvSpPr>
          <p:nvPr>
            <p:ph type="subTitle" idx="1"/>
          </p:nvPr>
        </p:nvSpPr>
        <p:spPr>
          <a:xfrm>
            <a:off x="2489200" y="4279900"/>
            <a:ext cx="6146800" cy="1485900"/>
          </a:xfrm>
        </p:spPr>
        <p:txBody>
          <a:bodyPr/>
          <a:lstStyle>
            <a:lvl1pPr marL="0" indent="0" algn="ctr">
              <a:buFontTx/>
              <a:buNone/>
              <a:defRPr b="1">
                <a:effectLst>
                  <a:outerShdw blurRad="38100" dist="38100" dir="2700000" algn="tl">
                    <a:srgbClr val="C0C0C0"/>
                  </a:outerShdw>
                </a:effectLst>
              </a:defRPr>
            </a:lvl1pPr>
          </a:lstStyle>
          <a:p>
            <a:r>
              <a:rPr lang="fr-FR"/>
              <a:t>Cliquez pour modifier le style des sous-titres du masque</a:t>
            </a:r>
          </a:p>
        </p:txBody>
      </p:sp>
      <p:sp>
        <p:nvSpPr>
          <p:cNvPr id="46" name="Rectangle 44"/>
          <p:cNvSpPr>
            <a:spLocks noGrp="1" noChangeArrowheads="1"/>
          </p:cNvSpPr>
          <p:nvPr>
            <p:ph type="dt" sz="half" idx="10"/>
          </p:nvPr>
        </p:nvSpPr>
        <p:spPr>
          <a:xfrm>
            <a:off x="457200" y="6248400"/>
            <a:ext cx="2133600" cy="457200"/>
          </a:xfrm>
        </p:spPr>
        <p:txBody>
          <a:bodyPr/>
          <a:lstStyle>
            <a:lvl1pPr>
              <a:defRPr/>
            </a:lvl1pPr>
          </a:lstStyle>
          <a:p>
            <a:pPr>
              <a:defRPr/>
            </a:pPr>
            <a:fld id="{5AE6EFE2-A74A-4B90-81D6-B430917CDFEB}" type="datetimeFigureOut">
              <a:rPr lang="fr-FR">
                <a:solidFill>
                  <a:srgbClr val="006699"/>
                </a:solidFill>
              </a:rPr>
              <a:pPr>
                <a:defRPr/>
              </a:pPr>
              <a:t>12/11/2024</a:t>
            </a:fld>
            <a:endParaRPr lang="fr-FR">
              <a:solidFill>
                <a:srgbClr val="006699"/>
              </a:solidFill>
            </a:endParaRPr>
          </a:p>
        </p:txBody>
      </p:sp>
      <p:sp>
        <p:nvSpPr>
          <p:cNvPr id="47" name="Rectangle 45"/>
          <p:cNvSpPr>
            <a:spLocks noGrp="1" noChangeArrowheads="1"/>
          </p:cNvSpPr>
          <p:nvPr>
            <p:ph type="ftr" sz="quarter" idx="11"/>
          </p:nvPr>
        </p:nvSpPr>
        <p:spPr/>
        <p:txBody>
          <a:bodyPr/>
          <a:lstStyle>
            <a:lvl1pPr>
              <a:defRPr/>
            </a:lvl1pPr>
          </a:lstStyle>
          <a:p>
            <a:pPr>
              <a:defRPr/>
            </a:pPr>
            <a:endParaRPr lang="fr-FR">
              <a:solidFill>
                <a:srgbClr val="006699"/>
              </a:solidFill>
            </a:endParaRPr>
          </a:p>
        </p:txBody>
      </p:sp>
      <p:sp>
        <p:nvSpPr>
          <p:cNvPr id="48" name="Rectangle 46"/>
          <p:cNvSpPr>
            <a:spLocks noGrp="1" noChangeArrowheads="1"/>
          </p:cNvSpPr>
          <p:nvPr>
            <p:ph type="sldNum" sz="quarter" idx="12"/>
          </p:nvPr>
        </p:nvSpPr>
        <p:spPr/>
        <p:txBody>
          <a:bodyPr/>
          <a:lstStyle>
            <a:lvl1pPr>
              <a:defRPr/>
            </a:lvl1pPr>
          </a:lstStyle>
          <a:p>
            <a:pPr>
              <a:defRPr/>
            </a:pPr>
            <a:fld id="{F34B602E-C49B-4ABB-BC4C-77A91AE1DD78}"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6290080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B94A3970-09F0-4C97-8A3D-F4625029BAFE}"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832DA195-8620-47EE-838B-90A01F6B7197}"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8960437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7"/>
          <p:cNvSpPr>
            <a:spLocks noGrp="1" noChangeArrowheads="1"/>
          </p:cNvSpPr>
          <p:nvPr>
            <p:ph type="dt" sz="half" idx="10"/>
          </p:nvPr>
        </p:nvSpPr>
        <p:spPr>
          <a:ln/>
        </p:spPr>
        <p:txBody>
          <a:bodyPr/>
          <a:lstStyle>
            <a:lvl1pPr>
              <a:defRPr/>
            </a:lvl1pPr>
          </a:lstStyle>
          <a:p>
            <a:pPr>
              <a:defRPr/>
            </a:pPr>
            <a:fld id="{7B1D2954-A3C0-4B8A-8F51-9104ED5A2420}"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48340EBE-42FA-405F-8037-F811A5657A36}"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4500799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4561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Rectangle 47"/>
          <p:cNvSpPr>
            <a:spLocks noGrp="1" noChangeArrowheads="1"/>
          </p:cNvSpPr>
          <p:nvPr>
            <p:ph type="dt" sz="half" idx="10"/>
          </p:nvPr>
        </p:nvSpPr>
        <p:spPr>
          <a:ln/>
        </p:spPr>
        <p:txBody>
          <a:bodyPr/>
          <a:lstStyle>
            <a:lvl1pPr>
              <a:defRPr/>
            </a:lvl1pPr>
          </a:lstStyle>
          <a:p>
            <a:pPr>
              <a:defRPr/>
            </a:pPr>
            <a:fld id="{A9040957-DCD2-4DCA-8FCE-057A3C53C58A}"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15E24390-DA6B-4A29-B32F-F42327567BC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45266000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Rectangle 47"/>
          <p:cNvSpPr>
            <a:spLocks noGrp="1" noChangeArrowheads="1"/>
          </p:cNvSpPr>
          <p:nvPr>
            <p:ph type="dt" sz="half" idx="10"/>
          </p:nvPr>
        </p:nvSpPr>
        <p:spPr>
          <a:ln/>
        </p:spPr>
        <p:txBody>
          <a:bodyPr/>
          <a:lstStyle>
            <a:lvl1pPr>
              <a:defRPr/>
            </a:lvl1pPr>
          </a:lstStyle>
          <a:p>
            <a:pPr>
              <a:defRPr/>
            </a:pPr>
            <a:fld id="{8AC474FA-1CD6-42AF-816B-197F2DBB918D}" type="datetimeFigureOut">
              <a:rPr lang="fr-FR">
                <a:solidFill>
                  <a:srgbClr val="006699"/>
                </a:solidFill>
              </a:rPr>
              <a:pPr>
                <a:defRPr/>
              </a:pPr>
              <a:t>12/11/2024</a:t>
            </a:fld>
            <a:endParaRPr lang="fr-FR">
              <a:solidFill>
                <a:srgbClr val="006699"/>
              </a:solidFill>
            </a:endParaRPr>
          </a:p>
        </p:txBody>
      </p:sp>
      <p:sp>
        <p:nvSpPr>
          <p:cNvPr id="8"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9" name="Rectangle 49"/>
          <p:cNvSpPr>
            <a:spLocks noGrp="1" noChangeArrowheads="1"/>
          </p:cNvSpPr>
          <p:nvPr>
            <p:ph type="sldNum" sz="quarter" idx="12"/>
          </p:nvPr>
        </p:nvSpPr>
        <p:spPr>
          <a:ln/>
        </p:spPr>
        <p:txBody>
          <a:bodyPr/>
          <a:lstStyle>
            <a:lvl1pPr>
              <a:defRPr/>
            </a:lvl1pPr>
          </a:lstStyle>
          <a:p>
            <a:pPr>
              <a:defRPr/>
            </a:pPr>
            <a:fld id="{F133F08A-D939-41B5-BAB6-ABC1686F2BA1}"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11298856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Rectangle 47"/>
          <p:cNvSpPr>
            <a:spLocks noGrp="1" noChangeArrowheads="1"/>
          </p:cNvSpPr>
          <p:nvPr>
            <p:ph type="dt" sz="half" idx="10"/>
          </p:nvPr>
        </p:nvSpPr>
        <p:spPr>
          <a:ln/>
        </p:spPr>
        <p:txBody>
          <a:bodyPr/>
          <a:lstStyle>
            <a:lvl1pPr>
              <a:defRPr/>
            </a:lvl1pPr>
          </a:lstStyle>
          <a:p>
            <a:pPr>
              <a:defRPr/>
            </a:pPr>
            <a:fld id="{615D2850-DFD6-4512-9EA2-E5E138E4E6EF}" type="datetimeFigureOut">
              <a:rPr lang="fr-FR">
                <a:solidFill>
                  <a:srgbClr val="006699"/>
                </a:solidFill>
              </a:rPr>
              <a:pPr>
                <a:defRPr/>
              </a:pPr>
              <a:t>12/11/2024</a:t>
            </a:fld>
            <a:endParaRPr lang="fr-FR">
              <a:solidFill>
                <a:srgbClr val="006699"/>
              </a:solidFill>
            </a:endParaRPr>
          </a:p>
        </p:txBody>
      </p:sp>
      <p:sp>
        <p:nvSpPr>
          <p:cNvPr id="4"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5" name="Rectangle 49"/>
          <p:cNvSpPr>
            <a:spLocks noGrp="1" noChangeArrowheads="1"/>
          </p:cNvSpPr>
          <p:nvPr>
            <p:ph type="sldNum" sz="quarter" idx="12"/>
          </p:nvPr>
        </p:nvSpPr>
        <p:spPr>
          <a:ln/>
        </p:spPr>
        <p:txBody>
          <a:bodyPr/>
          <a:lstStyle>
            <a:lvl1pPr>
              <a:defRPr/>
            </a:lvl1pPr>
          </a:lstStyle>
          <a:p>
            <a:pPr>
              <a:defRPr/>
            </a:pPr>
            <a:fld id="{02544AEC-130E-41AF-ADAD-A504D93B9C0D}"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0561836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7"/>
          <p:cNvSpPr>
            <a:spLocks noGrp="1" noChangeArrowheads="1"/>
          </p:cNvSpPr>
          <p:nvPr>
            <p:ph type="dt" sz="half" idx="10"/>
          </p:nvPr>
        </p:nvSpPr>
        <p:spPr>
          <a:ln/>
        </p:spPr>
        <p:txBody>
          <a:bodyPr/>
          <a:lstStyle>
            <a:lvl1pPr>
              <a:defRPr/>
            </a:lvl1pPr>
          </a:lstStyle>
          <a:p>
            <a:pPr>
              <a:defRPr/>
            </a:pPr>
            <a:fld id="{0B224E83-138F-4AC6-A401-CA8C32CFE126}" type="datetimeFigureOut">
              <a:rPr lang="fr-FR">
                <a:solidFill>
                  <a:srgbClr val="006699"/>
                </a:solidFill>
              </a:rPr>
              <a:pPr>
                <a:defRPr/>
              </a:pPr>
              <a:t>12/11/2024</a:t>
            </a:fld>
            <a:endParaRPr lang="fr-FR">
              <a:solidFill>
                <a:srgbClr val="006699"/>
              </a:solidFill>
            </a:endParaRPr>
          </a:p>
        </p:txBody>
      </p:sp>
      <p:sp>
        <p:nvSpPr>
          <p:cNvPr id="3"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4" name="Rectangle 49"/>
          <p:cNvSpPr>
            <a:spLocks noGrp="1" noChangeArrowheads="1"/>
          </p:cNvSpPr>
          <p:nvPr>
            <p:ph type="sldNum" sz="quarter" idx="12"/>
          </p:nvPr>
        </p:nvSpPr>
        <p:spPr>
          <a:ln/>
        </p:spPr>
        <p:txBody>
          <a:bodyPr/>
          <a:lstStyle>
            <a:lvl1pPr>
              <a:defRPr/>
            </a:lvl1pPr>
          </a:lstStyle>
          <a:p>
            <a:pPr>
              <a:defRPr/>
            </a:pPr>
            <a:fld id="{622E6160-ABDA-4039-95E8-55519462281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283919055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3F9E5F53-A19B-42C7-814B-F46844C12774}"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2334E34C-B668-439B-97AD-6B7A4483AB8E}"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16128697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BE"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7"/>
          <p:cNvSpPr>
            <a:spLocks noGrp="1" noChangeArrowheads="1"/>
          </p:cNvSpPr>
          <p:nvPr>
            <p:ph type="dt" sz="half" idx="10"/>
          </p:nvPr>
        </p:nvSpPr>
        <p:spPr>
          <a:ln/>
        </p:spPr>
        <p:txBody>
          <a:bodyPr/>
          <a:lstStyle>
            <a:lvl1pPr>
              <a:defRPr/>
            </a:lvl1pPr>
          </a:lstStyle>
          <a:p>
            <a:pPr>
              <a:defRPr/>
            </a:pPr>
            <a:fld id="{45765C5E-0160-4ACD-B0A9-101D7F5893B7}" type="datetimeFigureOut">
              <a:rPr lang="fr-FR">
                <a:solidFill>
                  <a:srgbClr val="006699"/>
                </a:solidFill>
              </a:rPr>
              <a:pPr>
                <a:defRPr/>
              </a:pPr>
              <a:t>12/11/2024</a:t>
            </a:fld>
            <a:endParaRPr lang="fr-FR">
              <a:solidFill>
                <a:srgbClr val="006699"/>
              </a:solidFill>
            </a:endParaRPr>
          </a:p>
        </p:txBody>
      </p:sp>
      <p:sp>
        <p:nvSpPr>
          <p:cNvPr id="6"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7" name="Rectangle 49"/>
          <p:cNvSpPr>
            <a:spLocks noGrp="1" noChangeArrowheads="1"/>
          </p:cNvSpPr>
          <p:nvPr>
            <p:ph type="sldNum" sz="quarter" idx="12"/>
          </p:nvPr>
        </p:nvSpPr>
        <p:spPr>
          <a:ln/>
        </p:spPr>
        <p:txBody>
          <a:bodyPr/>
          <a:lstStyle>
            <a:lvl1pPr>
              <a:defRPr/>
            </a:lvl1pPr>
          </a:lstStyle>
          <a:p>
            <a:pPr>
              <a:defRPr/>
            </a:pPr>
            <a:fld id="{89F6EC46-5088-41B1-A449-77295294896B}"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8910956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Rectangle 47"/>
          <p:cNvSpPr>
            <a:spLocks noGrp="1" noChangeArrowheads="1"/>
          </p:cNvSpPr>
          <p:nvPr>
            <p:ph type="dt" sz="half" idx="10"/>
          </p:nvPr>
        </p:nvSpPr>
        <p:spPr>
          <a:ln/>
        </p:spPr>
        <p:txBody>
          <a:bodyPr/>
          <a:lstStyle>
            <a:lvl1pPr>
              <a:defRPr/>
            </a:lvl1pPr>
          </a:lstStyle>
          <a:p>
            <a:pPr>
              <a:defRPr/>
            </a:pPr>
            <a:fld id="{CAB85617-7B6B-4DFE-89CE-931FB24EE222}" type="datetimeFigureOut">
              <a:rPr lang="fr-FR">
                <a:solidFill>
                  <a:srgbClr val="006699"/>
                </a:solidFill>
              </a:rPr>
              <a:pPr>
                <a:defRPr/>
              </a:pPr>
              <a:t>12/11/2024</a:t>
            </a:fld>
            <a:endParaRPr lang="fr-FR">
              <a:solidFill>
                <a:srgbClr val="006699"/>
              </a:solidFill>
            </a:endParaRPr>
          </a:p>
        </p:txBody>
      </p:sp>
      <p:sp>
        <p:nvSpPr>
          <p:cNvPr id="5" name="Rectangle 48"/>
          <p:cNvSpPr>
            <a:spLocks noGrp="1" noChangeArrowheads="1"/>
          </p:cNvSpPr>
          <p:nvPr>
            <p:ph type="ftr" sz="quarter" idx="11"/>
          </p:nvPr>
        </p:nvSpPr>
        <p:spPr>
          <a:ln/>
        </p:spPr>
        <p:txBody>
          <a:bodyPr/>
          <a:lstStyle>
            <a:lvl1pPr>
              <a:defRPr/>
            </a:lvl1pPr>
          </a:lstStyle>
          <a:p>
            <a:pPr>
              <a:defRPr/>
            </a:pPr>
            <a:endParaRPr lang="fr-FR">
              <a:solidFill>
                <a:srgbClr val="006699"/>
              </a:solidFill>
            </a:endParaRPr>
          </a:p>
        </p:txBody>
      </p:sp>
      <p:sp>
        <p:nvSpPr>
          <p:cNvPr id="6" name="Rectangle 49"/>
          <p:cNvSpPr>
            <a:spLocks noGrp="1" noChangeArrowheads="1"/>
          </p:cNvSpPr>
          <p:nvPr>
            <p:ph type="sldNum" sz="quarter" idx="12"/>
          </p:nvPr>
        </p:nvSpPr>
        <p:spPr>
          <a:ln/>
        </p:spPr>
        <p:txBody>
          <a:bodyPr/>
          <a:lstStyle>
            <a:lvl1pPr>
              <a:defRPr/>
            </a:lvl1pPr>
          </a:lstStyle>
          <a:p>
            <a:pPr>
              <a:defRPr/>
            </a:pPr>
            <a:fld id="{9E006DD7-028A-498A-BF95-6609500E5B94}" type="slidenum">
              <a:rPr lang="fr-FR">
                <a:solidFill>
                  <a:srgbClr val="006699"/>
                </a:solidFill>
              </a:rPr>
              <a:pPr>
                <a:defRPr/>
              </a:pPr>
              <a:t>‹N°›</a:t>
            </a:fld>
            <a:endParaRPr lang="fr-FR">
              <a:solidFill>
                <a:srgbClr val="006699"/>
              </a:solidFill>
            </a:endParaRPr>
          </a:p>
        </p:txBody>
      </p:sp>
    </p:spTree>
    <p:extLst>
      <p:ext uri="{BB962C8B-B14F-4D97-AF65-F5344CB8AC3E}">
        <p14:creationId xmlns:p14="http://schemas.microsoft.com/office/powerpoint/2010/main" val="39091966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slideLayout" Target="../slideLayouts/slideLayout128.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slideLayout" Target="../slideLayouts/slideLayout127.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slideLayout" Target="../slideLayouts/slideLayout141.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slideLayout" Target="../slideLayouts/slideLayout154.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slideLayout" Target="../slideLayouts/slideLayout15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slideLayout" Target="../slideLayouts/slideLayout180.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8.xml"/><Relationship Id="rId13" Type="http://schemas.openxmlformats.org/officeDocument/2006/relationships/slideLayout" Target="../slideLayouts/slideLayout193.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slideLayout" Target="../slideLayouts/slideLayout192.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slideLayout" Target="../slideLayouts/slideLayout20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slideLayout" Target="../slideLayouts/slideLayout219.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slideLayout" Target="../slideLayouts/slideLayout218.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slideLayout" Target="../slideLayouts/slideLayout245.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slideLayout" Target="../slideLayouts/slideLayout284.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slideLayout" Target="../slideLayouts/slideLayout283.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slideLayout" Target="../slideLayouts/slideLayout297.xml"/><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slideLayout" Target="../slideLayouts/slideLayout296.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305.xml"/><Relationship Id="rId13" Type="http://schemas.openxmlformats.org/officeDocument/2006/relationships/slideLayout" Target="../slideLayouts/slideLayout310.xml"/><Relationship Id="rId3" Type="http://schemas.openxmlformats.org/officeDocument/2006/relationships/slideLayout" Target="../slideLayouts/slideLayout300.xml"/><Relationship Id="rId7" Type="http://schemas.openxmlformats.org/officeDocument/2006/relationships/slideLayout" Target="../slideLayouts/slideLayout304.xml"/><Relationship Id="rId12" Type="http://schemas.openxmlformats.org/officeDocument/2006/relationships/slideLayout" Target="../slideLayouts/slideLayout309.xml"/><Relationship Id="rId2" Type="http://schemas.openxmlformats.org/officeDocument/2006/relationships/slideLayout" Target="../slideLayouts/slideLayout299.xml"/><Relationship Id="rId1" Type="http://schemas.openxmlformats.org/officeDocument/2006/relationships/slideLayout" Target="../slideLayouts/slideLayout298.xml"/><Relationship Id="rId6" Type="http://schemas.openxmlformats.org/officeDocument/2006/relationships/slideLayout" Target="../slideLayouts/slideLayout303.xml"/><Relationship Id="rId11" Type="http://schemas.openxmlformats.org/officeDocument/2006/relationships/slideLayout" Target="../slideLayouts/slideLayout308.xml"/><Relationship Id="rId5" Type="http://schemas.openxmlformats.org/officeDocument/2006/relationships/slideLayout" Target="../slideLayouts/slideLayout302.xml"/><Relationship Id="rId10" Type="http://schemas.openxmlformats.org/officeDocument/2006/relationships/slideLayout" Target="../slideLayouts/slideLayout307.xml"/><Relationship Id="rId4" Type="http://schemas.openxmlformats.org/officeDocument/2006/relationships/slideLayout" Target="../slideLayouts/slideLayout301.xml"/><Relationship Id="rId9" Type="http://schemas.openxmlformats.org/officeDocument/2006/relationships/slideLayout" Target="../slideLayouts/slideLayout306.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slideLayout" Target="../slideLayouts/slideLayout336.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slideLayout" Target="../slideLayouts/slideLayout349.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slideLayout" Target="../slideLayouts/slideLayout348.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slideLayout" Target="../slideLayouts/slideLayout362.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slideLayout" Target="../slideLayouts/slideLayout375.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slideLayout" Target="../slideLayouts/slideLayout388.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slideLayout" Target="../slideLayouts/slideLayout401.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slideLayout" Target="../slideLayouts/slideLayout400.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slideLayout" Target="../slideLayouts/slideLayout427.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35.xml"/><Relationship Id="rId13" Type="http://schemas.openxmlformats.org/officeDocument/2006/relationships/slideLayout" Target="../slideLayouts/slideLayout440.xml"/><Relationship Id="rId3" Type="http://schemas.openxmlformats.org/officeDocument/2006/relationships/slideLayout" Target="../slideLayouts/slideLayout430.xml"/><Relationship Id="rId7" Type="http://schemas.openxmlformats.org/officeDocument/2006/relationships/slideLayout" Target="../slideLayouts/slideLayout434.xml"/><Relationship Id="rId12" Type="http://schemas.openxmlformats.org/officeDocument/2006/relationships/slideLayout" Target="../slideLayouts/slideLayout439.xml"/><Relationship Id="rId2" Type="http://schemas.openxmlformats.org/officeDocument/2006/relationships/slideLayout" Target="../slideLayouts/slideLayout429.xml"/><Relationship Id="rId1" Type="http://schemas.openxmlformats.org/officeDocument/2006/relationships/slideLayout" Target="../slideLayouts/slideLayout428.xml"/><Relationship Id="rId6" Type="http://schemas.openxmlformats.org/officeDocument/2006/relationships/slideLayout" Target="../slideLayouts/slideLayout433.xml"/><Relationship Id="rId11" Type="http://schemas.openxmlformats.org/officeDocument/2006/relationships/slideLayout" Target="../slideLayouts/slideLayout438.xml"/><Relationship Id="rId5" Type="http://schemas.openxmlformats.org/officeDocument/2006/relationships/slideLayout" Target="../slideLayouts/slideLayout432.xml"/><Relationship Id="rId10" Type="http://schemas.openxmlformats.org/officeDocument/2006/relationships/slideLayout" Target="../slideLayouts/slideLayout437.xml"/><Relationship Id="rId4" Type="http://schemas.openxmlformats.org/officeDocument/2006/relationships/slideLayout" Target="../slideLayouts/slideLayout431.xml"/><Relationship Id="rId9" Type="http://schemas.openxmlformats.org/officeDocument/2006/relationships/slideLayout" Target="../slideLayouts/slideLayout436.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slideLayout" Target="../slideLayouts/slideLayout453.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slideLayout" Target="../slideLayouts/slideLayout452.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61.xml"/><Relationship Id="rId13" Type="http://schemas.openxmlformats.org/officeDocument/2006/relationships/slideLayout" Target="../slideLayouts/slideLayout466.xml"/><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slideLayout" Target="../slideLayouts/slideLayout465.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slideLayout" Target="../slideLayouts/slideLayout479.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slideLayout" Target="../slideLayouts/slideLayout478.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slideLayout" Target="../slideLayouts/slideLayout505.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slideLayout" Target="../slideLayouts/slideLayout504.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slideLayout" Target="../slideLayouts/slideLayout518.xml"/><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slideLayout" Target="../slideLayouts/slideLayout517.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26.xml"/><Relationship Id="rId13" Type="http://schemas.openxmlformats.org/officeDocument/2006/relationships/slideLayout" Target="../slideLayouts/slideLayout531.xml"/><Relationship Id="rId3" Type="http://schemas.openxmlformats.org/officeDocument/2006/relationships/slideLayout" Target="../slideLayouts/slideLayout521.xml"/><Relationship Id="rId7" Type="http://schemas.openxmlformats.org/officeDocument/2006/relationships/slideLayout" Target="../slideLayouts/slideLayout525.xml"/><Relationship Id="rId12" Type="http://schemas.openxmlformats.org/officeDocument/2006/relationships/slideLayout" Target="../slideLayouts/slideLayout530.xml"/><Relationship Id="rId2" Type="http://schemas.openxmlformats.org/officeDocument/2006/relationships/slideLayout" Target="../slideLayouts/slideLayout520.xml"/><Relationship Id="rId1" Type="http://schemas.openxmlformats.org/officeDocument/2006/relationships/slideLayout" Target="../slideLayouts/slideLayout519.xml"/><Relationship Id="rId6" Type="http://schemas.openxmlformats.org/officeDocument/2006/relationships/slideLayout" Target="../slideLayouts/slideLayout524.xml"/><Relationship Id="rId11" Type="http://schemas.openxmlformats.org/officeDocument/2006/relationships/slideLayout" Target="../slideLayouts/slideLayout529.xml"/><Relationship Id="rId5" Type="http://schemas.openxmlformats.org/officeDocument/2006/relationships/slideLayout" Target="../slideLayouts/slideLayout523.xml"/><Relationship Id="rId10" Type="http://schemas.openxmlformats.org/officeDocument/2006/relationships/slideLayout" Target="../slideLayouts/slideLayout528.xml"/><Relationship Id="rId4" Type="http://schemas.openxmlformats.org/officeDocument/2006/relationships/slideLayout" Target="../slideLayouts/slideLayout522.xml"/><Relationship Id="rId9" Type="http://schemas.openxmlformats.org/officeDocument/2006/relationships/slideLayout" Target="../slideLayouts/slideLayout527.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slideLayout" Target="../slideLayouts/slideLayout544.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slideLayout" Target="../slideLayouts/slideLayout543.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0" Type="http://schemas.openxmlformats.org/officeDocument/2006/relationships/slideLayout" Target="../slideLayouts/slideLayout541.xml"/><Relationship Id="rId4" Type="http://schemas.openxmlformats.org/officeDocument/2006/relationships/slideLayout" Target="../slideLayouts/slideLayout535.xml"/><Relationship Id="rId9" Type="http://schemas.openxmlformats.org/officeDocument/2006/relationships/slideLayout" Target="../slideLayouts/slideLayout540.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slideLayout" Target="../slideLayouts/slideLayout5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slideLayout" Target="../slideLayouts/slideLayout570.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slideLayout" Target="../slideLayouts/slideLayout569.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slideLayout" Target="../slideLayouts/slideLayout583.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91.xml"/><Relationship Id="rId13" Type="http://schemas.openxmlformats.org/officeDocument/2006/relationships/slideLayout" Target="../slideLayouts/slideLayout596.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slideLayout" Target="../slideLayouts/slideLayout595.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17.xml"/><Relationship Id="rId13" Type="http://schemas.openxmlformats.org/officeDocument/2006/relationships/slideLayout" Target="../slideLayouts/slideLayout622.xml"/><Relationship Id="rId3" Type="http://schemas.openxmlformats.org/officeDocument/2006/relationships/slideLayout" Target="../slideLayouts/slideLayout612.xml"/><Relationship Id="rId7" Type="http://schemas.openxmlformats.org/officeDocument/2006/relationships/slideLayout" Target="../slideLayouts/slideLayout616.xml"/><Relationship Id="rId12" Type="http://schemas.openxmlformats.org/officeDocument/2006/relationships/slideLayout" Target="../slideLayouts/slideLayout621.xml"/><Relationship Id="rId2" Type="http://schemas.openxmlformats.org/officeDocument/2006/relationships/slideLayout" Target="../slideLayouts/slideLayout611.xml"/><Relationship Id="rId1" Type="http://schemas.openxmlformats.org/officeDocument/2006/relationships/slideLayout" Target="../slideLayouts/slideLayout610.xml"/><Relationship Id="rId6" Type="http://schemas.openxmlformats.org/officeDocument/2006/relationships/slideLayout" Target="../slideLayouts/slideLayout615.xml"/><Relationship Id="rId11" Type="http://schemas.openxmlformats.org/officeDocument/2006/relationships/slideLayout" Target="../slideLayouts/slideLayout620.xml"/><Relationship Id="rId5" Type="http://schemas.openxmlformats.org/officeDocument/2006/relationships/slideLayout" Target="../slideLayouts/slideLayout614.xml"/><Relationship Id="rId10" Type="http://schemas.openxmlformats.org/officeDocument/2006/relationships/slideLayout" Target="../slideLayouts/slideLayout619.xml"/><Relationship Id="rId4" Type="http://schemas.openxmlformats.org/officeDocument/2006/relationships/slideLayout" Target="../slideLayouts/slideLayout613.xml"/><Relationship Id="rId9" Type="http://schemas.openxmlformats.org/officeDocument/2006/relationships/slideLayout" Target="../slideLayouts/slideLayout618.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630.xml"/><Relationship Id="rId13" Type="http://schemas.openxmlformats.org/officeDocument/2006/relationships/slideLayout" Target="../slideLayouts/slideLayout635.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slideLayout" Target="../slideLayouts/slideLayout634.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43.xml"/><Relationship Id="rId13" Type="http://schemas.openxmlformats.org/officeDocument/2006/relationships/slideLayout" Target="../slideLayouts/slideLayout648.xml"/><Relationship Id="rId3" Type="http://schemas.openxmlformats.org/officeDocument/2006/relationships/slideLayout" Target="../slideLayouts/slideLayout638.xml"/><Relationship Id="rId7" Type="http://schemas.openxmlformats.org/officeDocument/2006/relationships/slideLayout" Target="../slideLayouts/slideLayout642.xml"/><Relationship Id="rId12" Type="http://schemas.openxmlformats.org/officeDocument/2006/relationships/slideLayout" Target="../slideLayouts/slideLayout647.xml"/><Relationship Id="rId2" Type="http://schemas.openxmlformats.org/officeDocument/2006/relationships/slideLayout" Target="../slideLayouts/slideLayout637.xml"/><Relationship Id="rId1" Type="http://schemas.openxmlformats.org/officeDocument/2006/relationships/slideLayout" Target="../slideLayouts/slideLayout636.xml"/><Relationship Id="rId6" Type="http://schemas.openxmlformats.org/officeDocument/2006/relationships/slideLayout" Target="../slideLayouts/slideLayout641.xml"/><Relationship Id="rId11" Type="http://schemas.openxmlformats.org/officeDocument/2006/relationships/slideLayout" Target="../slideLayouts/slideLayout646.xml"/><Relationship Id="rId5" Type="http://schemas.openxmlformats.org/officeDocument/2006/relationships/slideLayout" Target="../slideLayouts/slideLayout640.xml"/><Relationship Id="rId10" Type="http://schemas.openxmlformats.org/officeDocument/2006/relationships/slideLayout" Target="../slideLayouts/slideLayout645.xml"/><Relationship Id="rId4" Type="http://schemas.openxmlformats.org/officeDocument/2006/relationships/slideLayout" Target="../slideLayouts/slideLayout639.xml"/><Relationship Id="rId9" Type="http://schemas.openxmlformats.org/officeDocument/2006/relationships/slideLayout" Target="../slideLayouts/slideLayout644.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slideLayout" Target="../slideLayouts/slideLayout661.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slideLayout" Target="../slideLayouts/slideLayout674.xml"/><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slideLayout" Target="../slideLayouts/slideLayout673.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682.xml"/><Relationship Id="rId13" Type="http://schemas.openxmlformats.org/officeDocument/2006/relationships/slideLayout" Target="../slideLayouts/slideLayout687.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slideLayout" Target="../slideLayouts/slideLayout68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slideLayout" Target="../slideLayouts/slideLayout700.xml"/><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slideLayout" Target="../slideLayouts/slideLayout699.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708.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theme" Target="../theme/theme55.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719.xml"/><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theme" Target="../theme/theme56.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30.xml"/><Relationship Id="rId3" Type="http://schemas.openxmlformats.org/officeDocument/2006/relationships/slideLayout" Target="../slideLayouts/slideLayout725.xml"/><Relationship Id="rId7" Type="http://schemas.openxmlformats.org/officeDocument/2006/relationships/slideLayout" Target="../slideLayouts/slideLayout729.xml"/><Relationship Id="rId12" Type="http://schemas.openxmlformats.org/officeDocument/2006/relationships/theme" Target="../theme/theme57.xml"/><Relationship Id="rId2" Type="http://schemas.openxmlformats.org/officeDocument/2006/relationships/slideLayout" Target="../slideLayouts/slideLayout724.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0" Type="http://schemas.openxmlformats.org/officeDocument/2006/relationships/slideLayout" Target="../slideLayouts/slideLayout732.xml"/><Relationship Id="rId4" Type="http://schemas.openxmlformats.org/officeDocument/2006/relationships/slideLayout" Target="../slideLayouts/slideLayout726.xml"/><Relationship Id="rId9" Type="http://schemas.openxmlformats.org/officeDocument/2006/relationships/slideLayout" Target="../slideLayouts/slideLayout73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41.xml"/><Relationship Id="rId3" Type="http://schemas.openxmlformats.org/officeDocument/2006/relationships/slideLayout" Target="../slideLayouts/slideLayout736.xml"/><Relationship Id="rId7" Type="http://schemas.openxmlformats.org/officeDocument/2006/relationships/slideLayout" Target="../slideLayouts/slideLayout740.xml"/><Relationship Id="rId12" Type="http://schemas.openxmlformats.org/officeDocument/2006/relationships/theme" Target="../theme/theme58.xml"/><Relationship Id="rId2" Type="http://schemas.openxmlformats.org/officeDocument/2006/relationships/slideLayout" Target="../slideLayouts/slideLayout735.xml"/><Relationship Id="rId1" Type="http://schemas.openxmlformats.org/officeDocument/2006/relationships/slideLayout" Target="../slideLayouts/slideLayout734.xml"/><Relationship Id="rId6" Type="http://schemas.openxmlformats.org/officeDocument/2006/relationships/slideLayout" Target="../slideLayouts/slideLayout739.xml"/><Relationship Id="rId11" Type="http://schemas.openxmlformats.org/officeDocument/2006/relationships/slideLayout" Target="../slideLayouts/slideLayout744.xml"/><Relationship Id="rId5" Type="http://schemas.openxmlformats.org/officeDocument/2006/relationships/slideLayout" Target="../slideLayouts/slideLayout738.xml"/><Relationship Id="rId10" Type="http://schemas.openxmlformats.org/officeDocument/2006/relationships/slideLayout" Target="../slideLayouts/slideLayout743.xml"/><Relationship Id="rId4" Type="http://schemas.openxmlformats.org/officeDocument/2006/relationships/slideLayout" Target="../slideLayouts/slideLayout737.xml"/><Relationship Id="rId9" Type="http://schemas.openxmlformats.org/officeDocument/2006/relationships/slideLayout" Target="../slideLayouts/slideLayout74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52.xml"/><Relationship Id="rId3" Type="http://schemas.openxmlformats.org/officeDocument/2006/relationships/slideLayout" Target="../slideLayouts/slideLayout747.xml"/><Relationship Id="rId7" Type="http://schemas.openxmlformats.org/officeDocument/2006/relationships/slideLayout" Target="../slideLayouts/slideLayout751.xml"/><Relationship Id="rId12" Type="http://schemas.openxmlformats.org/officeDocument/2006/relationships/theme" Target="../theme/theme59.xml"/><Relationship Id="rId2" Type="http://schemas.openxmlformats.org/officeDocument/2006/relationships/slideLayout" Target="../slideLayouts/slideLayout746.xml"/><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5" Type="http://schemas.openxmlformats.org/officeDocument/2006/relationships/slideLayout" Target="../slideLayouts/slideLayout749.xml"/><Relationship Id="rId10" Type="http://schemas.openxmlformats.org/officeDocument/2006/relationships/slideLayout" Target="../slideLayouts/slideLayout754.xml"/><Relationship Id="rId4" Type="http://schemas.openxmlformats.org/officeDocument/2006/relationships/slideLayout" Target="../slideLayouts/slideLayout748.xml"/><Relationship Id="rId9" Type="http://schemas.openxmlformats.org/officeDocument/2006/relationships/slideLayout" Target="../slideLayouts/slideLayout7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63.xml"/><Relationship Id="rId3" Type="http://schemas.openxmlformats.org/officeDocument/2006/relationships/slideLayout" Target="../slideLayouts/slideLayout758.xml"/><Relationship Id="rId7" Type="http://schemas.openxmlformats.org/officeDocument/2006/relationships/slideLayout" Target="../slideLayouts/slideLayout762.xml"/><Relationship Id="rId12" Type="http://schemas.openxmlformats.org/officeDocument/2006/relationships/theme" Target="../theme/theme60.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6" Type="http://schemas.openxmlformats.org/officeDocument/2006/relationships/slideLayout" Target="../slideLayouts/slideLayout761.xml"/><Relationship Id="rId11" Type="http://schemas.openxmlformats.org/officeDocument/2006/relationships/slideLayout" Target="../slideLayouts/slideLayout766.xml"/><Relationship Id="rId5" Type="http://schemas.openxmlformats.org/officeDocument/2006/relationships/slideLayout" Target="../slideLayouts/slideLayout760.xml"/><Relationship Id="rId10" Type="http://schemas.openxmlformats.org/officeDocument/2006/relationships/slideLayout" Target="../slideLayouts/slideLayout765.xml"/><Relationship Id="rId4" Type="http://schemas.openxmlformats.org/officeDocument/2006/relationships/slideLayout" Target="../slideLayouts/slideLayout759.xml"/><Relationship Id="rId9" Type="http://schemas.openxmlformats.org/officeDocument/2006/relationships/slideLayout" Target="../slideLayouts/slideLayout76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74.xml"/><Relationship Id="rId3" Type="http://schemas.openxmlformats.org/officeDocument/2006/relationships/slideLayout" Target="../slideLayouts/slideLayout769.xml"/><Relationship Id="rId7" Type="http://schemas.openxmlformats.org/officeDocument/2006/relationships/slideLayout" Target="../slideLayouts/slideLayout773.xml"/><Relationship Id="rId12" Type="http://schemas.openxmlformats.org/officeDocument/2006/relationships/theme" Target="../theme/theme61.xml"/><Relationship Id="rId2" Type="http://schemas.openxmlformats.org/officeDocument/2006/relationships/slideLayout" Target="../slideLayouts/slideLayout768.xml"/><Relationship Id="rId1" Type="http://schemas.openxmlformats.org/officeDocument/2006/relationships/slideLayout" Target="../slideLayouts/slideLayout767.xml"/><Relationship Id="rId6" Type="http://schemas.openxmlformats.org/officeDocument/2006/relationships/slideLayout" Target="../slideLayouts/slideLayout772.xml"/><Relationship Id="rId11" Type="http://schemas.openxmlformats.org/officeDocument/2006/relationships/slideLayout" Target="../slideLayouts/slideLayout777.xml"/><Relationship Id="rId5" Type="http://schemas.openxmlformats.org/officeDocument/2006/relationships/slideLayout" Target="../slideLayouts/slideLayout771.xml"/><Relationship Id="rId10" Type="http://schemas.openxmlformats.org/officeDocument/2006/relationships/slideLayout" Target="../slideLayouts/slideLayout776.xml"/><Relationship Id="rId4" Type="http://schemas.openxmlformats.org/officeDocument/2006/relationships/slideLayout" Target="../slideLayouts/slideLayout770.xml"/><Relationship Id="rId9" Type="http://schemas.openxmlformats.org/officeDocument/2006/relationships/slideLayout" Target="../slideLayouts/slideLayout775.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85.xml"/><Relationship Id="rId3" Type="http://schemas.openxmlformats.org/officeDocument/2006/relationships/slideLayout" Target="../slideLayouts/slideLayout780.xml"/><Relationship Id="rId7" Type="http://schemas.openxmlformats.org/officeDocument/2006/relationships/slideLayout" Target="../slideLayouts/slideLayout784.xml"/><Relationship Id="rId12" Type="http://schemas.openxmlformats.org/officeDocument/2006/relationships/theme" Target="../theme/theme62.xml"/><Relationship Id="rId2" Type="http://schemas.openxmlformats.org/officeDocument/2006/relationships/slideLayout" Target="../slideLayouts/slideLayout779.xml"/><Relationship Id="rId1" Type="http://schemas.openxmlformats.org/officeDocument/2006/relationships/slideLayout" Target="../slideLayouts/slideLayout778.xml"/><Relationship Id="rId6" Type="http://schemas.openxmlformats.org/officeDocument/2006/relationships/slideLayout" Target="../slideLayouts/slideLayout783.xml"/><Relationship Id="rId11" Type="http://schemas.openxmlformats.org/officeDocument/2006/relationships/slideLayout" Target="../slideLayouts/slideLayout788.xml"/><Relationship Id="rId5" Type="http://schemas.openxmlformats.org/officeDocument/2006/relationships/slideLayout" Target="../slideLayouts/slideLayout782.xml"/><Relationship Id="rId10" Type="http://schemas.openxmlformats.org/officeDocument/2006/relationships/slideLayout" Target="../slideLayouts/slideLayout787.xml"/><Relationship Id="rId4" Type="http://schemas.openxmlformats.org/officeDocument/2006/relationships/slideLayout" Target="../slideLayouts/slideLayout781.xml"/><Relationship Id="rId9" Type="http://schemas.openxmlformats.org/officeDocument/2006/relationships/slideLayout" Target="../slideLayouts/slideLayout78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96.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theme" Target="../theme/theme63.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807.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theme" Target="../theme/theme64.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818.xml"/><Relationship Id="rId3" Type="http://schemas.openxmlformats.org/officeDocument/2006/relationships/slideLayout" Target="../slideLayouts/slideLayout813.xml"/><Relationship Id="rId7" Type="http://schemas.openxmlformats.org/officeDocument/2006/relationships/slideLayout" Target="../slideLayouts/slideLayout817.xml"/><Relationship Id="rId12" Type="http://schemas.openxmlformats.org/officeDocument/2006/relationships/theme" Target="../theme/theme65.xml"/><Relationship Id="rId2" Type="http://schemas.openxmlformats.org/officeDocument/2006/relationships/slideLayout" Target="../slideLayouts/slideLayout812.xml"/><Relationship Id="rId1" Type="http://schemas.openxmlformats.org/officeDocument/2006/relationships/slideLayout" Target="../slideLayouts/slideLayout811.xml"/><Relationship Id="rId6" Type="http://schemas.openxmlformats.org/officeDocument/2006/relationships/slideLayout" Target="../slideLayouts/slideLayout816.xml"/><Relationship Id="rId11" Type="http://schemas.openxmlformats.org/officeDocument/2006/relationships/slideLayout" Target="../slideLayouts/slideLayout821.xml"/><Relationship Id="rId5" Type="http://schemas.openxmlformats.org/officeDocument/2006/relationships/slideLayout" Target="../slideLayouts/slideLayout815.xml"/><Relationship Id="rId10" Type="http://schemas.openxmlformats.org/officeDocument/2006/relationships/slideLayout" Target="../slideLayouts/slideLayout820.xml"/><Relationship Id="rId4" Type="http://schemas.openxmlformats.org/officeDocument/2006/relationships/slideLayout" Target="../slideLayouts/slideLayout814.xml"/><Relationship Id="rId9" Type="http://schemas.openxmlformats.org/officeDocument/2006/relationships/slideLayout" Target="../slideLayouts/slideLayout81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829.xml"/><Relationship Id="rId3" Type="http://schemas.openxmlformats.org/officeDocument/2006/relationships/slideLayout" Target="../slideLayouts/slideLayout824.xml"/><Relationship Id="rId7" Type="http://schemas.openxmlformats.org/officeDocument/2006/relationships/slideLayout" Target="../slideLayouts/slideLayout828.xml"/><Relationship Id="rId12" Type="http://schemas.openxmlformats.org/officeDocument/2006/relationships/theme" Target="../theme/theme66.xml"/><Relationship Id="rId2" Type="http://schemas.openxmlformats.org/officeDocument/2006/relationships/slideLayout" Target="../slideLayouts/slideLayout823.xml"/><Relationship Id="rId1" Type="http://schemas.openxmlformats.org/officeDocument/2006/relationships/slideLayout" Target="../slideLayouts/slideLayout822.xml"/><Relationship Id="rId6" Type="http://schemas.openxmlformats.org/officeDocument/2006/relationships/slideLayout" Target="../slideLayouts/slideLayout827.xml"/><Relationship Id="rId11" Type="http://schemas.openxmlformats.org/officeDocument/2006/relationships/slideLayout" Target="../slideLayouts/slideLayout832.xml"/><Relationship Id="rId5" Type="http://schemas.openxmlformats.org/officeDocument/2006/relationships/slideLayout" Target="../slideLayouts/slideLayout826.xml"/><Relationship Id="rId10" Type="http://schemas.openxmlformats.org/officeDocument/2006/relationships/slideLayout" Target="../slideLayouts/slideLayout831.xml"/><Relationship Id="rId4" Type="http://schemas.openxmlformats.org/officeDocument/2006/relationships/slideLayout" Target="../slideLayouts/slideLayout825.xml"/><Relationship Id="rId9" Type="http://schemas.openxmlformats.org/officeDocument/2006/relationships/slideLayout" Target="../slideLayouts/slideLayout83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slideLayout" Target="../slideLayouts/slideLayout101.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slideLayout" Target="../slideLayouts/slideLayout115.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13E94D-3BB6-4A87-B329-197FFD90381F}" type="datetimeFigureOut">
              <a:rPr lang="fr-FR" smtClean="0"/>
              <a:t>12/11/2024</a:t>
            </a:fld>
            <a:endParaRPr lang="fr-F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7FD636-78FF-4254-9087-1CA0480A5DF3}" type="slidenum">
              <a:rPr lang="fr-FR" smtClean="0"/>
              <a:t>‹N°›</a:t>
            </a:fld>
            <a:endParaRPr lang="fr-FR"/>
          </a:p>
        </p:txBody>
      </p:sp>
    </p:spTree>
    <p:extLst>
      <p:ext uri="{BB962C8B-B14F-4D97-AF65-F5344CB8AC3E}">
        <p14:creationId xmlns:p14="http://schemas.microsoft.com/office/powerpoint/2010/main" val="337645010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121318026"/>
      </p:ext>
    </p:extLst>
  </p:cSld>
  <p:clrMap bg1="lt1" tx1="dk1" bg2="lt2" tx2="dk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 id="2147483896" r:id="rId12"/>
    <p:sldLayoutId id="214748389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533343949"/>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173710526"/>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 id="214748392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855762461"/>
      </p:ext>
    </p:extLst>
  </p:cSld>
  <p:clrMap bg1="lt1" tx1="dk1" bg2="lt2" tx2="dk2" accent1="accent1" accent2="accent2" accent3="accent3" accent4="accent4" accent5="accent5" accent6="accent6" hlink="hlink" folHlink="folHlink"/>
  <p:sldLayoutIdLst>
    <p:sldLayoutId id="2147483927" r:id="rId1"/>
    <p:sldLayoutId id="2147483928" r:id="rId2"/>
    <p:sldLayoutId id="2147483929" r:id="rId3"/>
    <p:sldLayoutId id="2147483930" r:id="rId4"/>
    <p:sldLayoutId id="2147483931" r:id="rId5"/>
    <p:sldLayoutId id="2147483932" r:id="rId6"/>
    <p:sldLayoutId id="2147483933" r:id="rId7"/>
    <p:sldLayoutId id="2147483934" r:id="rId8"/>
    <p:sldLayoutId id="2147483935" r:id="rId9"/>
    <p:sldLayoutId id="2147483936" r:id="rId10"/>
    <p:sldLayoutId id="2147483937" r:id="rId11"/>
    <p:sldLayoutId id="2147483938" r:id="rId12"/>
    <p:sldLayoutId id="214748393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669235204"/>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43" r:id="rId3"/>
    <p:sldLayoutId id="2147483944" r:id="rId4"/>
    <p:sldLayoutId id="2147483945" r:id="rId5"/>
    <p:sldLayoutId id="2147483946" r:id="rId6"/>
    <p:sldLayoutId id="2147483947" r:id="rId7"/>
    <p:sldLayoutId id="2147483948" r:id="rId8"/>
    <p:sldLayoutId id="2147483949" r:id="rId9"/>
    <p:sldLayoutId id="2147483950" r:id="rId10"/>
    <p:sldLayoutId id="2147483951" r:id="rId11"/>
    <p:sldLayoutId id="2147483952" r:id="rId12"/>
    <p:sldLayoutId id="214748395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519613422"/>
      </p:ext>
    </p:extLst>
  </p:cSld>
  <p:clrMap bg1="lt1" tx1="dk1" bg2="lt2" tx2="dk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 id="214748396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542296694"/>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0" r:id="rId12"/>
    <p:sldLayoutId id="214748398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767640293"/>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 id="214748399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261359599"/>
      </p:ext>
    </p:extLst>
  </p:cSld>
  <p:clrMap bg1="lt1" tx1="dk1" bg2="lt2" tx2="dk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 id="2147484008" r:id="rId12"/>
    <p:sldLayoutId id="214748400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094221121"/>
      </p:ext>
    </p:extLst>
  </p:cSld>
  <p:clrMap bg1="lt1" tx1="dk1" bg2="lt2" tx2="dk2" accent1="accent1" accent2="accent2" accent3="accent3" accent4="accent4" accent5="accent5" accent6="accent6" hlink="hlink" folHlink="folHlink"/>
  <p:sldLayoutIdLst>
    <p:sldLayoutId id="2147484011" r:id="rId1"/>
    <p:sldLayoutId id="2147484012" r:id="rId2"/>
    <p:sldLayoutId id="2147484013" r:id="rId3"/>
    <p:sldLayoutId id="2147484014" r:id="rId4"/>
    <p:sldLayoutId id="2147484015" r:id="rId5"/>
    <p:sldLayoutId id="2147484016" r:id="rId6"/>
    <p:sldLayoutId id="2147484017" r:id="rId7"/>
    <p:sldLayoutId id="2147484018" r:id="rId8"/>
    <p:sldLayoutId id="2147484019" r:id="rId9"/>
    <p:sldLayoutId id="2147484020" r:id="rId10"/>
    <p:sldLayoutId id="2147484021" r:id="rId11"/>
    <p:sldLayoutId id="2147484022" r:id="rId12"/>
    <p:sldLayoutId id="214748402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511574278"/>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568885463"/>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 id="2147484036" r:id="rId12"/>
    <p:sldLayoutId id="214748403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966994560"/>
      </p:ext>
    </p:extLst>
  </p:cSld>
  <p:clrMap bg1="lt1" tx1="dk1" bg2="lt2" tx2="dk2" accent1="accent1" accent2="accent2" accent3="accent3" accent4="accent4" accent5="accent5" accent6="accent6" hlink="hlink" folHlink="folHlink"/>
  <p:sldLayoutIdLst>
    <p:sldLayoutId id="2147484039" r:id="rId1"/>
    <p:sldLayoutId id="2147484040" r:id="rId2"/>
    <p:sldLayoutId id="2147484041" r:id="rId3"/>
    <p:sldLayoutId id="2147484042" r:id="rId4"/>
    <p:sldLayoutId id="2147484043" r:id="rId5"/>
    <p:sldLayoutId id="2147484044" r:id="rId6"/>
    <p:sldLayoutId id="2147484045" r:id="rId7"/>
    <p:sldLayoutId id="2147484046" r:id="rId8"/>
    <p:sldLayoutId id="2147484047" r:id="rId9"/>
    <p:sldLayoutId id="2147484048" r:id="rId10"/>
    <p:sldLayoutId id="2147484049" r:id="rId11"/>
    <p:sldLayoutId id="2147484050" r:id="rId12"/>
    <p:sldLayoutId id="214748405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511187059"/>
      </p:ext>
    </p:extLst>
  </p:cSld>
  <p:clrMap bg1="lt1" tx1="dk1" bg2="lt2" tx2="dk2" accent1="accent1" accent2="accent2" accent3="accent3" accent4="accent4" accent5="accent5" accent6="accent6" hlink="hlink" folHlink="folHlink"/>
  <p:sldLayoutIdLst>
    <p:sldLayoutId id="2147484053" r:id="rId1"/>
    <p:sldLayoutId id="2147484054" r:id="rId2"/>
    <p:sldLayoutId id="2147484055" r:id="rId3"/>
    <p:sldLayoutId id="2147484056" r:id="rId4"/>
    <p:sldLayoutId id="2147484057" r:id="rId5"/>
    <p:sldLayoutId id="2147484058" r:id="rId6"/>
    <p:sldLayoutId id="2147484059" r:id="rId7"/>
    <p:sldLayoutId id="2147484060" r:id="rId8"/>
    <p:sldLayoutId id="2147484061" r:id="rId9"/>
    <p:sldLayoutId id="2147484062" r:id="rId10"/>
    <p:sldLayoutId id="2147484063" r:id="rId11"/>
    <p:sldLayoutId id="2147484064" r:id="rId12"/>
    <p:sldLayoutId id="214748406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01064243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913262425"/>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 id="214748412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313686518"/>
      </p:ext>
    </p:extLst>
  </p:cSld>
  <p:clrMap bg1="lt1" tx1="dk1" bg2="lt2" tx2="dk2" accent1="accent1" accent2="accent2" accent3="accent3" accent4="accent4" accent5="accent5" accent6="accent6" hlink="hlink" folHlink="folHlink"/>
  <p:sldLayoutIdLst>
    <p:sldLayoutId id="2147484137" r:id="rId1"/>
    <p:sldLayoutId id="2147484138" r:id="rId2"/>
    <p:sldLayoutId id="2147484139" r:id="rId3"/>
    <p:sldLayoutId id="2147484140" r:id="rId4"/>
    <p:sldLayoutId id="2147484141" r:id="rId5"/>
    <p:sldLayoutId id="2147484142" r:id="rId6"/>
    <p:sldLayoutId id="2147484143" r:id="rId7"/>
    <p:sldLayoutId id="2147484144" r:id="rId8"/>
    <p:sldLayoutId id="2147484145" r:id="rId9"/>
    <p:sldLayoutId id="2147484146" r:id="rId10"/>
    <p:sldLayoutId id="2147484147" r:id="rId11"/>
    <p:sldLayoutId id="2147484148" r:id="rId12"/>
    <p:sldLayoutId id="214748414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515206075"/>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 id="2147484162" r:id="rId12"/>
    <p:sldLayoutId id="214748416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929595654"/>
      </p:ext>
    </p:extLst>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 id="2147484176" r:id="rId12"/>
    <p:sldLayoutId id="214748417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156938588"/>
      </p:ext>
    </p:extLst>
  </p:cSld>
  <p:clrMap bg1="lt1" tx1="dk1" bg2="lt2" tx2="dk2" accent1="accent1" accent2="accent2" accent3="accent3" accent4="accent4" accent5="accent5" accent6="accent6" hlink="hlink" folHlink="folHlink"/>
  <p:sldLayoutIdLst>
    <p:sldLayoutId id="2147484179" r:id="rId1"/>
    <p:sldLayoutId id="2147484180" r:id="rId2"/>
    <p:sldLayoutId id="2147484181" r:id="rId3"/>
    <p:sldLayoutId id="2147484182" r:id="rId4"/>
    <p:sldLayoutId id="2147484183" r:id="rId5"/>
    <p:sldLayoutId id="2147484184" r:id="rId6"/>
    <p:sldLayoutId id="2147484185" r:id="rId7"/>
    <p:sldLayoutId id="2147484186" r:id="rId8"/>
    <p:sldLayoutId id="2147484187" r:id="rId9"/>
    <p:sldLayoutId id="2147484188" r:id="rId10"/>
    <p:sldLayoutId id="2147484189" r:id="rId11"/>
    <p:sldLayoutId id="2147484190" r:id="rId12"/>
    <p:sldLayoutId id="214748419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014802953"/>
      </p:ext>
    </p:extLst>
  </p:cSld>
  <p:clrMap bg1="lt1" tx1="dk1" bg2="lt2" tx2="dk2" accent1="accent1" accent2="accent2" accent3="accent3" accent4="accent4" accent5="accent5" accent6="accent6" hlink="hlink" folHlink="folHlink"/>
  <p:sldLayoutIdLst>
    <p:sldLayoutId id="2147484193" r:id="rId1"/>
    <p:sldLayoutId id="2147484194" r:id="rId2"/>
    <p:sldLayoutId id="2147484195" r:id="rId3"/>
    <p:sldLayoutId id="2147484196" r:id="rId4"/>
    <p:sldLayoutId id="2147484197" r:id="rId5"/>
    <p:sldLayoutId id="2147484198" r:id="rId6"/>
    <p:sldLayoutId id="2147484199" r:id="rId7"/>
    <p:sldLayoutId id="2147484200" r:id="rId8"/>
    <p:sldLayoutId id="2147484201" r:id="rId9"/>
    <p:sldLayoutId id="2147484202" r:id="rId10"/>
    <p:sldLayoutId id="2147484203" r:id="rId11"/>
    <p:sldLayoutId id="2147484204" r:id="rId12"/>
    <p:sldLayoutId id="214748420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130375931"/>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581398035"/>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 id="2147484218" r:id="rId12"/>
    <p:sldLayoutId id="214748421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907650433"/>
      </p:ext>
    </p:extLst>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 id="2147484232" r:id="rId12"/>
    <p:sldLayoutId id="214748423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228549243"/>
      </p:ext>
    </p:extLst>
  </p:cSld>
  <p:clrMap bg1="lt1" tx1="dk1" bg2="lt2" tx2="dk2" accent1="accent1" accent2="accent2" accent3="accent3" accent4="accent4" accent5="accent5" accent6="accent6" hlink="hlink" folHlink="folHlink"/>
  <p:sldLayoutIdLst>
    <p:sldLayoutId id="2147484235" r:id="rId1"/>
    <p:sldLayoutId id="2147484236" r:id="rId2"/>
    <p:sldLayoutId id="2147484237" r:id="rId3"/>
    <p:sldLayoutId id="2147484238" r:id="rId4"/>
    <p:sldLayoutId id="2147484239" r:id="rId5"/>
    <p:sldLayoutId id="2147484240" r:id="rId6"/>
    <p:sldLayoutId id="2147484241" r:id="rId7"/>
    <p:sldLayoutId id="2147484242" r:id="rId8"/>
    <p:sldLayoutId id="2147484243" r:id="rId9"/>
    <p:sldLayoutId id="2147484244" r:id="rId10"/>
    <p:sldLayoutId id="2147484245" r:id="rId11"/>
    <p:sldLayoutId id="2147484246" r:id="rId12"/>
    <p:sldLayoutId id="214748424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65244390"/>
      </p:ext>
    </p:extLst>
  </p:cSld>
  <p:clrMap bg1="lt1" tx1="dk1" bg2="lt2" tx2="dk2" accent1="accent1" accent2="accent2" accent3="accent3" accent4="accent4" accent5="accent5" accent6="accent6" hlink="hlink" folHlink="folHlink"/>
  <p:sldLayoutIdLst>
    <p:sldLayoutId id="2147484249" r:id="rId1"/>
    <p:sldLayoutId id="2147484250" r:id="rId2"/>
    <p:sldLayoutId id="2147484251" r:id="rId3"/>
    <p:sldLayoutId id="2147484252" r:id="rId4"/>
    <p:sldLayoutId id="2147484253" r:id="rId5"/>
    <p:sldLayoutId id="2147484254" r:id="rId6"/>
    <p:sldLayoutId id="2147484255" r:id="rId7"/>
    <p:sldLayoutId id="2147484256" r:id="rId8"/>
    <p:sldLayoutId id="2147484257" r:id="rId9"/>
    <p:sldLayoutId id="2147484258" r:id="rId10"/>
    <p:sldLayoutId id="2147484259" r:id="rId11"/>
    <p:sldLayoutId id="2147484260" r:id="rId12"/>
    <p:sldLayoutId id="214748426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227209259"/>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 id="2147484274" r:id="rId12"/>
    <p:sldLayoutId id="214748427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423870577"/>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399433204"/>
      </p:ext>
    </p:extLst>
  </p:cSld>
  <p:clrMap bg1="lt1" tx1="dk1" bg2="lt2" tx2="dk2" accent1="accent1" accent2="accent2" accent3="accent3" accent4="accent4" accent5="accent5" accent6="accent6" hlink="hlink" folHlink="folHlink"/>
  <p:sldLayoutIdLst>
    <p:sldLayoutId id="2147484291" r:id="rId1"/>
    <p:sldLayoutId id="2147484292" r:id="rId2"/>
    <p:sldLayoutId id="2147484293" r:id="rId3"/>
    <p:sldLayoutId id="2147484294" r:id="rId4"/>
    <p:sldLayoutId id="2147484295" r:id="rId5"/>
    <p:sldLayoutId id="2147484296" r:id="rId6"/>
    <p:sldLayoutId id="2147484297" r:id="rId7"/>
    <p:sldLayoutId id="2147484298" r:id="rId8"/>
    <p:sldLayoutId id="2147484299" r:id="rId9"/>
    <p:sldLayoutId id="2147484300" r:id="rId10"/>
    <p:sldLayoutId id="2147484301" r:id="rId11"/>
    <p:sldLayoutId id="2147484302" r:id="rId12"/>
    <p:sldLayoutId id="214748430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417837379"/>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 id="2147484316" r:id="rId12"/>
    <p:sldLayoutId id="214748431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879248519"/>
      </p:ext>
    </p:extLst>
  </p:cSld>
  <p:clrMap bg1="lt1" tx1="dk1" bg2="lt2" tx2="dk2" accent1="accent1" accent2="accent2" accent3="accent3" accent4="accent4" accent5="accent5" accent6="accent6" hlink="hlink" folHlink="folHlink"/>
  <p:sldLayoutIdLst>
    <p:sldLayoutId id="2147484319" r:id="rId1"/>
    <p:sldLayoutId id="2147484320" r:id="rId2"/>
    <p:sldLayoutId id="2147484321" r:id="rId3"/>
    <p:sldLayoutId id="2147484322" r:id="rId4"/>
    <p:sldLayoutId id="2147484323" r:id="rId5"/>
    <p:sldLayoutId id="2147484324" r:id="rId6"/>
    <p:sldLayoutId id="2147484325" r:id="rId7"/>
    <p:sldLayoutId id="2147484326" r:id="rId8"/>
    <p:sldLayoutId id="2147484327" r:id="rId9"/>
    <p:sldLayoutId id="2147484328" r:id="rId10"/>
    <p:sldLayoutId id="2147484329" r:id="rId11"/>
    <p:sldLayoutId id="2147484330" r:id="rId12"/>
    <p:sldLayoutId id="214748433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730893124"/>
      </p:ext>
    </p:extLst>
  </p:cSld>
  <p:clrMap bg1="lt1" tx1="dk1" bg2="lt2" tx2="dk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 id="2147484344" r:id="rId12"/>
    <p:sldLayoutId id="214748434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557841869"/>
      </p:ext>
    </p:extLst>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 id="2147483784" r:id="rId12"/>
    <p:sldLayoutId id="214748378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4119711804"/>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 id="2147484358" r:id="rId12"/>
    <p:sldLayoutId id="214748435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416401205"/>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 id="214748437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039272924"/>
      </p:ext>
    </p:extLst>
  </p:cSld>
  <p:clrMap bg1="lt1" tx1="dk1" bg2="lt2" tx2="dk2" accent1="accent1" accent2="accent2" accent3="accent3" accent4="accent4" accent5="accent5" accent6="accent6" hlink="hlink" folHlink="folHlink"/>
  <p:sldLayoutIdLst>
    <p:sldLayoutId id="2147484375" r:id="rId1"/>
    <p:sldLayoutId id="2147484376" r:id="rId2"/>
    <p:sldLayoutId id="2147484377" r:id="rId3"/>
    <p:sldLayoutId id="2147484378" r:id="rId4"/>
    <p:sldLayoutId id="2147484379" r:id="rId5"/>
    <p:sldLayoutId id="2147484380" r:id="rId6"/>
    <p:sldLayoutId id="2147484381" r:id="rId7"/>
    <p:sldLayoutId id="2147484382" r:id="rId8"/>
    <p:sldLayoutId id="2147484383" r:id="rId9"/>
    <p:sldLayoutId id="2147484384" r:id="rId10"/>
    <p:sldLayoutId id="2147484385" r:id="rId11"/>
    <p:sldLayoutId id="2147484386" r:id="rId12"/>
    <p:sldLayoutId id="214748438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534246452"/>
      </p:ext>
    </p:extLst>
  </p:cSld>
  <p:clrMap bg1="lt1" tx1="dk1" bg2="lt2" tx2="dk2" accent1="accent1" accent2="accent2" accent3="accent3" accent4="accent4" accent5="accent5" accent6="accent6" hlink="hlink" folHlink="folHlink"/>
  <p:sldLayoutIdLst>
    <p:sldLayoutId id="2147484389" r:id="rId1"/>
    <p:sldLayoutId id="2147484390" r:id="rId2"/>
    <p:sldLayoutId id="2147484391" r:id="rId3"/>
    <p:sldLayoutId id="2147484392" r:id="rId4"/>
    <p:sldLayoutId id="2147484393" r:id="rId5"/>
    <p:sldLayoutId id="2147484394" r:id="rId6"/>
    <p:sldLayoutId id="2147484395" r:id="rId7"/>
    <p:sldLayoutId id="2147484396" r:id="rId8"/>
    <p:sldLayoutId id="2147484397" r:id="rId9"/>
    <p:sldLayoutId id="2147484398" r:id="rId10"/>
    <p:sldLayoutId id="2147484399" r:id="rId11"/>
    <p:sldLayoutId id="2147484400" r:id="rId12"/>
    <p:sldLayoutId id="214748440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781996141"/>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 id="2147484414" r:id="rId12"/>
    <p:sldLayoutId id="214748441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484613059"/>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863927522"/>
      </p:ext>
    </p:extLst>
  </p:cSld>
  <p:clrMap bg1="lt1" tx1="dk1" bg2="lt2" tx2="dk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522888138"/>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697679879"/>
      </p:ext>
    </p:extLst>
  </p:cSld>
  <p:clrMap bg1="lt1" tx1="dk1" bg2="lt2" tx2="dk2" accent1="accent1" accent2="accent2" accent3="accent3" accent4="accent4" accent5="accent5" accent6="accent6" hlink="hlink" folHlink="folHlink"/>
  <p:sldLayoutIdLst>
    <p:sldLayoutId id="2147484627" r:id="rId1"/>
    <p:sldLayoutId id="2147484628" r:id="rId2"/>
    <p:sldLayoutId id="2147484629" r:id="rId3"/>
    <p:sldLayoutId id="2147484630" r:id="rId4"/>
    <p:sldLayoutId id="2147484631" r:id="rId5"/>
    <p:sldLayoutId id="2147484632" r:id="rId6"/>
    <p:sldLayoutId id="2147484633" r:id="rId7"/>
    <p:sldLayoutId id="2147484634" r:id="rId8"/>
    <p:sldLayoutId id="2147484635" r:id="rId9"/>
    <p:sldLayoutId id="2147484636" r:id="rId10"/>
    <p:sldLayoutId id="2147484637" r:id="rId11"/>
    <p:sldLayoutId id="2147484638" r:id="rId12"/>
    <p:sldLayoutId id="214748463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138628058"/>
      </p:ext>
    </p:extLst>
  </p:cSld>
  <p:clrMap bg1="lt1" tx1="dk1" bg2="lt2" tx2="dk2" accent1="accent1" accent2="accent2" accent3="accent3" accent4="accent4" accent5="accent5" accent6="accent6" hlink="hlink" folHlink="folHlink"/>
  <p:sldLayoutIdLst>
    <p:sldLayoutId id="2147484641" r:id="rId1"/>
    <p:sldLayoutId id="2147484642" r:id="rId2"/>
    <p:sldLayoutId id="2147484643" r:id="rId3"/>
    <p:sldLayoutId id="2147484644" r:id="rId4"/>
    <p:sldLayoutId id="2147484645" r:id="rId5"/>
    <p:sldLayoutId id="2147484646" r:id="rId6"/>
    <p:sldLayoutId id="2147484647" r:id="rId7"/>
    <p:sldLayoutId id="2147484648" r:id="rId8"/>
    <p:sldLayoutId id="2147484649" r:id="rId9"/>
    <p:sldLayoutId id="2147484650" r:id="rId10"/>
    <p:sldLayoutId id="2147484651" r:id="rId11"/>
    <p:sldLayoutId id="2147484652" r:id="rId12"/>
    <p:sldLayoutId id="214748465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447979043"/>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 id="2147483812" r:id="rId12"/>
    <p:sldLayoutId id="214748381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172733653"/>
      </p:ext>
    </p:extLst>
  </p:cSld>
  <p:clrMap bg1="lt1" tx1="dk1" bg2="lt2" tx2="dk2" accent1="accent1" accent2="accent2" accent3="accent3" accent4="accent4" accent5="accent5" accent6="accent6" hlink="hlink" folHlink="folHlink"/>
  <p:sldLayoutIdLst>
    <p:sldLayoutId id="2147484655" r:id="rId1"/>
    <p:sldLayoutId id="2147484656" r:id="rId2"/>
    <p:sldLayoutId id="2147484657" r:id="rId3"/>
    <p:sldLayoutId id="2147484658" r:id="rId4"/>
    <p:sldLayoutId id="2147484659" r:id="rId5"/>
    <p:sldLayoutId id="2147484660" r:id="rId6"/>
    <p:sldLayoutId id="2147484661" r:id="rId7"/>
    <p:sldLayoutId id="2147484662" r:id="rId8"/>
    <p:sldLayoutId id="2147484663" r:id="rId9"/>
    <p:sldLayoutId id="2147484664" r:id="rId10"/>
    <p:sldLayoutId id="2147484665" r:id="rId11"/>
    <p:sldLayoutId id="2147484666" r:id="rId12"/>
    <p:sldLayoutId id="214748466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4119488374"/>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 id="2147484680" r:id="rId12"/>
    <p:sldLayoutId id="2147484681"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769975894"/>
      </p:ext>
    </p:extLst>
  </p:cSld>
  <p:clrMap bg1="lt1" tx1="dk1" bg2="lt2" tx2="dk2" accent1="accent1" accent2="accent2" accent3="accent3" accent4="accent4" accent5="accent5" accent6="accent6" hlink="hlink" folHlink="folHlink"/>
  <p:sldLayoutIdLst>
    <p:sldLayoutId id="2147484683"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 id="2147484693" r:id="rId11"/>
    <p:sldLayoutId id="2147484694" r:id="rId12"/>
    <p:sldLayoutId id="214748469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3169059080"/>
      </p:ext>
    </p:extLst>
  </p:cSld>
  <p:clrMap bg1="lt1" tx1="dk1" bg2="lt2" tx2="dk2" accent1="accent1" accent2="accent2" accent3="accent3" accent4="accent4" accent5="accent5" accent6="accent6" hlink="hlink" folHlink="folHlink"/>
  <p:sldLayoutIdLst>
    <p:sldLayoutId id="2147484697" r:id="rId1"/>
    <p:sldLayoutId id="2147484698" r:id="rId2"/>
    <p:sldLayoutId id="2147484699" r:id="rId3"/>
    <p:sldLayoutId id="2147484700" r:id="rId4"/>
    <p:sldLayoutId id="2147484701" r:id="rId5"/>
    <p:sldLayoutId id="2147484702" r:id="rId6"/>
    <p:sldLayoutId id="2147484703" r:id="rId7"/>
    <p:sldLayoutId id="2147484704" r:id="rId8"/>
    <p:sldLayoutId id="2147484705" r:id="rId9"/>
    <p:sldLayoutId id="2147484706" r:id="rId10"/>
    <p:sldLayoutId id="2147484707" r:id="rId11"/>
    <p:sldLayoutId id="2147484708" r:id="rId12"/>
    <p:sldLayoutId id="214748470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95 w 217"/>
                  <a:gd name="T1" fmla="*/ 437 h 210"/>
                  <a:gd name="T2" fmla="*/ 76 w 217"/>
                  <a:gd name="T3" fmla="*/ 413 h 210"/>
                  <a:gd name="T4" fmla="*/ 55 w 217"/>
                  <a:gd name="T5" fmla="*/ 377 h 210"/>
                  <a:gd name="T6" fmla="*/ 32 w 217"/>
                  <a:gd name="T7" fmla="*/ 330 h 210"/>
                  <a:gd name="T8" fmla="*/ 10 w 217"/>
                  <a:gd name="T9" fmla="*/ 281 h 210"/>
                  <a:gd name="T10" fmla="*/ 0 w 217"/>
                  <a:gd name="T11" fmla="*/ 227 h 210"/>
                  <a:gd name="T12" fmla="*/ 1 w 217"/>
                  <a:gd name="T13" fmla="*/ 170 h 210"/>
                  <a:gd name="T14" fmla="*/ 19 w 217"/>
                  <a:gd name="T15" fmla="*/ 118 h 210"/>
                  <a:gd name="T16" fmla="*/ 56 w 217"/>
                  <a:gd name="T17" fmla="*/ 74 h 210"/>
                  <a:gd name="T18" fmla="*/ 94 w 217"/>
                  <a:gd name="T19" fmla="*/ 46 h 210"/>
                  <a:gd name="T20" fmla="*/ 125 w 217"/>
                  <a:gd name="T21" fmla="*/ 25 h 210"/>
                  <a:gd name="T22" fmla="*/ 150 w 217"/>
                  <a:gd name="T23" fmla="*/ 14 h 210"/>
                  <a:gd name="T24" fmla="*/ 169 w 217"/>
                  <a:gd name="T25" fmla="*/ 10 h 210"/>
                  <a:gd name="T26" fmla="*/ 183 w 217"/>
                  <a:gd name="T27" fmla="*/ 10 h 210"/>
                  <a:gd name="T28" fmla="*/ 216 w 217"/>
                  <a:gd name="T29" fmla="*/ 0 h 210"/>
                  <a:gd name="T30" fmla="*/ 307 w 217"/>
                  <a:gd name="T31" fmla="*/ 17 h 210"/>
                  <a:gd name="T32" fmla="*/ 333 w 217"/>
                  <a:gd name="T33" fmla="*/ 25 h 210"/>
                  <a:gd name="T34" fmla="*/ 358 w 217"/>
                  <a:gd name="T35" fmla="*/ 32 h 210"/>
                  <a:gd name="T36" fmla="*/ 379 w 217"/>
                  <a:gd name="T37" fmla="*/ 39 h 210"/>
                  <a:gd name="T38" fmla="*/ 395 w 217"/>
                  <a:gd name="T39" fmla="*/ 48 h 210"/>
                  <a:gd name="T40" fmla="*/ 413 w 217"/>
                  <a:gd name="T41" fmla="*/ 56 h 210"/>
                  <a:gd name="T42" fmla="*/ 427 w 217"/>
                  <a:gd name="T43" fmla="*/ 66 h 210"/>
                  <a:gd name="T44" fmla="*/ 438 w 217"/>
                  <a:gd name="T45" fmla="*/ 79 h 210"/>
                  <a:gd name="T46" fmla="*/ 451 w 217"/>
                  <a:gd name="T47" fmla="*/ 94 h 210"/>
                  <a:gd name="T48" fmla="*/ 427 w 217"/>
                  <a:gd name="T49" fmla="*/ 84 h 210"/>
                  <a:gd name="T50" fmla="*/ 404 w 217"/>
                  <a:gd name="T51" fmla="*/ 75 h 210"/>
                  <a:gd name="T52" fmla="*/ 381 w 217"/>
                  <a:gd name="T53" fmla="*/ 69 h 210"/>
                  <a:gd name="T54" fmla="*/ 358 w 217"/>
                  <a:gd name="T55" fmla="*/ 62 h 210"/>
                  <a:gd name="T56" fmla="*/ 339 w 217"/>
                  <a:gd name="T57" fmla="*/ 56 h 210"/>
                  <a:gd name="T58" fmla="*/ 319 w 217"/>
                  <a:gd name="T59" fmla="*/ 55 h 210"/>
                  <a:gd name="T60" fmla="*/ 297 w 217"/>
                  <a:gd name="T61" fmla="*/ 51 h 210"/>
                  <a:gd name="T62" fmla="*/ 278 w 217"/>
                  <a:gd name="T63" fmla="*/ 51 h 210"/>
                  <a:gd name="T64" fmla="*/ 260 w 217"/>
                  <a:gd name="T65" fmla="*/ 51 h 210"/>
                  <a:gd name="T66" fmla="*/ 241 w 217"/>
                  <a:gd name="T67" fmla="*/ 52 h 210"/>
                  <a:gd name="T68" fmla="*/ 222 w 217"/>
                  <a:gd name="T69" fmla="*/ 56 h 210"/>
                  <a:gd name="T70" fmla="*/ 206 w 217"/>
                  <a:gd name="T71" fmla="*/ 61 h 210"/>
                  <a:gd name="T72" fmla="*/ 189 w 217"/>
                  <a:gd name="T73" fmla="*/ 69 h 210"/>
                  <a:gd name="T74" fmla="*/ 170 w 217"/>
                  <a:gd name="T75" fmla="*/ 75 h 210"/>
                  <a:gd name="T76" fmla="*/ 154 w 217"/>
                  <a:gd name="T77" fmla="*/ 85 h 210"/>
                  <a:gd name="T78" fmla="*/ 137 w 217"/>
                  <a:gd name="T79" fmla="*/ 95 h 210"/>
                  <a:gd name="T80" fmla="*/ 108 w 217"/>
                  <a:gd name="T81" fmla="*/ 127 h 210"/>
                  <a:gd name="T82" fmla="*/ 88 w 217"/>
                  <a:gd name="T83" fmla="*/ 166 h 210"/>
                  <a:gd name="T84" fmla="*/ 76 w 217"/>
                  <a:gd name="T85" fmla="*/ 215 h 210"/>
                  <a:gd name="T86" fmla="*/ 72 w 217"/>
                  <a:gd name="T87" fmla="*/ 263 h 210"/>
                  <a:gd name="T88" fmla="*/ 72 w 217"/>
                  <a:gd name="T89" fmla="*/ 315 h 210"/>
                  <a:gd name="T90" fmla="*/ 79 w 217"/>
                  <a:gd name="T91" fmla="*/ 362 h 210"/>
                  <a:gd name="T92" fmla="*/ 85 w 217"/>
                  <a:gd name="T93" fmla="*/ 404 h 210"/>
                  <a:gd name="T94" fmla="*/ 95 w 217"/>
                  <a:gd name="T95" fmla="*/ 437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226 w 182"/>
                  <a:gd name="T1" fmla="*/ 0 h 213"/>
                  <a:gd name="T2" fmla="*/ 232 w 182"/>
                  <a:gd name="T3" fmla="*/ 4 h 213"/>
                  <a:gd name="T4" fmla="*/ 245 w 182"/>
                  <a:gd name="T5" fmla="*/ 17 h 213"/>
                  <a:gd name="T6" fmla="*/ 263 w 182"/>
                  <a:gd name="T7" fmla="*/ 38 h 213"/>
                  <a:gd name="T8" fmla="*/ 284 w 182"/>
                  <a:gd name="T9" fmla="*/ 69 h 213"/>
                  <a:gd name="T10" fmla="*/ 301 w 182"/>
                  <a:gd name="T11" fmla="*/ 108 h 213"/>
                  <a:gd name="T12" fmla="*/ 311 w 182"/>
                  <a:gd name="T13" fmla="*/ 159 h 213"/>
                  <a:gd name="T14" fmla="*/ 311 w 182"/>
                  <a:gd name="T15" fmla="*/ 220 h 213"/>
                  <a:gd name="T16" fmla="*/ 298 w 182"/>
                  <a:gd name="T17" fmla="*/ 291 h 213"/>
                  <a:gd name="T18" fmla="*/ 291 w 182"/>
                  <a:gd name="T19" fmla="*/ 311 h 213"/>
                  <a:gd name="T20" fmla="*/ 282 w 182"/>
                  <a:gd name="T21" fmla="*/ 328 h 213"/>
                  <a:gd name="T22" fmla="*/ 272 w 182"/>
                  <a:gd name="T23" fmla="*/ 346 h 213"/>
                  <a:gd name="T24" fmla="*/ 259 w 182"/>
                  <a:gd name="T25" fmla="*/ 362 h 213"/>
                  <a:gd name="T26" fmla="*/ 242 w 182"/>
                  <a:gd name="T27" fmla="*/ 376 h 213"/>
                  <a:gd name="T28" fmla="*/ 227 w 182"/>
                  <a:gd name="T29" fmla="*/ 388 h 213"/>
                  <a:gd name="T30" fmla="*/ 212 w 182"/>
                  <a:gd name="T31" fmla="*/ 399 h 213"/>
                  <a:gd name="T32" fmla="*/ 190 w 182"/>
                  <a:gd name="T33" fmla="*/ 408 h 213"/>
                  <a:gd name="T34" fmla="*/ 170 w 182"/>
                  <a:gd name="T35" fmla="*/ 412 h 213"/>
                  <a:gd name="T36" fmla="*/ 150 w 182"/>
                  <a:gd name="T37" fmla="*/ 418 h 213"/>
                  <a:gd name="T38" fmla="*/ 127 w 182"/>
                  <a:gd name="T39" fmla="*/ 421 h 213"/>
                  <a:gd name="T40" fmla="*/ 102 w 182"/>
                  <a:gd name="T41" fmla="*/ 421 h 213"/>
                  <a:gd name="T42" fmla="*/ 76 w 182"/>
                  <a:gd name="T43" fmla="*/ 418 h 213"/>
                  <a:gd name="T44" fmla="*/ 52 w 182"/>
                  <a:gd name="T45" fmla="*/ 412 h 213"/>
                  <a:gd name="T46" fmla="*/ 24 w 182"/>
                  <a:gd name="T47" fmla="*/ 403 h 213"/>
                  <a:gd name="T48" fmla="*/ 0 w 182"/>
                  <a:gd name="T49" fmla="*/ 393 h 213"/>
                  <a:gd name="T50" fmla="*/ 23 w 182"/>
                  <a:gd name="T51" fmla="*/ 408 h 213"/>
                  <a:gd name="T52" fmla="*/ 46 w 182"/>
                  <a:gd name="T53" fmla="*/ 418 h 213"/>
                  <a:gd name="T54" fmla="*/ 69 w 182"/>
                  <a:gd name="T55" fmla="*/ 428 h 213"/>
                  <a:gd name="T56" fmla="*/ 89 w 182"/>
                  <a:gd name="T57" fmla="*/ 435 h 213"/>
                  <a:gd name="T58" fmla="*/ 109 w 182"/>
                  <a:gd name="T59" fmla="*/ 441 h 213"/>
                  <a:gd name="T60" fmla="*/ 131 w 182"/>
                  <a:gd name="T61" fmla="*/ 444 h 213"/>
                  <a:gd name="T62" fmla="*/ 151 w 182"/>
                  <a:gd name="T63" fmla="*/ 445 h 213"/>
                  <a:gd name="T64" fmla="*/ 171 w 182"/>
                  <a:gd name="T65" fmla="*/ 445 h 213"/>
                  <a:gd name="T66" fmla="*/ 189 w 182"/>
                  <a:gd name="T67" fmla="*/ 444 h 213"/>
                  <a:gd name="T68" fmla="*/ 207 w 182"/>
                  <a:gd name="T69" fmla="*/ 440 h 213"/>
                  <a:gd name="T70" fmla="*/ 223 w 182"/>
                  <a:gd name="T71" fmla="*/ 435 h 213"/>
                  <a:gd name="T72" fmla="*/ 240 w 182"/>
                  <a:gd name="T73" fmla="*/ 431 h 213"/>
                  <a:gd name="T74" fmla="*/ 255 w 182"/>
                  <a:gd name="T75" fmla="*/ 425 h 213"/>
                  <a:gd name="T76" fmla="*/ 269 w 182"/>
                  <a:gd name="T77" fmla="*/ 416 h 213"/>
                  <a:gd name="T78" fmla="*/ 282 w 182"/>
                  <a:gd name="T79" fmla="*/ 408 h 213"/>
                  <a:gd name="T80" fmla="*/ 294 w 182"/>
                  <a:gd name="T81" fmla="*/ 399 h 213"/>
                  <a:gd name="T82" fmla="*/ 327 w 182"/>
                  <a:gd name="T83" fmla="*/ 367 h 213"/>
                  <a:gd name="T84" fmla="*/ 350 w 182"/>
                  <a:gd name="T85" fmla="*/ 337 h 213"/>
                  <a:gd name="T86" fmla="*/ 364 w 182"/>
                  <a:gd name="T87" fmla="*/ 301 h 213"/>
                  <a:gd name="T88" fmla="*/ 371 w 182"/>
                  <a:gd name="T89" fmla="*/ 268 h 213"/>
                  <a:gd name="T90" fmla="*/ 376 w 182"/>
                  <a:gd name="T91" fmla="*/ 233 h 213"/>
                  <a:gd name="T92" fmla="*/ 376 w 182"/>
                  <a:gd name="T93" fmla="*/ 198 h 213"/>
                  <a:gd name="T94" fmla="*/ 377 w 182"/>
                  <a:gd name="T95" fmla="*/ 165 h 213"/>
                  <a:gd name="T96" fmla="*/ 358 w 182"/>
                  <a:gd name="T97" fmla="*/ 97 h 213"/>
                  <a:gd name="T98" fmla="*/ 324 w 182"/>
                  <a:gd name="T99" fmla="*/ 43 h 213"/>
                  <a:gd name="T100" fmla="*/ 312 w 182"/>
                  <a:gd name="T101" fmla="*/ 38 h 213"/>
                  <a:gd name="T102" fmla="*/ 305 w 182"/>
                  <a:gd name="T103" fmla="*/ 32 h 213"/>
                  <a:gd name="T104" fmla="*/ 294 w 182"/>
                  <a:gd name="T105" fmla="*/ 27 h 213"/>
                  <a:gd name="T106" fmla="*/ 286 w 182"/>
                  <a:gd name="T107" fmla="*/ 23 h 213"/>
                  <a:gd name="T108" fmla="*/ 274 w 182"/>
                  <a:gd name="T109" fmla="*/ 19 h 213"/>
                  <a:gd name="T110" fmla="*/ 261 w 182"/>
                  <a:gd name="T111" fmla="*/ 13 h 213"/>
                  <a:gd name="T112" fmla="*/ 246 w 182"/>
                  <a:gd name="T113" fmla="*/ 6 h 213"/>
                  <a:gd name="T114" fmla="*/ 226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49 w 128"/>
                  <a:gd name="T1" fmla="*/ 0 h 217"/>
                  <a:gd name="T2" fmla="*/ 55 w 128"/>
                  <a:gd name="T3" fmla="*/ 4 h 217"/>
                  <a:gd name="T4" fmla="*/ 61 w 128"/>
                  <a:gd name="T5" fmla="*/ 14 h 217"/>
                  <a:gd name="T6" fmla="*/ 65 w 128"/>
                  <a:gd name="T7" fmla="*/ 26 h 217"/>
                  <a:gd name="T8" fmla="*/ 68 w 128"/>
                  <a:gd name="T9" fmla="*/ 40 h 217"/>
                  <a:gd name="T10" fmla="*/ 67 w 128"/>
                  <a:gd name="T11" fmla="*/ 58 h 217"/>
                  <a:gd name="T12" fmla="*/ 61 w 128"/>
                  <a:gd name="T13" fmla="*/ 75 h 217"/>
                  <a:gd name="T14" fmla="*/ 49 w 128"/>
                  <a:gd name="T15" fmla="*/ 93 h 217"/>
                  <a:gd name="T16" fmla="*/ 32 w 128"/>
                  <a:gd name="T17" fmla="*/ 112 h 217"/>
                  <a:gd name="T18" fmla="*/ 26 w 128"/>
                  <a:gd name="T19" fmla="*/ 110 h 217"/>
                  <a:gd name="T20" fmla="*/ 20 w 128"/>
                  <a:gd name="T21" fmla="*/ 109 h 217"/>
                  <a:gd name="T22" fmla="*/ 14 w 128"/>
                  <a:gd name="T23" fmla="*/ 106 h 217"/>
                  <a:gd name="T24" fmla="*/ 9 w 128"/>
                  <a:gd name="T25" fmla="*/ 104 h 217"/>
                  <a:gd name="T26" fmla="*/ 4 w 128"/>
                  <a:gd name="T27" fmla="*/ 101 h 217"/>
                  <a:gd name="T28" fmla="*/ 1 w 128"/>
                  <a:gd name="T29" fmla="*/ 98 h 217"/>
                  <a:gd name="T30" fmla="*/ 0 w 128"/>
                  <a:gd name="T31" fmla="*/ 95 h 217"/>
                  <a:gd name="T32" fmla="*/ 1 w 128"/>
                  <a:gd name="T33" fmla="*/ 92 h 217"/>
                  <a:gd name="T34" fmla="*/ 7 w 128"/>
                  <a:gd name="T35" fmla="*/ 88 h 217"/>
                  <a:gd name="T36" fmla="*/ 15 w 128"/>
                  <a:gd name="T37" fmla="*/ 83 h 217"/>
                  <a:gd name="T38" fmla="*/ 24 w 128"/>
                  <a:gd name="T39" fmla="*/ 78 h 217"/>
                  <a:gd name="T40" fmla="*/ 33 w 128"/>
                  <a:gd name="T41" fmla="*/ 69 h 217"/>
                  <a:gd name="T42" fmla="*/ 41 w 128"/>
                  <a:gd name="T43" fmla="*/ 58 h 217"/>
                  <a:gd name="T44" fmla="*/ 48 w 128"/>
                  <a:gd name="T45" fmla="*/ 43 h 217"/>
                  <a:gd name="T46" fmla="*/ 51 w 128"/>
                  <a:gd name="T47" fmla="*/ 24 h 217"/>
                  <a:gd name="T48" fmla="*/ 49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39 w 117"/>
                  <a:gd name="T1" fmla="*/ 0 h 132"/>
                  <a:gd name="T2" fmla="*/ 0 w 117"/>
                  <a:gd name="T3" fmla="*/ 13 h 132"/>
                  <a:gd name="T4" fmla="*/ 1 w 117"/>
                  <a:gd name="T5" fmla="*/ 13 h 132"/>
                  <a:gd name="T6" fmla="*/ 7 w 117"/>
                  <a:gd name="T7" fmla="*/ 14 h 132"/>
                  <a:gd name="T8" fmla="*/ 15 w 117"/>
                  <a:gd name="T9" fmla="*/ 18 h 132"/>
                  <a:gd name="T10" fmla="*/ 24 w 117"/>
                  <a:gd name="T11" fmla="*/ 23 h 132"/>
                  <a:gd name="T12" fmla="*/ 35 w 117"/>
                  <a:gd name="T13" fmla="*/ 31 h 132"/>
                  <a:gd name="T14" fmla="*/ 44 w 117"/>
                  <a:gd name="T15" fmla="*/ 39 h 132"/>
                  <a:gd name="T16" fmla="*/ 54 w 117"/>
                  <a:gd name="T17" fmla="*/ 51 h 132"/>
                  <a:gd name="T18" fmla="*/ 61 w 117"/>
                  <a:gd name="T19" fmla="*/ 66 h 132"/>
                  <a:gd name="T20" fmla="*/ 62 w 117"/>
                  <a:gd name="T21" fmla="*/ 60 h 132"/>
                  <a:gd name="T22" fmla="*/ 61 w 117"/>
                  <a:gd name="T23" fmla="*/ 53 h 132"/>
                  <a:gd name="T24" fmla="*/ 57 w 117"/>
                  <a:gd name="T25" fmla="*/ 44 h 132"/>
                  <a:gd name="T26" fmla="*/ 52 w 117"/>
                  <a:gd name="T27" fmla="*/ 37 h 132"/>
                  <a:gd name="T28" fmla="*/ 47 w 117"/>
                  <a:gd name="T29" fmla="*/ 29 h 132"/>
                  <a:gd name="T30" fmla="*/ 41 w 117"/>
                  <a:gd name="T31" fmla="*/ 23 h 132"/>
                  <a:gd name="T32" fmla="*/ 36 w 117"/>
                  <a:gd name="T33" fmla="*/ 18 h 132"/>
                  <a:gd name="T34" fmla="*/ 31 w 117"/>
                  <a:gd name="T35" fmla="*/ 16 h 132"/>
                  <a:gd name="T36" fmla="*/ 36 w 117"/>
                  <a:gd name="T37" fmla="*/ 14 h 132"/>
                  <a:gd name="T38" fmla="*/ 41 w 117"/>
                  <a:gd name="T39" fmla="*/ 14 h 132"/>
                  <a:gd name="T40" fmla="*/ 47 w 117"/>
                  <a:gd name="T41" fmla="*/ 13 h 132"/>
                  <a:gd name="T42" fmla="*/ 52 w 117"/>
                  <a:gd name="T43" fmla="*/ 13 h 132"/>
                  <a:gd name="T44" fmla="*/ 55 w 117"/>
                  <a:gd name="T45" fmla="*/ 12 h 132"/>
                  <a:gd name="T46" fmla="*/ 57 w 117"/>
                  <a:gd name="T47" fmla="*/ 11 h 132"/>
                  <a:gd name="T48" fmla="*/ 60 w 117"/>
                  <a:gd name="T49" fmla="*/ 11 h 132"/>
                  <a:gd name="T50" fmla="*/ 60 w 117"/>
                  <a:gd name="T51" fmla="*/ 11 h 132"/>
                  <a:gd name="T52" fmla="*/ 39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15 w 29"/>
                  <a:gd name="T1" fmla="*/ 0 h 77"/>
                  <a:gd name="T2" fmla="*/ 12 w 29"/>
                  <a:gd name="T3" fmla="*/ 0 h 77"/>
                  <a:gd name="T4" fmla="*/ 9 w 29"/>
                  <a:gd name="T5" fmla="*/ 2 h 77"/>
                  <a:gd name="T6" fmla="*/ 5 w 29"/>
                  <a:gd name="T7" fmla="*/ 4 h 77"/>
                  <a:gd name="T8" fmla="*/ 2 w 29"/>
                  <a:gd name="T9" fmla="*/ 10 h 77"/>
                  <a:gd name="T10" fmla="*/ 1 w 29"/>
                  <a:gd name="T11" fmla="*/ 15 h 77"/>
                  <a:gd name="T12" fmla="*/ 0 w 29"/>
                  <a:gd name="T13" fmla="*/ 22 h 77"/>
                  <a:gd name="T14" fmla="*/ 1 w 29"/>
                  <a:gd name="T15" fmla="*/ 31 h 77"/>
                  <a:gd name="T16" fmla="*/ 6 w 29"/>
                  <a:gd name="T17" fmla="*/ 39 h 77"/>
                  <a:gd name="T18" fmla="*/ 8 w 29"/>
                  <a:gd name="T19" fmla="*/ 27 h 77"/>
                  <a:gd name="T20" fmla="*/ 10 w 29"/>
                  <a:gd name="T21" fmla="*/ 19 h 77"/>
                  <a:gd name="T22" fmla="*/ 12 w 29"/>
                  <a:gd name="T23" fmla="*/ 11 h 77"/>
                  <a:gd name="T24" fmla="*/ 15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6 w 207"/>
                    <a:gd name="T1" fmla="*/ 21 h 564"/>
                    <a:gd name="T2" fmla="*/ 3 w 207"/>
                    <a:gd name="T3" fmla="*/ 35 h 564"/>
                    <a:gd name="T4" fmla="*/ 1 w 207"/>
                    <a:gd name="T5" fmla="*/ 47 h 564"/>
                    <a:gd name="T6" fmla="*/ 0 w 207"/>
                    <a:gd name="T7" fmla="*/ 59 h 564"/>
                    <a:gd name="T8" fmla="*/ 0 w 207"/>
                    <a:gd name="T9" fmla="*/ 72 h 564"/>
                    <a:gd name="T10" fmla="*/ 1 w 207"/>
                    <a:gd name="T11" fmla="*/ 86 h 564"/>
                    <a:gd name="T12" fmla="*/ 3 w 207"/>
                    <a:gd name="T13" fmla="*/ 101 h 564"/>
                    <a:gd name="T14" fmla="*/ 8 w 207"/>
                    <a:gd name="T15" fmla="*/ 118 h 564"/>
                    <a:gd name="T16" fmla="*/ 14 w 207"/>
                    <a:gd name="T17" fmla="*/ 137 h 564"/>
                    <a:gd name="T18" fmla="*/ 21 w 207"/>
                    <a:gd name="T19" fmla="*/ 156 h 564"/>
                    <a:gd name="T20" fmla="*/ 29 w 207"/>
                    <a:gd name="T21" fmla="*/ 174 h 564"/>
                    <a:gd name="T22" fmla="*/ 39 w 207"/>
                    <a:gd name="T23" fmla="*/ 194 h 564"/>
                    <a:gd name="T24" fmla="*/ 50 w 207"/>
                    <a:gd name="T25" fmla="*/ 213 h 564"/>
                    <a:gd name="T26" fmla="*/ 63 w 207"/>
                    <a:gd name="T27" fmla="*/ 231 h 564"/>
                    <a:gd name="T28" fmla="*/ 75 w 207"/>
                    <a:gd name="T29" fmla="*/ 247 h 564"/>
                    <a:gd name="T30" fmla="*/ 87 w 207"/>
                    <a:gd name="T31" fmla="*/ 260 h 564"/>
                    <a:gd name="T32" fmla="*/ 99 w 207"/>
                    <a:gd name="T33" fmla="*/ 270 h 564"/>
                    <a:gd name="T34" fmla="*/ 77 w 207"/>
                    <a:gd name="T35" fmla="*/ 239 h 564"/>
                    <a:gd name="T36" fmla="*/ 61 w 207"/>
                    <a:gd name="T37" fmla="*/ 214 h 564"/>
                    <a:gd name="T38" fmla="*/ 49 w 207"/>
                    <a:gd name="T39" fmla="*/ 194 h 564"/>
                    <a:gd name="T40" fmla="*/ 41 w 207"/>
                    <a:gd name="T41" fmla="*/ 176 h 564"/>
                    <a:gd name="T42" fmla="*/ 36 w 207"/>
                    <a:gd name="T43" fmla="*/ 161 h 564"/>
                    <a:gd name="T44" fmla="*/ 32 w 207"/>
                    <a:gd name="T45" fmla="*/ 148 h 564"/>
                    <a:gd name="T46" fmla="*/ 30 w 207"/>
                    <a:gd name="T47" fmla="*/ 136 h 564"/>
                    <a:gd name="T48" fmla="*/ 27 w 207"/>
                    <a:gd name="T49" fmla="*/ 124 h 564"/>
                    <a:gd name="T50" fmla="*/ 21 w 207"/>
                    <a:gd name="T51" fmla="*/ 98 h 564"/>
                    <a:gd name="T52" fmla="*/ 19 w 207"/>
                    <a:gd name="T53" fmla="*/ 67 h 564"/>
                    <a:gd name="T54" fmla="*/ 21 w 207"/>
                    <a:gd name="T55" fmla="*/ 33 h 564"/>
                    <a:gd name="T56" fmla="*/ 24 w 207"/>
                    <a:gd name="T57" fmla="*/ 0 h 564"/>
                    <a:gd name="T58" fmla="*/ 6 w 207"/>
                    <a:gd name="T59" fmla="*/ 21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9 h 232"/>
                    <a:gd name="T2" fmla="*/ 7 w 47"/>
                    <a:gd name="T3" fmla="*/ 26 h 232"/>
                    <a:gd name="T4" fmla="*/ 11 w 47"/>
                    <a:gd name="T5" fmla="*/ 48 h 232"/>
                    <a:gd name="T6" fmla="*/ 12 w 47"/>
                    <a:gd name="T7" fmla="*/ 76 h 232"/>
                    <a:gd name="T8" fmla="*/ 9 w 47"/>
                    <a:gd name="T9" fmla="*/ 110 h 232"/>
                    <a:gd name="T10" fmla="*/ 22 w 47"/>
                    <a:gd name="T11" fmla="*/ 103 h 232"/>
                    <a:gd name="T12" fmla="*/ 23 w 47"/>
                    <a:gd name="T13" fmla="*/ 85 h 232"/>
                    <a:gd name="T14" fmla="*/ 23 w 47"/>
                    <a:gd name="T15" fmla="*/ 67 h 232"/>
                    <a:gd name="T16" fmla="*/ 22 w 47"/>
                    <a:gd name="T17" fmla="*/ 49 h 232"/>
                    <a:gd name="T18" fmla="*/ 20 w 47"/>
                    <a:gd name="T19" fmla="*/ 34 h 232"/>
                    <a:gd name="T20" fmla="*/ 18 w 47"/>
                    <a:gd name="T21" fmla="*/ 25 h 232"/>
                    <a:gd name="T22" fmla="*/ 14 w 47"/>
                    <a:gd name="T23" fmla="*/ 16 h 232"/>
                    <a:gd name="T24" fmla="*/ 11 w 47"/>
                    <a:gd name="T25" fmla="*/ 8 h 232"/>
                    <a:gd name="T26" fmla="*/ 6 w 47"/>
                    <a:gd name="T27" fmla="*/ 0 h 232"/>
                    <a:gd name="T28" fmla="*/ 0 w 47"/>
                    <a:gd name="T29" fmla="*/ 9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41 w 87"/>
                    <a:gd name="T1" fmla="*/ 11 h 40"/>
                    <a:gd name="T2" fmla="*/ 37 w 87"/>
                    <a:gd name="T3" fmla="*/ 8 h 40"/>
                    <a:gd name="T4" fmla="*/ 32 w 87"/>
                    <a:gd name="T5" fmla="*/ 6 h 40"/>
                    <a:gd name="T6" fmla="*/ 28 w 87"/>
                    <a:gd name="T7" fmla="*/ 4 h 40"/>
                    <a:gd name="T8" fmla="*/ 22 w 87"/>
                    <a:gd name="T9" fmla="*/ 3 h 40"/>
                    <a:gd name="T10" fmla="*/ 18 w 87"/>
                    <a:gd name="T11" fmla="*/ 1 h 40"/>
                    <a:gd name="T12" fmla="*/ 12 w 87"/>
                    <a:gd name="T13" fmla="*/ 1 h 40"/>
                    <a:gd name="T14" fmla="*/ 6 w 87"/>
                    <a:gd name="T15" fmla="*/ 0 h 40"/>
                    <a:gd name="T16" fmla="*/ 0 w 87"/>
                    <a:gd name="T17" fmla="*/ 1 h 40"/>
                    <a:gd name="T18" fmla="*/ 3 w 87"/>
                    <a:gd name="T19" fmla="*/ 3 h 40"/>
                    <a:gd name="T20" fmla="*/ 7 w 87"/>
                    <a:gd name="T21" fmla="*/ 5 h 40"/>
                    <a:gd name="T22" fmla="*/ 10 w 87"/>
                    <a:gd name="T23" fmla="*/ 7 h 40"/>
                    <a:gd name="T24" fmla="*/ 16 w 87"/>
                    <a:gd name="T25" fmla="*/ 9 h 40"/>
                    <a:gd name="T26" fmla="*/ 20 w 87"/>
                    <a:gd name="T27" fmla="*/ 11 h 40"/>
                    <a:gd name="T28" fmla="*/ 25 w 87"/>
                    <a:gd name="T29" fmla="*/ 13 h 40"/>
                    <a:gd name="T30" fmla="*/ 30 w 87"/>
                    <a:gd name="T31" fmla="*/ 16 h 40"/>
                    <a:gd name="T32" fmla="*/ 35 w 87"/>
                    <a:gd name="T33" fmla="*/ 20 h 40"/>
                    <a:gd name="T34" fmla="*/ 41 w 87"/>
                    <a:gd name="T35" fmla="*/ 11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20 w 83"/>
                  <a:gd name="T1" fmla="*/ 7 h 117"/>
                  <a:gd name="T2" fmla="*/ 6 w 83"/>
                  <a:gd name="T3" fmla="*/ 0 h 117"/>
                  <a:gd name="T4" fmla="*/ 0 w 83"/>
                  <a:gd name="T5" fmla="*/ 30 h 117"/>
                  <a:gd name="T6" fmla="*/ 20 w 83"/>
                  <a:gd name="T7" fmla="*/ 7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25 h 98"/>
                  <a:gd name="T2" fmla="*/ 30 w 140"/>
                  <a:gd name="T3" fmla="*/ 0 h 98"/>
                  <a:gd name="T4" fmla="*/ 35 w 140"/>
                  <a:gd name="T5" fmla="*/ 13 h 98"/>
                  <a:gd name="T6" fmla="*/ 0 w 140"/>
                  <a:gd name="T7" fmla="*/ 25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2 h 49"/>
                  <a:gd name="T2" fmla="*/ 37 w 145"/>
                  <a:gd name="T3" fmla="*/ 0 h 49"/>
                  <a:gd name="T4" fmla="*/ 33 w 145"/>
                  <a:gd name="T5" fmla="*/ 13 h 49"/>
                  <a:gd name="T6" fmla="*/ 0 w 145"/>
                  <a:gd name="T7" fmla="*/ 2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7 w 109"/>
                <a:gd name="T3" fmla="*/ 1 h 156"/>
                <a:gd name="T4" fmla="*/ 27 w 109"/>
                <a:gd name="T5" fmla="*/ 5 h 156"/>
                <a:gd name="T6" fmla="*/ 54 w 109"/>
                <a:gd name="T7" fmla="*/ 14 h 156"/>
                <a:gd name="T8" fmla="*/ 85 w 109"/>
                <a:gd name="T9" fmla="*/ 28 h 156"/>
                <a:gd name="T10" fmla="*/ 114 w 109"/>
                <a:gd name="T11" fmla="*/ 50 h 156"/>
                <a:gd name="T12" fmla="*/ 140 w 109"/>
                <a:gd name="T13" fmla="*/ 81 h 156"/>
                <a:gd name="T14" fmla="*/ 157 w 109"/>
                <a:gd name="T15" fmla="*/ 124 h 156"/>
                <a:gd name="T16" fmla="*/ 160 w 109"/>
                <a:gd name="T17" fmla="*/ 179 h 156"/>
                <a:gd name="T18" fmla="*/ 154 w 109"/>
                <a:gd name="T19" fmla="*/ 179 h 156"/>
                <a:gd name="T20" fmla="*/ 145 w 109"/>
                <a:gd name="T21" fmla="*/ 179 h 156"/>
                <a:gd name="T22" fmla="*/ 137 w 109"/>
                <a:gd name="T23" fmla="*/ 179 h 156"/>
                <a:gd name="T24" fmla="*/ 127 w 109"/>
                <a:gd name="T25" fmla="*/ 177 h 156"/>
                <a:gd name="T26" fmla="*/ 119 w 109"/>
                <a:gd name="T27" fmla="*/ 176 h 156"/>
                <a:gd name="T28" fmla="*/ 109 w 109"/>
                <a:gd name="T29" fmla="*/ 172 h 156"/>
                <a:gd name="T30" fmla="*/ 97 w 109"/>
                <a:gd name="T31" fmla="*/ 166 h 156"/>
                <a:gd name="T32" fmla="*/ 85 w 109"/>
                <a:gd name="T33" fmla="*/ 160 h 156"/>
                <a:gd name="T34" fmla="*/ 78 w 109"/>
                <a:gd name="T35" fmla="*/ 145 h 156"/>
                <a:gd name="T36" fmla="*/ 78 w 109"/>
                <a:gd name="T37" fmla="*/ 127 h 156"/>
                <a:gd name="T38" fmla="*/ 82 w 109"/>
                <a:gd name="T39" fmla="*/ 110 h 156"/>
                <a:gd name="T40" fmla="*/ 86 w 109"/>
                <a:gd name="T41" fmla="*/ 92 h 156"/>
                <a:gd name="T42" fmla="*/ 82 w 109"/>
                <a:gd name="T43" fmla="*/ 71 h 156"/>
                <a:gd name="T44" fmla="*/ 70 w 109"/>
                <a:gd name="T45" fmla="*/ 49 h 156"/>
                <a:gd name="T46" fmla="*/ 46 w 109"/>
                <a:gd name="T47" fmla="*/ 27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9 w 54"/>
                <a:gd name="T5" fmla="*/ 3 h 40"/>
                <a:gd name="T6" fmla="*/ 20 w 54"/>
                <a:gd name="T7" fmla="*/ 10 h 40"/>
                <a:gd name="T8" fmla="*/ 32 w 54"/>
                <a:gd name="T9" fmla="*/ 14 h 40"/>
                <a:gd name="T10" fmla="*/ 43 w 54"/>
                <a:gd name="T11" fmla="*/ 17 h 40"/>
                <a:gd name="T12" fmla="*/ 56 w 54"/>
                <a:gd name="T13" fmla="*/ 19 h 40"/>
                <a:gd name="T14" fmla="*/ 68 w 54"/>
                <a:gd name="T15" fmla="*/ 20 h 40"/>
                <a:gd name="T16" fmla="*/ 81 w 54"/>
                <a:gd name="T17" fmla="*/ 18 h 40"/>
                <a:gd name="T18" fmla="*/ 79 w 54"/>
                <a:gd name="T19" fmla="*/ 29 h 40"/>
                <a:gd name="T20" fmla="*/ 75 w 54"/>
                <a:gd name="T21" fmla="*/ 38 h 40"/>
                <a:gd name="T22" fmla="*/ 66 w 54"/>
                <a:gd name="T23" fmla="*/ 44 h 40"/>
                <a:gd name="T24" fmla="*/ 55 w 54"/>
                <a:gd name="T25" fmla="*/ 46 h 40"/>
                <a:gd name="T26" fmla="*/ 42 w 54"/>
                <a:gd name="T27" fmla="*/ 45 h 40"/>
                <a:gd name="T28" fmla="*/ 28 w 54"/>
                <a:gd name="T29" fmla="*/ 37 h 40"/>
                <a:gd name="T30" fmla="*/ 15 w 54"/>
                <a:gd name="T31" fmla="*/ 24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7 h 237"/>
                <a:gd name="T4" fmla="*/ 5 w 257"/>
                <a:gd name="T5" fmla="*/ 54 h 237"/>
                <a:gd name="T6" fmla="*/ 11 w 257"/>
                <a:gd name="T7" fmla="*/ 81 h 237"/>
                <a:gd name="T8" fmla="*/ 20 w 257"/>
                <a:gd name="T9" fmla="*/ 104 h 237"/>
                <a:gd name="T10" fmla="*/ 32 w 257"/>
                <a:gd name="T11" fmla="*/ 127 h 237"/>
                <a:gd name="T12" fmla="*/ 48 w 257"/>
                <a:gd name="T13" fmla="*/ 151 h 237"/>
                <a:gd name="T14" fmla="*/ 68 w 257"/>
                <a:gd name="T15" fmla="*/ 172 h 237"/>
                <a:gd name="T16" fmla="*/ 91 w 257"/>
                <a:gd name="T17" fmla="*/ 190 h 237"/>
                <a:gd name="T18" fmla="*/ 120 w 257"/>
                <a:gd name="T19" fmla="*/ 208 h 237"/>
                <a:gd name="T20" fmla="*/ 154 w 257"/>
                <a:gd name="T21" fmla="*/ 222 h 237"/>
                <a:gd name="T22" fmla="*/ 190 w 257"/>
                <a:gd name="T23" fmla="*/ 234 h 237"/>
                <a:gd name="T24" fmla="*/ 234 w 257"/>
                <a:gd name="T25" fmla="*/ 244 h 237"/>
                <a:gd name="T26" fmla="*/ 282 w 257"/>
                <a:gd name="T27" fmla="*/ 250 h 237"/>
                <a:gd name="T28" fmla="*/ 337 w 257"/>
                <a:gd name="T29" fmla="*/ 253 h 237"/>
                <a:gd name="T30" fmla="*/ 394 w 257"/>
                <a:gd name="T31" fmla="*/ 252 h 237"/>
                <a:gd name="T32" fmla="*/ 460 w 257"/>
                <a:gd name="T33" fmla="*/ 248 h 237"/>
                <a:gd name="T34" fmla="*/ 402 w 257"/>
                <a:gd name="T35" fmla="*/ 243 h 237"/>
                <a:gd name="T36" fmla="*/ 349 w 257"/>
                <a:gd name="T37" fmla="*/ 235 h 237"/>
                <a:gd name="T38" fmla="*/ 305 w 257"/>
                <a:gd name="T39" fmla="*/ 226 h 237"/>
                <a:gd name="T40" fmla="*/ 265 w 257"/>
                <a:gd name="T41" fmla="*/ 218 h 237"/>
                <a:gd name="T42" fmla="*/ 229 w 257"/>
                <a:gd name="T43" fmla="*/ 207 h 237"/>
                <a:gd name="T44" fmla="*/ 201 w 257"/>
                <a:gd name="T45" fmla="*/ 194 h 237"/>
                <a:gd name="T46" fmla="*/ 174 w 257"/>
                <a:gd name="T47" fmla="*/ 181 h 237"/>
                <a:gd name="T48" fmla="*/ 150 w 257"/>
                <a:gd name="T49" fmla="*/ 165 h 237"/>
                <a:gd name="T50" fmla="*/ 128 w 257"/>
                <a:gd name="T51" fmla="*/ 151 h 237"/>
                <a:gd name="T52" fmla="*/ 110 w 257"/>
                <a:gd name="T53" fmla="*/ 133 h 237"/>
                <a:gd name="T54" fmla="*/ 94 w 257"/>
                <a:gd name="T55" fmla="*/ 115 h 237"/>
                <a:gd name="T56" fmla="*/ 78 w 257"/>
                <a:gd name="T57" fmla="*/ 94 h 237"/>
                <a:gd name="T58" fmla="*/ 59 w 257"/>
                <a:gd name="T59" fmla="*/ 73 h 237"/>
                <a:gd name="T60" fmla="*/ 41 w 257"/>
                <a:gd name="T61" fmla="*/ 51 h 237"/>
                <a:gd name="T62" fmla="*/ 21 w 257"/>
                <a:gd name="T63" fmla="*/ 26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40 w 124"/>
                <a:gd name="T1" fmla="*/ 0 h 110"/>
                <a:gd name="T2" fmla="*/ 225 w 124"/>
                <a:gd name="T3" fmla="*/ 118 h 110"/>
                <a:gd name="T4" fmla="*/ 218 w 124"/>
                <a:gd name="T5" fmla="*/ 117 h 110"/>
                <a:gd name="T6" fmla="*/ 194 w 124"/>
                <a:gd name="T7" fmla="*/ 115 h 110"/>
                <a:gd name="T8" fmla="*/ 162 w 124"/>
                <a:gd name="T9" fmla="*/ 111 h 110"/>
                <a:gd name="T10" fmla="*/ 124 w 124"/>
                <a:gd name="T11" fmla="*/ 109 h 110"/>
                <a:gd name="T12" fmla="*/ 82 w 124"/>
                <a:gd name="T13" fmla="*/ 106 h 110"/>
                <a:gd name="T14" fmla="*/ 46 w 124"/>
                <a:gd name="T15" fmla="*/ 107 h 110"/>
                <a:gd name="T16" fmla="*/ 16 w 124"/>
                <a:gd name="T17" fmla="*/ 112 h 110"/>
                <a:gd name="T18" fmla="*/ 0 w 124"/>
                <a:gd name="T19" fmla="*/ 120 h 110"/>
                <a:gd name="T20" fmla="*/ 7 w 124"/>
                <a:gd name="T21" fmla="*/ 107 h 110"/>
                <a:gd name="T22" fmla="*/ 15 w 124"/>
                <a:gd name="T23" fmla="*/ 97 h 110"/>
                <a:gd name="T24" fmla="*/ 30 w 124"/>
                <a:gd name="T25" fmla="*/ 90 h 110"/>
                <a:gd name="T26" fmla="*/ 46 w 124"/>
                <a:gd name="T27" fmla="*/ 83 h 110"/>
                <a:gd name="T28" fmla="*/ 65 w 124"/>
                <a:gd name="T29" fmla="*/ 78 h 110"/>
                <a:gd name="T30" fmla="*/ 85 w 124"/>
                <a:gd name="T31" fmla="*/ 77 h 110"/>
                <a:gd name="T32" fmla="*/ 106 w 124"/>
                <a:gd name="T33" fmla="*/ 77 h 110"/>
                <a:gd name="T34" fmla="*/ 131 w 124"/>
                <a:gd name="T35" fmla="*/ 81 h 110"/>
                <a:gd name="T36" fmla="*/ 132 w 124"/>
                <a:gd name="T37" fmla="*/ 77 h 110"/>
                <a:gd name="T38" fmla="*/ 127 w 124"/>
                <a:gd name="T39" fmla="*/ 62 h 110"/>
                <a:gd name="T40" fmla="*/ 121 w 124"/>
                <a:gd name="T41" fmla="*/ 42 h 110"/>
                <a:gd name="T42" fmla="*/ 119 w 124"/>
                <a:gd name="T43" fmla="*/ 32 h 110"/>
                <a:gd name="T44" fmla="*/ 114 w 124"/>
                <a:gd name="T45" fmla="*/ 32 h 110"/>
                <a:gd name="T46" fmla="*/ 110 w 124"/>
                <a:gd name="T47" fmla="*/ 31 h 110"/>
                <a:gd name="T48" fmla="*/ 106 w 124"/>
                <a:gd name="T49" fmla="*/ 28 h 110"/>
                <a:gd name="T50" fmla="*/ 104 w 124"/>
                <a:gd name="T51" fmla="*/ 25 h 110"/>
                <a:gd name="T52" fmla="*/ 104 w 124"/>
                <a:gd name="T53" fmla="*/ 21 h 110"/>
                <a:gd name="T54" fmla="*/ 106 w 124"/>
                <a:gd name="T55" fmla="*/ 16 h 110"/>
                <a:gd name="T56" fmla="*/ 120 w 124"/>
                <a:gd name="T57" fmla="*/ 8 h 110"/>
                <a:gd name="T58" fmla="*/ 140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9 w 109"/>
                <a:gd name="T3" fmla="*/ 1 h 156"/>
                <a:gd name="T4" fmla="*/ 32 w 109"/>
                <a:gd name="T5" fmla="*/ 5 h 156"/>
                <a:gd name="T6" fmla="*/ 67 w 109"/>
                <a:gd name="T7" fmla="*/ 12 h 156"/>
                <a:gd name="T8" fmla="*/ 105 w 109"/>
                <a:gd name="T9" fmla="*/ 26 h 156"/>
                <a:gd name="T10" fmla="*/ 142 w 109"/>
                <a:gd name="T11" fmla="*/ 46 h 156"/>
                <a:gd name="T12" fmla="*/ 174 w 109"/>
                <a:gd name="T13" fmla="*/ 75 h 156"/>
                <a:gd name="T14" fmla="*/ 194 w 109"/>
                <a:gd name="T15" fmla="*/ 114 h 156"/>
                <a:gd name="T16" fmla="*/ 198 w 109"/>
                <a:gd name="T17" fmla="*/ 164 h 156"/>
                <a:gd name="T18" fmla="*/ 192 w 109"/>
                <a:gd name="T19" fmla="*/ 164 h 156"/>
                <a:gd name="T20" fmla="*/ 181 w 109"/>
                <a:gd name="T21" fmla="*/ 164 h 156"/>
                <a:gd name="T22" fmla="*/ 169 w 109"/>
                <a:gd name="T23" fmla="*/ 164 h 156"/>
                <a:gd name="T24" fmla="*/ 158 w 109"/>
                <a:gd name="T25" fmla="*/ 162 h 156"/>
                <a:gd name="T26" fmla="*/ 147 w 109"/>
                <a:gd name="T27" fmla="*/ 161 h 156"/>
                <a:gd name="T28" fmla="*/ 135 w 109"/>
                <a:gd name="T29" fmla="*/ 158 h 156"/>
                <a:gd name="T30" fmla="*/ 120 w 109"/>
                <a:gd name="T31" fmla="*/ 153 h 156"/>
                <a:gd name="T32" fmla="*/ 105 w 109"/>
                <a:gd name="T33" fmla="*/ 147 h 156"/>
                <a:gd name="T34" fmla="*/ 96 w 109"/>
                <a:gd name="T35" fmla="*/ 132 h 156"/>
                <a:gd name="T36" fmla="*/ 96 w 109"/>
                <a:gd name="T37" fmla="*/ 117 h 156"/>
                <a:gd name="T38" fmla="*/ 102 w 109"/>
                <a:gd name="T39" fmla="*/ 101 h 156"/>
                <a:gd name="T40" fmla="*/ 108 w 109"/>
                <a:gd name="T41" fmla="*/ 84 h 156"/>
                <a:gd name="T42" fmla="*/ 102 w 109"/>
                <a:gd name="T43" fmla="*/ 66 h 156"/>
                <a:gd name="T44" fmla="*/ 88 w 109"/>
                <a:gd name="T45" fmla="*/ 45 h 156"/>
                <a:gd name="T46" fmla="*/ 57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57 w 46"/>
                <a:gd name="T1" fmla="*/ 0 h 94"/>
                <a:gd name="T2" fmla="*/ 36 w 46"/>
                <a:gd name="T3" fmla="*/ 40 h 94"/>
                <a:gd name="T4" fmla="*/ 27 w 46"/>
                <a:gd name="T5" fmla="*/ 66 h 94"/>
                <a:gd name="T6" fmla="*/ 20 w 46"/>
                <a:gd name="T7" fmla="*/ 85 h 94"/>
                <a:gd name="T8" fmla="*/ 0 w 46"/>
                <a:gd name="T9" fmla="*/ 100 h 94"/>
                <a:gd name="T10" fmla="*/ 22 w 46"/>
                <a:gd name="T11" fmla="*/ 94 h 94"/>
                <a:gd name="T12" fmla="*/ 42 w 46"/>
                <a:gd name="T13" fmla="*/ 86 h 94"/>
                <a:gd name="T14" fmla="*/ 58 w 46"/>
                <a:gd name="T15" fmla="*/ 73 h 94"/>
                <a:gd name="T16" fmla="*/ 73 w 46"/>
                <a:gd name="T17" fmla="*/ 61 h 94"/>
                <a:gd name="T18" fmla="*/ 82 w 46"/>
                <a:gd name="T19" fmla="*/ 46 h 94"/>
                <a:gd name="T20" fmla="*/ 84 w 46"/>
                <a:gd name="T21" fmla="*/ 32 h 94"/>
                <a:gd name="T22" fmla="*/ 77 w 46"/>
                <a:gd name="T23" fmla="*/ 15 h 94"/>
                <a:gd name="T24" fmla="*/ 57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11 w 54"/>
                <a:gd name="T5" fmla="*/ 3 h 40"/>
                <a:gd name="T6" fmla="*/ 23 w 54"/>
                <a:gd name="T7" fmla="*/ 8 h 40"/>
                <a:gd name="T8" fmla="*/ 37 w 54"/>
                <a:gd name="T9" fmla="*/ 12 h 40"/>
                <a:gd name="T10" fmla="*/ 52 w 54"/>
                <a:gd name="T11" fmla="*/ 15 h 40"/>
                <a:gd name="T12" fmla="*/ 68 w 54"/>
                <a:gd name="T13" fmla="*/ 17 h 40"/>
                <a:gd name="T14" fmla="*/ 81 w 54"/>
                <a:gd name="T15" fmla="*/ 18 h 40"/>
                <a:gd name="T16" fmla="*/ 96 w 54"/>
                <a:gd name="T17" fmla="*/ 16 h 40"/>
                <a:gd name="T18" fmla="*/ 95 w 54"/>
                <a:gd name="T19" fmla="*/ 27 h 40"/>
                <a:gd name="T20" fmla="*/ 89 w 54"/>
                <a:gd name="T21" fmla="*/ 35 h 40"/>
                <a:gd name="T22" fmla="*/ 79 w 54"/>
                <a:gd name="T23" fmla="*/ 40 h 40"/>
                <a:gd name="T24" fmla="*/ 65 w 54"/>
                <a:gd name="T25" fmla="*/ 42 h 40"/>
                <a:gd name="T26" fmla="*/ 49 w 54"/>
                <a:gd name="T27" fmla="*/ 41 h 40"/>
                <a:gd name="T28" fmla="*/ 33 w 54"/>
                <a:gd name="T29" fmla="*/ 34 h 40"/>
                <a:gd name="T30" fmla="*/ 17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30 w 596"/>
                <a:gd name="T1" fmla="*/ 392 h 666"/>
                <a:gd name="T2" fmla="*/ 11 w 596"/>
                <a:gd name="T3" fmla="*/ 362 h 666"/>
                <a:gd name="T4" fmla="*/ 0 w 596"/>
                <a:gd name="T5" fmla="*/ 307 h 666"/>
                <a:gd name="T6" fmla="*/ 7 w 596"/>
                <a:gd name="T7" fmla="*/ 236 h 666"/>
                <a:gd name="T8" fmla="*/ 46 w 596"/>
                <a:gd name="T9" fmla="*/ 161 h 666"/>
                <a:gd name="T10" fmla="*/ 125 w 596"/>
                <a:gd name="T11" fmla="*/ 90 h 666"/>
                <a:gd name="T12" fmla="*/ 259 w 596"/>
                <a:gd name="T13" fmla="*/ 33 h 666"/>
                <a:gd name="T14" fmla="*/ 449 w 596"/>
                <a:gd name="T15" fmla="*/ 2 h 666"/>
                <a:gd name="T16" fmla="*/ 692 w 596"/>
                <a:gd name="T17" fmla="*/ 9 h 666"/>
                <a:gd name="T18" fmla="*/ 881 w 596"/>
                <a:gd name="T19" fmla="*/ 72 h 666"/>
                <a:gd name="T20" fmla="*/ 1008 w 596"/>
                <a:gd name="T21" fmla="*/ 175 h 666"/>
                <a:gd name="T22" fmla="*/ 1075 w 596"/>
                <a:gd name="T23" fmla="*/ 302 h 666"/>
                <a:gd name="T24" fmla="*/ 1083 w 596"/>
                <a:gd name="T25" fmla="*/ 434 h 666"/>
                <a:gd name="T26" fmla="*/ 1031 w 596"/>
                <a:gd name="T27" fmla="*/ 557 h 666"/>
                <a:gd name="T28" fmla="*/ 923 w 596"/>
                <a:gd name="T29" fmla="*/ 652 h 666"/>
                <a:gd name="T30" fmla="*/ 759 w 596"/>
                <a:gd name="T31" fmla="*/ 704 h 666"/>
                <a:gd name="T32" fmla="*/ 708 w 596"/>
                <a:gd name="T33" fmla="*/ 699 h 666"/>
                <a:gd name="T34" fmla="*/ 803 w 596"/>
                <a:gd name="T35" fmla="*/ 655 h 666"/>
                <a:gd name="T36" fmla="*/ 877 w 596"/>
                <a:gd name="T37" fmla="*/ 577 h 666"/>
                <a:gd name="T38" fmla="*/ 927 w 596"/>
                <a:gd name="T39" fmla="*/ 482 h 666"/>
                <a:gd name="T40" fmla="*/ 946 w 596"/>
                <a:gd name="T41" fmla="*/ 377 h 666"/>
                <a:gd name="T42" fmla="*/ 935 w 596"/>
                <a:gd name="T43" fmla="*/ 274 h 666"/>
                <a:gd name="T44" fmla="*/ 882 w 596"/>
                <a:gd name="T45" fmla="*/ 184 h 666"/>
                <a:gd name="T46" fmla="*/ 788 w 596"/>
                <a:gd name="T47" fmla="*/ 118 h 666"/>
                <a:gd name="T48" fmla="*/ 621 w 596"/>
                <a:gd name="T49" fmla="*/ 79 h 666"/>
                <a:gd name="T50" fmla="*/ 448 w 596"/>
                <a:gd name="T51" fmla="*/ 65 h 666"/>
                <a:gd name="T52" fmla="*/ 317 w 596"/>
                <a:gd name="T53" fmla="*/ 75 h 666"/>
                <a:gd name="T54" fmla="*/ 220 w 596"/>
                <a:gd name="T55" fmla="*/ 107 h 666"/>
                <a:gd name="T56" fmla="*/ 152 w 596"/>
                <a:gd name="T57" fmla="*/ 158 h 666"/>
                <a:gd name="T58" fmla="*/ 104 w 596"/>
                <a:gd name="T59" fmla="*/ 218 h 666"/>
                <a:gd name="T60" fmla="*/ 73 w 596"/>
                <a:gd name="T61" fmla="*/ 288 h 666"/>
                <a:gd name="T62" fmla="*/ 51 w 596"/>
                <a:gd name="T63" fmla="*/ 35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A0418536-0363-4C33-B324-1E3C656EA682}"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FBB5EF64-08FD-4737-AEAC-5BC5BB1ACCA1}"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938181981"/>
      </p:ext>
    </p:extLst>
  </p:cSld>
  <p:clrMap bg1="lt1" tx1="dk1" bg2="lt2" tx2="dk2" accent1="accent1" accent2="accent2" accent3="accent3" accent4="accent4" accent5="accent5" accent6="accent6" hlink="hlink" folHlink="folHlink"/>
  <p:sldLayoutIdLst>
    <p:sldLayoutId id="2147484711" r:id="rId1"/>
    <p:sldLayoutId id="2147484712" r:id="rId2"/>
    <p:sldLayoutId id="2147484713" r:id="rId3"/>
    <p:sldLayoutId id="2147484714" r:id="rId4"/>
    <p:sldLayoutId id="2147484715" r:id="rId5"/>
    <p:sldLayoutId id="2147484716" r:id="rId6"/>
    <p:sldLayoutId id="2147484717" r:id="rId7"/>
    <p:sldLayoutId id="2147484718" r:id="rId8"/>
    <p:sldLayoutId id="2147484719" r:id="rId9"/>
    <p:sldLayoutId id="2147484720" r:id="rId10"/>
    <p:sldLayoutId id="2147484721" r:id="rId11"/>
    <p:sldLayoutId id="2147484722" r:id="rId12"/>
    <p:sldLayoutId id="214748472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58930906"/>
      </p:ext>
    </p:extLst>
  </p:cSld>
  <p:clrMap bg1="lt1" tx1="dk1" bg2="lt2" tx2="dk2" accent1="accent1" accent2="accent2" accent3="accent3" accent4="accent4" accent5="accent5" accent6="accent6" hlink="hlink" folHlink="folHlink"/>
  <p:sldLayoutIdLst>
    <p:sldLayoutId id="2147484725" r:id="rId1"/>
    <p:sldLayoutId id="2147484726" r:id="rId2"/>
    <p:sldLayoutId id="2147484727" r:id="rId3"/>
    <p:sldLayoutId id="2147484728" r:id="rId4"/>
    <p:sldLayoutId id="2147484729" r:id="rId5"/>
    <p:sldLayoutId id="2147484730" r:id="rId6"/>
    <p:sldLayoutId id="2147484731" r:id="rId7"/>
    <p:sldLayoutId id="2147484732" r:id="rId8"/>
    <p:sldLayoutId id="2147484733" r:id="rId9"/>
    <p:sldLayoutId id="2147484734" r:id="rId10"/>
    <p:sldLayoutId id="214748473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94284203"/>
      </p:ext>
    </p:extLst>
  </p:cSld>
  <p:clrMap bg1="lt1" tx1="dk1" bg2="lt2" tx2="dk2" accent1="accent1" accent2="accent2" accent3="accent3" accent4="accent4" accent5="accent5" accent6="accent6" hlink="hlink" folHlink="folHlink"/>
  <p:sldLayoutIdLst>
    <p:sldLayoutId id="2147484749" r:id="rId1"/>
    <p:sldLayoutId id="2147484750" r:id="rId2"/>
    <p:sldLayoutId id="2147484751" r:id="rId3"/>
    <p:sldLayoutId id="2147484752" r:id="rId4"/>
    <p:sldLayoutId id="2147484753" r:id="rId5"/>
    <p:sldLayoutId id="2147484754" r:id="rId6"/>
    <p:sldLayoutId id="2147484755" r:id="rId7"/>
    <p:sldLayoutId id="2147484756" r:id="rId8"/>
    <p:sldLayoutId id="2147484757" r:id="rId9"/>
    <p:sldLayoutId id="2147484758" r:id="rId10"/>
    <p:sldLayoutId id="2147484759" r:id="rId11"/>
  </p:sldLayoutIdLst>
  <p:transition>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92816331"/>
      </p:ext>
    </p:extLst>
  </p:cSld>
  <p:clrMap bg1="lt1" tx1="dk1" bg2="lt2" tx2="dk2" accent1="accent1" accent2="accent2" accent3="accent3" accent4="accent4" accent5="accent5" accent6="accent6" hlink="hlink" folHlink="folHlink"/>
  <p:sldLayoutIdLst>
    <p:sldLayoutId id="2147484761" r:id="rId1"/>
    <p:sldLayoutId id="2147484762" r:id="rId2"/>
    <p:sldLayoutId id="2147484763" r:id="rId3"/>
    <p:sldLayoutId id="2147484764" r:id="rId4"/>
    <p:sldLayoutId id="2147484765" r:id="rId5"/>
    <p:sldLayoutId id="2147484766" r:id="rId6"/>
    <p:sldLayoutId id="2147484767" r:id="rId7"/>
    <p:sldLayoutId id="2147484768" r:id="rId8"/>
    <p:sldLayoutId id="2147484769" r:id="rId9"/>
    <p:sldLayoutId id="2147484770" r:id="rId10"/>
    <p:sldLayoutId id="2147484771" r:id="rId11"/>
  </p:sldLayoutIdLst>
  <p:transition>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C9E0A64-7CD6-4FBB-8141-719A81870C43}"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54316D5-E868-4FB1-9981-A282BA1183D5}"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27009260"/>
      </p:ext>
    </p:extLst>
  </p:cSld>
  <p:clrMap bg1="lt1" tx1="dk1" bg2="lt2" tx2="dk2" accent1="accent1" accent2="accent2" accent3="accent3" accent4="accent4" accent5="accent5" accent6="accent6" hlink="hlink" folHlink="folHlink"/>
  <p:sldLayoutIdLst>
    <p:sldLayoutId id="2147484773" r:id="rId1"/>
    <p:sldLayoutId id="2147484774" r:id="rId2"/>
    <p:sldLayoutId id="2147484775" r:id="rId3"/>
    <p:sldLayoutId id="2147484776" r:id="rId4"/>
    <p:sldLayoutId id="2147484777" r:id="rId5"/>
    <p:sldLayoutId id="2147484778" r:id="rId6"/>
    <p:sldLayoutId id="2147484779" r:id="rId7"/>
    <p:sldLayoutId id="2147484780" r:id="rId8"/>
    <p:sldLayoutId id="2147484781" r:id="rId9"/>
    <p:sldLayoutId id="2147484782" r:id="rId10"/>
    <p:sldLayoutId id="2147484783" r:id="rId11"/>
  </p:sldLayoutIdLst>
  <p:transition>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54182935"/>
      </p:ext>
    </p:extLst>
  </p:cSld>
  <p:clrMap bg1="lt1" tx1="dk1" bg2="lt2" tx2="dk2" accent1="accent1" accent2="accent2" accent3="accent3" accent4="accent4" accent5="accent5" accent6="accent6" hlink="hlink" folHlink="folHlink"/>
  <p:sldLayoutIdLst>
    <p:sldLayoutId id="2147484785" r:id="rId1"/>
    <p:sldLayoutId id="2147484786" r:id="rId2"/>
    <p:sldLayoutId id="2147484787" r:id="rId3"/>
    <p:sldLayoutId id="2147484788" r:id="rId4"/>
    <p:sldLayoutId id="2147484789" r:id="rId5"/>
    <p:sldLayoutId id="2147484790" r:id="rId6"/>
    <p:sldLayoutId id="2147484791" r:id="rId7"/>
    <p:sldLayoutId id="2147484792" r:id="rId8"/>
    <p:sldLayoutId id="2147484793" r:id="rId9"/>
    <p:sldLayoutId id="2147484794" r:id="rId10"/>
    <p:sldLayoutId id="214748479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222032353"/>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 id="2147483827"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F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13E94D-3BB6-4A87-B329-197FFD90381F}" type="datetimeFigureOut">
              <a:rPr lang="fr-FR" smtClean="0">
                <a:solidFill>
                  <a:prstClr val="black">
                    <a:tint val="75000"/>
                  </a:prstClr>
                </a:solidFill>
              </a:rPr>
              <a:pPr/>
              <a:t>12/11/2024</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B7FD636-78FF-4254-9087-1CA0480A5DF3}"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70204689"/>
      </p:ext>
    </p:extLst>
  </p:cSld>
  <p:clrMap bg1="lt1" tx1="dk1" bg2="lt2" tx2="dk2" accent1="accent1" accent2="accent2" accent3="accent3" accent4="accent4" accent5="accent5" accent6="accent6" hlink="hlink" folHlink="folHlink"/>
  <p:sldLayoutIdLst>
    <p:sldLayoutId id="2147484797" r:id="rId1"/>
    <p:sldLayoutId id="2147484798" r:id="rId2"/>
    <p:sldLayoutId id="2147484799" r:id="rId3"/>
    <p:sldLayoutId id="2147484800" r:id="rId4"/>
    <p:sldLayoutId id="2147484801" r:id="rId5"/>
    <p:sldLayoutId id="2147484802" r:id="rId6"/>
    <p:sldLayoutId id="2147484803" r:id="rId7"/>
    <p:sldLayoutId id="2147484804" r:id="rId8"/>
    <p:sldLayoutId id="2147484805" r:id="rId9"/>
    <p:sldLayoutId id="2147484806" r:id="rId10"/>
    <p:sldLayoutId id="214748480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800" b="0">
                <a:solidFill>
                  <a:srgbClr val="FFFFFF"/>
                </a:solidFill>
                <a:latin typeface="Times New Roman" panose="02020603050405020304" pitchFamily="18" charset="0"/>
              </a:defRPr>
            </a:lvl1pPr>
          </a:lstStyle>
          <a:p>
            <a:pPr fontAlgn="base">
              <a:spcBef>
                <a:spcPct val="0"/>
              </a:spcBef>
              <a:spcAft>
                <a:spcPct val="0"/>
              </a:spcAft>
              <a:defRPr/>
            </a:pPr>
            <a:endParaRPr lang="fr-F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800" b="0">
                <a:solidFill>
                  <a:srgbClr val="FFFFFF"/>
                </a:solidFill>
                <a:latin typeface="Times New Roman" panose="02020603050405020304" pitchFamily="18" charset="0"/>
              </a:defRPr>
            </a:lvl1pPr>
          </a:lstStyle>
          <a:p>
            <a:pPr fontAlgn="base">
              <a:spcBef>
                <a:spcPct val="0"/>
              </a:spcBef>
              <a:spcAft>
                <a:spcPct val="0"/>
              </a:spcAft>
              <a:defRPr/>
            </a:pPr>
            <a:endParaRPr lang="fr-F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pPr fontAlgn="base">
              <a:spcBef>
                <a:spcPct val="0"/>
              </a:spcBef>
              <a:spcAft>
                <a:spcPct val="0"/>
              </a:spcAft>
              <a:defRPr/>
            </a:pPr>
            <a:fld id="{9D4AD122-480D-4F9C-9053-441B9F4A3BA9}" type="slidenum">
              <a:rPr lang="fr-FR"/>
              <a:pPr fontAlgn="base">
                <a:spcBef>
                  <a:spcPct val="0"/>
                </a:spcBef>
                <a:spcAft>
                  <a:spcPct val="0"/>
                </a:spcAft>
                <a:defRPr/>
              </a:pPr>
              <a:t>‹N°›</a:t>
            </a:fld>
            <a:endParaRPr lang="fr-FR"/>
          </a:p>
        </p:txBody>
      </p:sp>
    </p:spTree>
    <p:extLst>
      <p:ext uri="{BB962C8B-B14F-4D97-AF65-F5344CB8AC3E}">
        <p14:creationId xmlns:p14="http://schemas.microsoft.com/office/powerpoint/2010/main" val="843839358"/>
      </p:ext>
    </p:extLst>
  </p:cSld>
  <p:clrMap bg1="lt1" tx1="dk1" bg2="lt2" tx2="dk2" accent1="accent1" accent2="accent2" accent3="accent3" accent4="accent4" accent5="accent5" accent6="accent6" hlink="hlink" folHlink="folHlink"/>
  <p:sldLayoutIdLst>
    <p:sldLayoutId id="2147484809" r:id="rId1"/>
    <p:sldLayoutId id="2147484810" r:id="rId2"/>
    <p:sldLayoutId id="2147484811" r:id="rId3"/>
    <p:sldLayoutId id="2147484812" r:id="rId4"/>
    <p:sldLayoutId id="2147484813" r:id="rId5"/>
    <p:sldLayoutId id="2147484814" r:id="rId6"/>
    <p:sldLayoutId id="2147484815" r:id="rId7"/>
    <p:sldLayoutId id="2147484816" r:id="rId8"/>
    <p:sldLayoutId id="2147484817" r:id="rId9"/>
    <p:sldLayoutId id="2147484818" r:id="rId10"/>
    <p:sldLayoutId id="2147484819" r:id="rId11"/>
  </p:sldLayoutIdLst>
  <p:transition spd="slow">
    <p:checker/>
  </p:transition>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 du masque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chemeClr val="tx1"/>
                </a:solidFill>
                <a:latin typeface="Times New Roman" pitchFamily="18" charset="0"/>
              </a:defRPr>
            </a:lvl1pPr>
          </a:lstStyle>
          <a:p>
            <a:pPr eaLnBrk="0" fontAlgn="base" hangingPunct="0">
              <a:spcBef>
                <a:spcPct val="0"/>
              </a:spcBef>
              <a:spcAft>
                <a:spcPct val="0"/>
              </a:spcAft>
              <a:defRPr/>
            </a:pPr>
            <a:fld id="{8367573B-0277-43FC-8EBA-9A705DC249DC}" type="slidenum">
              <a:rPr lang="fr-FR">
                <a:solidFill>
                  <a:srgbClr val="000000"/>
                </a:solidFill>
              </a:rPr>
              <a:pPr eaLnBrk="0" fontAlgn="base" hangingPunct="0">
                <a:spcBef>
                  <a:spcPct val="0"/>
                </a:spcBef>
                <a:spcAft>
                  <a:spcPct val="0"/>
                </a:spcAft>
                <a:defRPr/>
              </a:pPr>
              <a:t>‹N°›</a:t>
            </a:fld>
            <a:endParaRPr lang="fr-FR">
              <a:solidFill>
                <a:srgbClr val="000000"/>
              </a:solidFill>
            </a:endParaRPr>
          </a:p>
        </p:txBody>
      </p:sp>
    </p:spTree>
    <p:extLst>
      <p:ext uri="{BB962C8B-B14F-4D97-AF65-F5344CB8AC3E}">
        <p14:creationId xmlns:p14="http://schemas.microsoft.com/office/powerpoint/2010/main" val="2897561329"/>
      </p:ext>
    </p:extLst>
  </p:cSld>
  <p:clrMap bg1="lt1" tx1="dk1" bg2="lt2" tx2="dk2" accent1="accent1" accent2="accent2" accent3="accent3" accent4="accent4" accent5="accent5" accent6="accent6" hlink="hlink" folHlink="folHlink"/>
  <p:sldLayoutIdLst>
    <p:sldLayoutId id="2147484821" r:id="rId1"/>
    <p:sldLayoutId id="2147484822" r:id="rId2"/>
    <p:sldLayoutId id="2147484823" r:id="rId3"/>
    <p:sldLayoutId id="2147484824" r:id="rId4"/>
    <p:sldLayoutId id="2147484825" r:id="rId5"/>
    <p:sldLayoutId id="2147484826" r:id="rId6"/>
    <p:sldLayoutId id="2147484827" r:id="rId7"/>
    <p:sldLayoutId id="2147484828" r:id="rId8"/>
    <p:sldLayoutId id="2147484829" r:id="rId9"/>
    <p:sldLayoutId id="2147484830" r:id="rId10"/>
    <p:sldLayoutId id="2147484831" r:id="rId11"/>
  </p:sldLayoutIdLst>
  <p:transition spd="slow">
    <p:checker/>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 du masque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chemeClr val="tx1"/>
                </a:solidFill>
                <a:latin typeface="Times New Roman" pitchFamily="18" charset="0"/>
              </a:defRPr>
            </a:lvl1pPr>
          </a:lstStyle>
          <a:p>
            <a:pPr eaLnBrk="0" fontAlgn="base" hangingPunct="0">
              <a:spcBef>
                <a:spcPct val="0"/>
              </a:spcBef>
              <a:spcAft>
                <a:spcPct val="0"/>
              </a:spcAft>
              <a:defRPr/>
            </a:pPr>
            <a:fld id="{8367573B-0277-43FC-8EBA-9A705DC249DC}" type="slidenum">
              <a:rPr lang="fr-FR">
                <a:solidFill>
                  <a:srgbClr val="000000"/>
                </a:solidFill>
              </a:rPr>
              <a:pPr eaLnBrk="0" fontAlgn="base" hangingPunct="0">
                <a:spcBef>
                  <a:spcPct val="0"/>
                </a:spcBef>
                <a:spcAft>
                  <a:spcPct val="0"/>
                </a:spcAft>
                <a:defRPr/>
              </a:pPr>
              <a:t>‹N°›</a:t>
            </a:fld>
            <a:endParaRPr lang="fr-FR">
              <a:solidFill>
                <a:srgbClr val="000000"/>
              </a:solidFill>
            </a:endParaRPr>
          </a:p>
        </p:txBody>
      </p:sp>
    </p:spTree>
    <p:extLst>
      <p:ext uri="{BB962C8B-B14F-4D97-AF65-F5344CB8AC3E}">
        <p14:creationId xmlns:p14="http://schemas.microsoft.com/office/powerpoint/2010/main" val="2809800785"/>
      </p:ext>
    </p:extLst>
  </p:cSld>
  <p:clrMap bg1="lt1" tx1="dk1" bg2="lt2" tx2="dk2" accent1="accent1" accent2="accent2" accent3="accent3" accent4="accent4" accent5="accent5" accent6="accent6" hlink="hlink" folHlink="folHlink"/>
  <p:sldLayoutIdLst>
    <p:sldLayoutId id="2147484833" r:id="rId1"/>
    <p:sldLayoutId id="2147484834" r:id="rId2"/>
    <p:sldLayoutId id="2147484835" r:id="rId3"/>
    <p:sldLayoutId id="2147484836" r:id="rId4"/>
    <p:sldLayoutId id="2147484837" r:id="rId5"/>
    <p:sldLayoutId id="2147484838" r:id="rId6"/>
    <p:sldLayoutId id="2147484839" r:id="rId7"/>
    <p:sldLayoutId id="2147484840" r:id="rId8"/>
    <p:sldLayoutId id="2147484841" r:id="rId9"/>
    <p:sldLayoutId id="2147484842" r:id="rId10"/>
    <p:sldLayoutId id="2147484843" r:id="rId11"/>
  </p:sldLayoutIdLst>
  <p:transition spd="slow">
    <p:checker/>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 du masque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chemeClr val="tx1"/>
                </a:solidFill>
                <a:latin typeface="Times New Roman" pitchFamily="18" charset="0"/>
              </a:defRPr>
            </a:lvl1pPr>
          </a:lstStyle>
          <a:p>
            <a:pPr eaLnBrk="0" fontAlgn="base" hangingPunct="0">
              <a:spcBef>
                <a:spcPct val="0"/>
              </a:spcBef>
              <a:spcAft>
                <a:spcPct val="0"/>
              </a:spcAft>
              <a:defRPr/>
            </a:pPr>
            <a:fld id="{8367573B-0277-43FC-8EBA-9A705DC249DC}" type="slidenum">
              <a:rPr lang="fr-FR">
                <a:solidFill>
                  <a:srgbClr val="000000"/>
                </a:solidFill>
              </a:rPr>
              <a:pPr eaLnBrk="0" fontAlgn="base" hangingPunct="0">
                <a:spcBef>
                  <a:spcPct val="0"/>
                </a:spcBef>
                <a:spcAft>
                  <a:spcPct val="0"/>
                </a:spcAft>
                <a:defRPr/>
              </a:pPr>
              <a:t>‹N°›</a:t>
            </a:fld>
            <a:endParaRPr lang="fr-FR">
              <a:solidFill>
                <a:srgbClr val="000000"/>
              </a:solidFill>
            </a:endParaRPr>
          </a:p>
        </p:txBody>
      </p:sp>
    </p:spTree>
    <p:extLst>
      <p:ext uri="{BB962C8B-B14F-4D97-AF65-F5344CB8AC3E}">
        <p14:creationId xmlns:p14="http://schemas.microsoft.com/office/powerpoint/2010/main" val="3482308779"/>
      </p:ext>
    </p:extLst>
  </p:cSld>
  <p:clrMap bg1="lt1" tx1="dk1" bg2="lt2" tx2="dk2" accent1="accent1" accent2="accent2" accent3="accent3" accent4="accent4" accent5="accent5" accent6="accent6" hlink="hlink" folHlink="folHlink"/>
  <p:sldLayoutIdLst>
    <p:sldLayoutId id="2147484845" r:id="rId1"/>
    <p:sldLayoutId id="2147484846" r:id="rId2"/>
    <p:sldLayoutId id="2147484847" r:id="rId3"/>
    <p:sldLayoutId id="2147484848" r:id="rId4"/>
    <p:sldLayoutId id="2147484849" r:id="rId5"/>
    <p:sldLayoutId id="2147484850" r:id="rId6"/>
    <p:sldLayoutId id="2147484851" r:id="rId7"/>
    <p:sldLayoutId id="2147484852" r:id="rId8"/>
    <p:sldLayoutId id="2147484853" r:id="rId9"/>
    <p:sldLayoutId id="2147484854" r:id="rId10"/>
    <p:sldLayoutId id="2147484855" r:id="rId11"/>
  </p:sldLayoutIdLst>
  <p:transition spd="slow">
    <p:checker/>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 du masque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chemeClr val="tx1"/>
                </a:solidFill>
                <a:latin typeface="Times New Roman" pitchFamily="18" charset="0"/>
              </a:defRPr>
            </a:lvl1pPr>
          </a:lstStyle>
          <a:p>
            <a:pPr eaLnBrk="0" fontAlgn="base" hangingPunct="0">
              <a:spcBef>
                <a:spcPct val="0"/>
              </a:spcBef>
              <a:spcAft>
                <a:spcPct val="0"/>
              </a:spcAft>
              <a:defRPr/>
            </a:pPr>
            <a:fld id="{8367573B-0277-43FC-8EBA-9A705DC249DC}" type="slidenum">
              <a:rPr lang="fr-FR">
                <a:solidFill>
                  <a:srgbClr val="000000"/>
                </a:solidFill>
              </a:rPr>
              <a:pPr eaLnBrk="0" fontAlgn="base" hangingPunct="0">
                <a:spcBef>
                  <a:spcPct val="0"/>
                </a:spcBef>
                <a:spcAft>
                  <a:spcPct val="0"/>
                </a:spcAft>
                <a:defRPr/>
              </a:pPr>
              <a:t>‹N°›</a:t>
            </a:fld>
            <a:endParaRPr lang="fr-FR">
              <a:solidFill>
                <a:srgbClr val="000000"/>
              </a:solidFill>
            </a:endParaRPr>
          </a:p>
        </p:txBody>
      </p:sp>
    </p:spTree>
    <p:extLst>
      <p:ext uri="{BB962C8B-B14F-4D97-AF65-F5344CB8AC3E}">
        <p14:creationId xmlns:p14="http://schemas.microsoft.com/office/powerpoint/2010/main" val="332201858"/>
      </p:ext>
    </p:extLst>
  </p:cSld>
  <p:clrMap bg1="lt1" tx1="dk1" bg2="lt2" tx2="dk2" accent1="accent1" accent2="accent2" accent3="accent3" accent4="accent4" accent5="accent5" accent6="accent6" hlink="hlink" folHlink="folHlink"/>
  <p:sldLayoutIdLst>
    <p:sldLayoutId id="2147484857" r:id="rId1"/>
    <p:sldLayoutId id="2147484858" r:id="rId2"/>
    <p:sldLayoutId id="2147484859" r:id="rId3"/>
    <p:sldLayoutId id="2147484860" r:id="rId4"/>
    <p:sldLayoutId id="2147484861" r:id="rId5"/>
    <p:sldLayoutId id="2147484862" r:id="rId6"/>
    <p:sldLayoutId id="2147484863" r:id="rId7"/>
    <p:sldLayoutId id="2147484864" r:id="rId8"/>
    <p:sldLayoutId id="2147484865" r:id="rId9"/>
    <p:sldLayoutId id="2147484866" r:id="rId10"/>
    <p:sldLayoutId id="2147484867" r:id="rId11"/>
  </p:sldLayoutIdLst>
  <p:transition spd="slow">
    <p:checker/>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accent2">
                <a:gamma/>
                <a:shade val="46275"/>
                <a:invGamma/>
              </a:schemeClr>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smtClean="0"/>
              <a:t>Cliquez pour modifier le style du titre du masque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spcBef>
                <a:spcPct val="0"/>
              </a:spcBef>
              <a:defRPr sz="1400">
                <a:solidFill>
                  <a:schemeClr val="tx1"/>
                </a:solidFill>
                <a:latin typeface="+mn-lt"/>
              </a:defRPr>
            </a:lvl1pPr>
          </a:lstStyle>
          <a:p>
            <a:pPr eaLnBrk="0" fontAlgn="base" hangingPunct="0">
              <a:spcAft>
                <a:spcPct val="0"/>
              </a:spcAft>
              <a:defRPr/>
            </a:pPr>
            <a:endParaRPr lang="fr-F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chemeClr val="tx1"/>
                </a:solidFill>
                <a:latin typeface="Times New Roman" pitchFamily="18" charset="0"/>
              </a:defRPr>
            </a:lvl1pPr>
          </a:lstStyle>
          <a:p>
            <a:pPr eaLnBrk="0" fontAlgn="base" hangingPunct="0">
              <a:spcBef>
                <a:spcPct val="0"/>
              </a:spcBef>
              <a:spcAft>
                <a:spcPct val="0"/>
              </a:spcAft>
              <a:defRPr/>
            </a:pPr>
            <a:fld id="{8367573B-0277-43FC-8EBA-9A705DC249DC}" type="slidenum">
              <a:rPr lang="fr-FR">
                <a:solidFill>
                  <a:srgbClr val="000000"/>
                </a:solidFill>
              </a:rPr>
              <a:pPr eaLnBrk="0" fontAlgn="base" hangingPunct="0">
                <a:spcBef>
                  <a:spcPct val="0"/>
                </a:spcBef>
                <a:spcAft>
                  <a:spcPct val="0"/>
                </a:spcAft>
                <a:defRPr/>
              </a:pPr>
              <a:t>‹N°›</a:t>
            </a:fld>
            <a:endParaRPr lang="fr-FR">
              <a:solidFill>
                <a:srgbClr val="000000"/>
              </a:solidFill>
            </a:endParaRPr>
          </a:p>
        </p:txBody>
      </p:sp>
    </p:spTree>
    <p:extLst>
      <p:ext uri="{BB962C8B-B14F-4D97-AF65-F5344CB8AC3E}">
        <p14:creationId xmlns:p14="http://schemas.microsoft.com/office/powerpoint/2010/main" val="1329172257"/>
      </p:ext>
    </p:extLst>
  </p:cSld>
  <p:clrMap bg1="lt1" tx1="dk1" bg2="lt2" tx2="dk2" accent1="accent1" accent2="accent2" accent3="accent3" accent4="accent4" accent5="accent5" accent6="accent6" hlink="hlink" folHlink="folHlink"/>
  <p:sldLayoutIdLst>
    <p:sldLayoutId id="2147484869" r:id="rId1"/>
    <p:sldLayoutId id="2147484870" r:id="rId2"/>
    <p:sldLayoutId id="2147484871" r:id="rId3"/>
    <p:sldLayoutId id="2147484872" r:id="rId4"/>
    <p:sldLayoutId id="2147484873" r:id="rId5"/>
    <p:sldLayoutId id="2147484874" r:id="rId6"/>
    <p:sldLayoutId id="2147484875" r:id="rId7"/>
    <p:sldLayoutId id="2147484876" r:id="rId8"/>
    <p:sldLayoutId id="2147484877" r:id="rId9"/>
    <p:sldLayoutId id="2147484878" r:id="rId10"/>
    <p:sldLayoutId id="2147484879" r:id="rId11"/>
  </p:sldLayoutIdLst>
  <p:transition spd="slow">
    <p:checker/>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anose="02020603050405020304" pitchFamily="18" charset="0"/>
        </a:defRPr>
      </a:lvl2pPr>
      <a:lvl3pPr algn="ctr" rtl="0" eaLnBrk="0" fontAlgn="base" hangingPunct="0">
        <a:spcBef>
          <a:spcPct val="0"/>
        </a:spcBef>
        <a:spcAft>
          <a:spcPct val="0"/>
        </a:spcAft>
        <a:defRPr sz="4400">
          <a:solidFill>
            <a:schemeClr val="tx2"/>
          </a:solidFill>
          <a:latin typeface="Times New Roman" panose="02020603050405020304" pitchFamily="18" charset="0"/>
        </a:defRPr>
      </a:lvl3pPr>
      <a:lvl4pPr algn="ctr" rtl="0" eaLnBrk="0" fontAlgn="base" hangingPunct="0">
        <a:spcBef>
          <a:spcPct val="0"/>
        </a:spcBef>
        <a:spcAft>
          <a:spcPct val="0"/>
        </a:spcAft>
        <a:defRPr sz="4400">
          <a:solidFill>
            <a:schemeClr val="tx2"/>
          </a:solidFill>
          <a:latin typeface="Times New Roman" panose="02020603050405020304" pitchFamily="18" charset="0"/>
        </a:defRPr>
      </a:lvl4pPr>
      <a:lvl5pPr algn="ctr" rtl="0" eaLnBrk="0" fontAlgn="base" hangingPunct="0">
        <a:spcBef>
          <a:spcPct val="0"/>
        </a:spcBef>
        <a:spcAft>
          <a:spcPct val="0"/>
        </a:spcAft>
        <a:defRPr sz="4400">
          <a:solidFill>
            <a:schemeClr val="tx2"/>
          </a:solidFill>
          <a:latin typeface="Times New Roman" panose="02020603050405020304" pitchFamily="18" charset="0"/>
        </a:defRPr>
      </a:lvl5pPr>
      <a:lvl6pPr marL="457200" algn="ctr" rtl="0" eaLnBrk="0" fontAlgn="base" hangingPunct="0">
        <a:spcBef>
          <a:spcPct val="0"/>
        </a:spcBef>
        <a:spcAft>
          <a:spcPct val="0"/>
        </a:spcAft>
        <a:defRPr sz="4400">
          <a:solidFill>
            <a:schemeClr val="tx2"/>
          </a:solidFill>
          <a:latin typeface="Times New Roman" panose="02020603050405020304" pitchFamily="18" charset="0"/>
        </a:defRPr>
      </a:lvl6pPr>
      <a:lvl7pPr marL="914400" algn="ctr" rtl="0" eaLnBrk="0" fontAlgn="base" hangingPunct="0">
        <a:spcBef>
          <a:spcPct val="0"/>
        </a:spcBef>
        <a:spcAft>
          <a:spcPct val="0"/>
        </a:spcAft>
        <a:defRPr sz="4400">
          <a:solidFill>
            <a:schemeClr val="tx2"/>
          </a:solidFill>
          <a:latin typeface="Times New Roman" panose="02020603050405020304" pitchFamily="18" charset="0"/>
        </a:defRPr>
      </a:lvl7pPr>
      <a:lvl8pPr marL="1371600" algn="ctr" rtl="0" eaLnBrk="0" fontAlgn="base" hangingPunct="0">
        <a:spcBef>
          <a:spcPct val="0"/>
        </a:spcBef>
        <a:spcAft>
          <a:spcPct val="0"/>
        </a:spcAft>
        <a:defRPr sz="4400">
          <a:solidFill>
            <a:schemeClr val="tx2"/>
          </a:solidFill>
          <a:latin typeface="Times New Roman" panose="02020603050405020304" pitchFamily="18" charset="0"/>
        </a:defRPr>
      </a:lvl8pPr>
      <a:lvl9pPr marL="1828800" algn="ctr" rtl="0" eaLnBrk="0" fontAlgn="base" hangingPunct="0">
        <a:spcBef>
          <a:spcPct val="0"/>
        </a:spcBef>
        <a:spcAft>
          <a:spcPct val="0"/>
        </a:spcAft>
        <a:defRPr sz="4400">
          <a:solidFill>
            <a:schemeClr val="tx2"/>
          </a:solidFill>
          <a:latin typeface="Times New Roman" panose="02020603050405020304" pitchFamily="18"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563167474"/>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682682568"/>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 id="2147483865" r:id="rId9"/>
    <p:sldLayoutId id="2147483866" r:id="rId10"/>
    <p:sldLayoutId id="2147483867" r:id="rId11"/>
    <p:sldLayoutId id="2147483868" r:id="rId12"/>
    <p:sldLayoutId id="2147483869"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7938" y="0"/>
            <a:ext cx="2833688" cy="6856413"/>
            <a:chOff x="-5" y="0"/>
            <a:chExt cx="1785" cy="4319"/>
          </a:xfrm>
        </p:grpSpPr>
        <p:sp>
          <p:nvSpPr>
            <p:cNvPr id="3080" name="Freeform 3"/>
            <p:cNvSpPr>
              <a:spLocks/>
            </p:cNvSpPr>
            <p:nvPr/>
          </p:nvSpPr>
          <p:spPr bwMode="ltGray">
            <a:xfrm>
              <a:off x="-5" y="3262"/>
              <a:ext cx="472" cy="802"/>
            </a:xfrm>
            <a:custGeom>
              <a:avLst/>
              <a:gdLst>
                <a:gd name="T0" fmla="*/ 5 w 472"/>
                <a:gd name="T1" fmla="*/ 32 h 802"/>
                <a:gd name="T2" fmla="*/ 189 w 472"/>
                <a:gd name="T3" fmla="*/ 26 h 802"/>
                <a:gd name="T4" fmla="*/ 309 w 472"/>
                <a:gd name="T5" fmla="*/ 66 h 802"/>
                <a:gd name="T6" fmla="*/ 357 w 472"/>
                <a:gd name="T7" fmla="*/ 98 h 802"/>
                <a:gd name="T8" fmla="*/ 413 w 472"/>
                <a:gd name="T9" fmla="*/ 162 h 802"/>
                <a:gd name="T10" fmla="*/ 437 w 472"/>
                <a:gd name="T11" fmla="*/ 250 h 802"/>
                <a:gd name="T12" fmla="*/ 397 w 472"/>
                <a:gd name="T13" fmla="*/ 530 h 802"/>
                <a:gd name="T14" fmla="*/ 341 w 472"/>
                <a:gd name="T15" fmla="*/ 634 h 802"/>
                <a:gd name="T16" fmla="*/ 173 w 472"/>
                <a:gd name="T17" fmla="*/ 714 h 802"/>
                <a:gd name="T18" fmla="*/ 77 w 472"/>
                <a:gd name="T19" fmla="*/ 730 h 802"/>
                <a:gd name="T20" fmla="*/ 69 w 472"/>
                <a:gd name="T21" fmla="*/ 802 h 802"/>
                <a:gd name="T22" fmla="*/ 7 w 472"/>
                <a:gd name="T23" fmla="*/ 788 h 802"/>
                <a:gd name="T24" fmla="*/ 5 w 472"/>
                <a:gd name="T25" fmla="*/ 751 h 802"/>
                <a:gd name="T26" fmla="*/ 37 w 472"/>
                <a:gd name="T27" fmla="*/ 722 h 802"/>
                <a:gd name="T28" fmla="*/ 5 w 472"/>
                <a:gd name="T29" fmla="*/ 670 h 802"/>
                <a:gd name="T30" fmla="*/ 5 w 472"/>
                <a:gd name="T31" fmla="*/ 32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2" h="802">
                  <a:moveTo>
                    <a:pt x="5" y="32"/>
                  </a:moveTo>
                  <a:cubicBezTo>
                    <a:pt x="101" y="0"/>
                    <a:pt x="20" y="17"/>
                    <a:pt x="189" y="26"/>
                  </a:cubicBezTo>
                  <a:cubicBezTo>
                    <a:pt x="221" y="37"/>
                    <a:pt x="280" y="47"/>
                    <a:pt x="309" y="66"/>
                  </a:cubicBezTo>
                  <a:cubicBezTo>
                    <a:pt x="325" y="77"/>
                    <a:pt x="357" y="98"/>
                    <a:pt x="357" y="98"/>
                  </a:cubicBezTo>
                  <a:cubicBezTo>
                    <a:pt x="394" y="154"/>
                    <a:pt x="373" y="135"/>
                    <a:pt x="413" y="162"/>
                  </a:cubicBezTo>
                  <a:cubicBezTo>
                    <a:pt x="433" y="223"/>
                    <a:pt x="426" y="193"/>
                    <a:pt x="437" y="250"/>
                  </a:cubicBezTo>
                  <a:cubicBezTo>
                    <a:pt x="433" y="370"/>
                    <a:pt x="472" y="455"/>
                    <a:pt x="397" y="530"/>
                  </a:cubicBezTo>
                  <a:cubicBezTo>
                    <a:pt x="385" y="567"/>
                    <a:pt x="368" y="607"/>
                    <a:pt x="341" y="634"/>
                  </a:cubicBezTo>
                  <a:cubicBezTo>
                    <a:pt x="319" y="701"/>
                    <a:pt x="233" y="707"/>
                    <a:pt x="173" y="714"/>
                  </a:cubicBezTo>
                  <a:cubicBezTo>
                    <a:pt x="142" y="724"/>
                    <a:pt x="100" y="707"/>
                    <a:pt x="77" y="730"/>
                  </a:cubicBezTo>
                  <a:cubicBezTo>
                    <a:pt x="60" y="747"/>
                    <a:pt x="72" y="778"/>
                    <a:pt x="69" y="802"/>
                  </a:cubicBezTo>
                  <a:cubicBezTo>
                    <a:pt x="53" y="799"/>
                    <a:pt x="23" y="792"/>
                    <a:pt x="7" y="788"/>
                  </a:cubicBezTo>
                  <a:cubicBezTo>
                    <a:pt x="5" y="788"/>
                    <a:pt x="0" y="762"/>
                    <a:pt x="5" y="751"/>
                  </a:cubicBezTo>
                  <a:cubicBezTo>
                    <a:pt x="10" y="740"/>
                    <a:pt x="37" y="735"/>
                    <a:pt x="37" y="722"/>
                  </a:cubicBezTo>
                  <a:cubicBezTo>
                    <a:pt x="26" y="682"/>
                    <a:pt x="22" y="685"/>
                    <a:pt x="5" y="670"/>
                  </a:cubicBezTo>
                  <a:cubicBezTo>
                    <a:pt x="5" y="541"/>
                    <a:pt x="5" y="233"/>
                    <a:pt x="5" y="32"/>
                  </a:cubicBezTo>
                  <a:close/>
                </a:path>
              </a:pathLst>
            </a:custGeom>
            <a:solidFill>
              <a:schemeClr val="fo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1" name="Group 4"/>
            <p:cNvGrpSpPr>
              <a:grpSpLocks/>
            </p:cNvGrpSpPr>
            <p:nvPr/>
          </p:nvGrpSpPr>
          <p:grpSpPr bwMode="auto">
            <a:xfrm rot="14964908" flipH="1">
              <a:off x="104" y="2441"/>
              <a:ext cx="452" cy="444"/>
              <a:chOff x="1727" y="866"/>
              <a:chExt cx="129" cy="157"/>
            </a:xfrm>
          </p:grpSpPr>
          <p:sp>
            <p:nvSpPr>
              <p:cNvPr id="3119" name="Freeform 5"/>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0" name="Freeform 6"/>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21" name="Freeform 7"/>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2" name="Freeform 8"/>
            <p:cNvSpPr>
              <a:spLocks/>
            </p:cNvSpPr>
            <p:nvPr/>
          </p:nvSpPr>
          <p:spPr bwMode="ltGray">
            <a:xfrm>
              <a:off x="90" y="1736"/>
              <a:ext cx="710" cy="768"/>
            </a:xfrm>
            <a:custGeom>
              <a:avLst/>
              <a:gdLst>
                <a:gd name="T0" fmla="*/ 14 w 710"/>
                <a:gd name="T1" fmla="*/ 416 h 768"/>
                <a:gd name="T2" fmla="*/ 14 w 710"/>
                <a:gd name="T3" fmla="*/ 272 h 768"/>
                <a:gd name="T4" fmla="*/ 102 w 710"/>
                <a:gd name="T5" fmla="*/ 144 h 768"/>
                <a:gd name="T6" fmla="*/ 150 w 710"/>
                <a:gd name="T7" fmla="*/ 96 h 768"/>
                <a:gd name="T8" fmla="*/ 198 w 710"/>
                <a:gd name="T9" fmla="*/ 64 h 768"/>
                <a:gd name="T10" fmla="*/ 350 w 710"/>
                <a:gd name="T11" fmla="*/ 0 h 768"/>
                <a:gd name="T12" fmla="*/ 534 w 710"/>
                <a:gd name="T13" fmla="*/ 8 h 768"/>
                <a:gd name="T14" fmla="*/ 662 w 710"/>
                <a:gd name="T15" fmla="*/ 96 h 768"/>
                <a:gd name="T16" fmla="*/ 710 w 710"/>
                <a:gd name="T17" fmla="*/ 200 h 768"/>
                <a:gd name="T18" fmla="*/ 702 w 710"/>
                <a:gd name="T19" fmla="*/ 400 h 768"/>
                <a:gd name="T20" fmla="*/ 678 w 710"/>
                <a:gd name="T21" fmla="*/ 448 h 768"/>
                <a:gd name="T22" fmla="*/ 550 w 710"/>
                <a:gd name="T23" fmla="*/ 632 h 768"/>
                <a:gd name="T24" fmla="*/ 518 w 710"/>
                <a:gd name="T25" fmla="*/ 656 h 768"/>
                <a:gd name="T26" fmla="*/ 470 w 710"/>
                <a:gd name="T27" fmla="*/ 664 h 768"/>
                <a:gd name="T28" fmla="*/ 518 w 710"/>
                <a:gd name="T29" fmla="*/ 680 h 768"/>
                <a:gd name="T30" fmla="*/ 566 w 710"/>
                <a:gd name="T31" fmla="*/ 696 h 768"/>
                <a:gd name="T32" fmla="*/ 574 w 710"/>
                <a:gd name="T33" fmla="*/ 720 h 768"/>
                <a:gd name="T34" fmla="*/ 526 w 710"/>
                <a:gd name="T35" fmla="*/ 736 h 768"/>
                <a:gd name="T36" fmla="*/ 502 w 710"/>
                <a:gd name="T37" fmla="*/ 752 h 768"/>
                <a:gd name="T38" fmla="*/ 454 w 710"/>
                <a:gd name="T39" fmla="*/ 768 h 768"/>
                <a:gd name="T40" fmla="*/ 438 w 710"/>
                <a:gd name="T41" fmla="*/ 712 h 768"/>
                <a:gd name="T42" fmla="*/ 246 w 710"/>
                <a:gd name="T43" fmla="*/ 688 h 768"/>
                <a:gd name="T44" fmla="*/ 134 w 710"/>
                <a:gd name="T45" fmla="*/ 648 h 768"/>
                <a:gd name="T46" fmla="*/ 110 w 710"/>
                <a:gd name="T47" fmla="*/ 624 h 768"/>
                <a:gd name="T48" fmla="*/ 78 w 710"/>
                <a:gd name="T49" fmla="*/ 576 h 768"/>
                <a:gd name="T50" fmla="*/ 54 w 710"/>
                <a:gd name="T51" fmla="*/ 464 h 768"/>
                <a:gd name="T52" fmla="*/ 30 w 710"/>
                <a:gd name="T53" fmla="*/ 408 h 768"/>
                <a:gd name="T54" fmla="*/ 22 w 710"/>
                <a:gd name="T55" fmla="*/ 384 h 768"/>
                <a:gd name="T56" fmla="*/ 14 w 710"/>
                <a:gd name="T57" fmla="*/ 416 h 7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0" h="768">
                  <a:moveTo>
                    <a:pt x="14" y="416"/>
                  </a:moveTo>
                  <a:cubicBezTo>
                    <a:pt x="6" y="353"/>
                    <a:pt x="0" y="339"/>
                    <a:pt x="14" y="272"/>
                  </a:cubicBezTo>
                  <a:cubicBezTo>
                    <a:pt x="24" y="227"/>
                    <a:pt x="72" y="178"/>
                    <a:pt x="102" y="144"/>
                  </a:cubicBezTo>
                  <a:cubicBezTo>
                    <a:pt x="117" y="127"/>
                    <a:pt x="134" y="112"/>
                    <a:pt x="150" y="96"/>
                  </a:cubicBezTo>
                  <a:cubicBezTo>
                    <a:pt x="164" y="82"/>
                    <a:pt x="198" y="64"/>
                    <a:pt x="198" y="64"/>
                  </a:cubicBezTo>
                  <a:cubicBezTo>
                    <a:pt x="231" y="14"/>
                    <a:pt x="294" y="7"/>
                    <a:pt x="350" y="0"/>
                  </a:cubicBezTo>
                  <a:cubicBezTo>
                    <a:pt x="411" y="3"/>
                    <a:pt x="473" y="1"/>
                    <a:pt x="534" y="8"/>
                  </a:cubicBezTo>
                  <a:cubicBezTo>
                    <a:pt x="582" y="13"/>
                    <a:pt x="624" y="71"/>
                    <a:pt x="662" y="96"/>
                  </a:cubicBezTo>
                  <a:cubicBezTo>
                    <a:pt x="691" y="140"/>
                    <a:pt x="698" y="151"/>
                    <a:pt x="710" y="200"/>
                  </a:cubicBezTo>
                  <a:cubicBezTo>
                    <a:pt x="707" y="267"/>
                    <a:pt x="707" y="333"/>
                    <a:pt x="702" y="400"/>
                  </a:cubicBezTo>
                  <a:cubicBezTo>
                    <a:pt x="700" y="423"/>
                    <a:pt x="688" y="428"/>
                    <a:pt x="678" y="448"/>
                  </a:cubicBezTo>
                  <a:cubicBezTo>
                    <a:pt x="646" y="512"/>
                    <a:pt x="626" y="607"/>
                    <a:pt x="550" y="632"/>
                  </a:cubicBezTo>
                  <a:cubicBezTo>
                    <a:pt x="539" y="640"/>
                    <a:pt x="530" y="651"/>
                    <a:pt x="518" y="656"/>
                  </a:cubicBezTo>
                  <a:cubicBezTo>
                    <a:pt x="503" y="662"/>
                    <a:pt x="470" y="648"/>
                    <a:pt x="470" y="664"/>
                  </a:cubicBezTo>
                  <a:cubicBezTo>
                    <a:pt x="470" y="681"/>
                    <a:pt x="502" y="675"/>
                    <a:pt x="518" y="680"/>
                  </a:cubicBezTo>
                  <a:cubicBezTo>
                    <a:pt x="534" y="685"/>
                    <a:pt x="566" y="696"/>
                    <a:pt x="566" y="696"/>
                  </a:cubicBezTo>
                  <a:cubicBezTo>
                    <a:pt x="569" y="704"/>
                    <a:pt x="580" y="714"/>
                    <a:pt x="574" y="720"/>
                  </a:cubicBezTo>
                  <a:cubicBezTo>
                    <a:pt x="562" y="732"/>
                    <a:pt x="542" y="731"/>
                    <a:pt x="526" y="736"/>
                  </a:cubicBezTo>
                  <a:cubicBezTo>
                    <a:pt x="517" y="739"/>
                    <a:pt x="511" y="748"/>
                    <a:pt x="502" y="752"/>
                  </a:cubicBezTo>
                  <a:cubicBezTo>
                    <a:pt x="487" y="759"/>
                    <a:pt x="454" y="768"/>
                    <a:pt x="454" y="768"/>
                  </a:cubicBezTo>
                  <a:cubicBezTo>
                    <a:pt x="448" y="750"/>
                    <a:pt x="453" y="725"/>
                    <a:pt x="438" y="712"/>
                  </a:cubicBezTo>
                  <a:cubicBezTo>
                    <a:pt x="407" y="685"/>
                    <a:pt x="256" y="689"/>
                    <a:pt x="246" y="688"/>
                  </a:cubicBezTo>
                  <a:cubicBezTo>
                    <a:pt x="207" y="680"/>
                    <a:pt x="166" y="674"/>
                    <a:pt x="134" y="648"/>
                  </a:cubicBezTo>
                  <a:cubicBezTo>
                    <a:pt x="125" y="641"/>
                    <a:pt x="117" y="633"/>
                    <a:pt x="110" y="624"/>
                  </a:cubicBezTo>
                  <a:cubicBezTo>
                    <a:pt x="98" y="609"/>
                    <a:pt x="78" y="576"/>
                    <a:pt x="78" y="576"/>
                  </a:cubicBezTo>
                  <a:cubicBezTo>
                    <a:pt x="66" y="506"/>
                    <a:pt x="74" y="544"/>
                    <a:pt x="54" y="464"/>
                  </a:cubicBezTo>
                  <a:cubicBezTo>
                    <a:pt x="37" y="397"/>
                    <a:pt x="58" y="463"/>
                    <a:pt x="30" y="408"/>
                  </a:cubicBezTo>
                  <a:cubicBezTo>
                    <a:pt x="26" y="400"/>
                    <a:pt x="30" y="380"/>
                    <a:pt x="22" y="384"/>
                  </a:cubicBezTo>
                  <a:cubicBezTo>
                    <a:pt x="12" y="389"/>
                    <a:pt x="17" y="405"/>
                    <a:pt x="14" y="416"/>
                  </a:cubicBezTo>
                  <a:close/>
                </a:path>
              </a:pathLst>
            </a:custGeom>
            <a:solidFill>
              <a:schemeClr val="accent2">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083" name="Group 9"/>
            <p:cNvGrpSpPr>
              <a:grpSpLocks/>
            </p:cNvGrpSpPr>
            <p:nvPr/>
          </p:nvGrpSpPr>
          <p:grpSpPr bwMode="auto">
            <a:xfrm rot="416244">
              <a:off x="9" y="1746"/>
              <a:ext cx="1771" cy="1741"/>
              <a:chOff x="41" y="2787"/>
              <a:chExt cx="902" cy="833"/>
            </a:xfrm>
          </p:grpSpPr>
          <p:sp>
            <p:nvSpPr>
              <p:cNvPr id="3110" name="Freeform 10"/>
              <p:cNvSpPr>
                <a:spLocks/>
              </p:cNvSpPr>
              <p:nvPr userDrawn="1"/>
            </p:nvSpPr>
            <p:spPr bwMode="ltGray">
              <a:xfrm rot="373331" flipH="1">
                <a:off x="125" y="2787"/>
                <a:ext cx="313" cy="303"/>
              </a:xfrm>
              <a:custGeom>
                <a:avLst/>
                <a:gdLst>
                  <a:gd name="T0" fmla="*/ 66 w 217"/>
                  <a:gd name="T1" fmla="*/ 303 h 210"/>
                  <a:gd name="T2" fmla="*/ 53 w 217"/>
                  <a:gd name="T3" fmla="*/ 286 h 210"/>
                  <a:gd name="T4" fmla="*/ 38 w 217"/>
                  <a:gd name="T5" fmla="*/ 261 h 210"/>
                  <a:gd name="T6" fmla="*/ 22 w 217"/>
                  <a:gd name="T7" fmla="*/ 229 h 210"/>
                  <a:gd name="T8" fmla="*/ 7 w 217"/>
                  <a:gd name="T9" fmla="*/ 195 h 210"/>
                  <a:gd name="T10" fmla="*/ 0 w 217"/>
                  <a:gd name="T11" fmla="*/ 157 h 210"/>
                  <a:gd name="T12" fmla="*/ 1 w 217"/>
                  <a:gd name="T13" fmla="*/ 118 h 210"/>
                  <a:gd name="T14" fmla="*/ 13 w 217"/>
                  <a:gd name="T15" fmla="*/ 82 h 210"/>
                  <a:gd name="T16" fmla="*/ 39 w 217"/>
                  <a:gd name="T17" fmla="*/ 51 h 210"/>
                  <a:gd name="T18" fmla="*/ 65 w 217"/>
                  <a:gd name="T19" fmla="*/ 32 h 210"/>
                  <a:gd name="T20" fmla="*/ 87 w 217"/>
                  <a:gd name="T21" fmla="*/ 17 h 210"/>
                  <a:gd name="T22" fmla="*/ 104 w 217"/>
                  <a:gd name="T23" fmla="*/ 10 h 210"/>
                  <a:gd name="T24" fmla="*/ 117 w 217"/>
                  <a:gd name="T25" fmla="*/ 7 h 210"/>
                  <a:gd name="T26" fmla="*/ 127 w 217"/>
                  <a:gd name="T27" fmla="*/ 7 h 210"/>
                  <a:gd name="T28" fmla="*/ 150 w 217"/>
                  <a:gd name="T29" fmla="*/ 0 h 210"/>
                  <a:gd name="T30" fmla="*/ 213 w 217"/>
                  <a:gd name="T31" fmla="*/ 12 h 210"/>
                  <a:gd name="T32" fmla="*/ 231 w 217"/>
                  <a:gd name="T33" fmla="*/ 17 h 210"/>
                  <a:gd name="T34" fmla="*/ 248 w 217"/>
                  <a:gd name="T35" fmla="*/ 22 h 210"/>
                  <a:gd name="T36" fmla="*/ 263 w 217"/>
                  <a:gd name="T37" fmla="*/ 27 h 210"/>
                  <a:gd name="T38" fmla="*/ 274 w 217"/>
                  <a:gd name="T39" fmla="*/ 33 h 210"/>
                  <a:gd name="T40" fmla="*/ 286 w 217"/>
                  <a:gd name="T41" fmla="*/ 39 h 210"/>
                  <a:gd name="T42" fmla="*/ 296 w 217"/>
                  <a:gd name="T43" fmla="*/ 46 h 210"/>
                  <a:gd name="T44" fmla="*/ 304 w 217"/>
                  <a:gd name="T45" fmla="*/ 55 h 210"/>
                  <a:gd name="T46" fmla="*/ 313 w 217"/>
                  <a:gd name="T47" fmla="*/ 65 h 210"/>
                  <a:gd name="T48" fmla="*/ 296 w 217"/>
                  <a:gd name="T49" fmla="*/ 58 h 210"/>
                  <a:gd name="T50" fmla="*/ 280 w 217"/>
                  <a:gd name="T51" fmla="*/ 52 h 210"/>
                  <a:gd name="T52" fmla="*/ 264 w 217"/>
                  <a:gd name="T53" fmla="*/ 48 h 210"/>
                  <a:gd name="T54" fmla="*/ 248 w 217"/>
                  <a:gd name="T55" fmla="*/ 43 h 210"/>
                  <a:gd name="T56" fmla="*/ 235 w 217"/>
                  <a:gd name="T57" fmla="*/ 39 h 210"/>
                  <a:gd name="T58" fmla="*/ 221 w 217"/>
                  <a:gd name="T59" fmla="*/ 38 h 210"/>
                  <a:gd name="T60" fmla="*/ 206 w 217"/>
                  <a:gd name="T61" fmla="*/ 35 h 210"/>
                  <a:gd name="T62" fmla="*/ 193 w 217"/>
                  <a:gd name="T63" fmla="*/ 35 h 210"/>
                  <a:gd name="T64" fmla="*/ 180 w 217"/>
                  <a:gd name="T65" fmla="*/ 35 h 210"/>
                  <a:gd name="T66" fmla="*/ 167 w 217"/>
                  <a:gd name="T67" fmla="*/ 36 h 210"/>
                  <a:gd name="T68" fmla="*/ 154 w 217"/>
                  <a:gd name="T69" fmla="*/ 39 h 210"/>
                  <a:gd name="T70" fmla="*/ 143 w 217"/>
                  <a:gd name="T71" fmla="*/ 42 h 210"/>
                  <a:gd name="T72" fmla="*/ 131 w 217"/>
                  <a:gd name="T73" fmla="*/ 48 h 210"/>
                  <a:gd name="T74" fmla="*/ 118 w 217"/>
                  <a:gd name="T75" fmla="*/ 52 h 210"/>
                  <a:gd name="T76" fmla="*/ 107 w 217"/>
                  <a:gd name="T77" fmla="*/ 59 h 210"/>
                  <a:gd name="T78" fmla="*/ 95 w 217"/>
                  <a:gd name="T79" fmla="*/ 66 h 210"/>
                  <a:gd name="T80" fmla="*/ 75 w 217"/>
                  <a:gd name="T81" fmla="*/ 88 h 210"/>
                  <a:gd name="T82" fmla="*/ 61 w 217"/>
                  <a:gd name="T83" fmla="*/ 115 h 210"/>
                  <a:gd name="T84" fmla="*/ 53 w 217"/>
                  <a:gd name="T85" fmla="*/ 149 h 210"/>
                  <a:gd name="T86" fmla="*/ 50 w 217"/>
                  <a:gd name="T87" fmla="*/ 182 h 210"/>
                  <a:gd name="T88" fmla="*/ 50 w 217"/>
                  <a:gd name="T89" fmla="*/ 218 h 210"/>
                  <a:gd name="T90" fmla="*/ 55 w 217"/>
                  <a:gd name="T91" fmla="*/ 251 h 210"/>
                  <a:gd name="T92" fmla="*/ 59 w 217"/>
                  <a:gd name="T93" fmla="*/ 280 h 210"/>
                  <a:gd name="T94" fmla="*/ 66 w 217"/>
                  <a:gd name="T95" fmla="*/ 303 h 2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7" h="210">
                    <a:moveTo>
                      <a:pt x="46" y="210"/>
                    </a:moveTo>
                    <a:lnTo>
                      <a:pt x="37" y="198"/>
                    </a:lnTo>
                    <a:lnTo>
                      <a:pt x="26" y="181"/>
                    </a:lnTo>
                    <a:lnTo>
                      <a:pt x="15" y="159"/>
                    </a:lnTo>
                    <a:lnTo>
                      <a:pt x="5" y="135"/>
                    </a:lnTo>
                    <a:lnTo>
                      <a:pt x="0" y="109"/>
                    </a:lnTo>
                    <a:lnTo>
                      <a:pt x="1" y="82"/>
                    </a:lnTo>
                    <a:lnTo>
                      <a:pt x="9" y="57"/>
                    </a:lnTo>
                    <a:lnTo>
                      <a:pt x="27" y="35"/>
                    </a:lnTo>
                    <a:lnTo>
                      <a:pt x="45" y="22"/>
                    </a:lnTo>
                    <a:lnTo>
                      <a:pt x="60" y="12"/>
                    </a:lnTo>
                    <a:lnTo>
                      <a:pt x="72" y="7"/>
                    </a:lnTo>
                    <a:lnTo>
                      <a:pt x="81" y="5"/>
                    </a:lnTo>
                    <a:lnTo>
                      <a:pt x="88" y="5"/>
                    </a:lnTo>
                    <a:lnTo>
                      <a:pt x="104" y="0"/>
                    </a:lnTo>
                    <a:lnTo>
                      <a:pt x="148" y="8"/>
                    </a:lnTo>
                    <a:lnTo>
                      <a:pt x="160" y="12"/>
                    </a:lnTo>
                    <a:lnTo>
                      <a:pt x="172" y="15"/>
                    </a:lnTo>
                    <a:lnTo>
                      <a:pt x="182" y="19"/>
                    </a:lnTo>
                    <a:lnTo>
                      <a:pt x="190" y="23"/>
                    </a:lnTo>
                    <a:lnTo>
                      <a:pt x="198" y="27"/>
                    </a:lnTo>
                    <a:lnTo>
                      <a:pt x="205" y="32"/>
                    </a:lnTo>
                    <a:lnTo>
                      <a:pt x="211" y="38"/>
                    </a:lnTo>
                    <a:lnTo>
                      <a:pt x="217" y="45"/>
                    </a:lnTo>
                    <a:lnTo>
                      <a:pt x="205" y="40"/>
                    </a:lnTo>
                    <a:lnTo>
                      <a:pt x="194" y="36"/>
                    </a:lnTo>
                    <a:lnTo>
                      <a:pt x="183" y="33"/>
                    </a:lnTo>
                    <a:lnTo>
                      <a:pt x="172" y="30"/>
                    </a:lnTo>
                    <a:lnTo>
                      <a:pt x="163" y="27"/>
                    </a:lnTo>
                    <a:lnTo>
                      <a:pt x="153" y="26"/>
                    </a:lnTo>
                    <a:lnTo>
                      <a:pt x="143" y="24"/>
                    </a:lnTo>
                    <a:lnTo>
                      <a:pt x="134" y="24"/>
                    </a:lnTo>
                    <a:lnTo>
                      <a:pt x="125" y="24"/>
                    </a:lnTo>
                    <a:lnTo>
                      <a:pt x="116" y="25"/>
                    </a:lnTo>
                    <a:lnTo>
                      <a:pt x="107" y="27"/>
                    </a:lnTo>
                    <a:lnTo>
                      <a:pt x="99" y="29"/>
                    </a:lnTo>
                    <a:lnTo>
                      <a:pt x="91" y="33"/>
                    </a:lnTo>
                    <a:lnTo>
                      <a:pt x="82" y="36"/>
                    </a:lnTo>
                    <a:lnTo>
                      <a:pt x="74" y="41"/>
                    </a:lnTo>
                    <a:lnTo>
                      <a:pt x="66" y="46"/>
                    </a:lnTo>
                    <a:lnTo>
                      <a:pt x="52" y="61"/>
                    </a:lnTo>
                    <a:lnTo>
                      <a:pt x="42" y="80"/>
                    </a:lnTo>
                    <a:lnTo>
                      <a:pt x="37" y="103"/>
                    </a:lnTo>
                    <a:lnTo>
                      <a:pt x="35" y="126"/>
                    </a:lnTo>
                    <a:lnTo>
                      <a:pt x="35" y="151"/>
                    </a:lnTo>
                    <a:lnTo>
                      <a:pt x="38" y="174"/>
                    </a:lnTo>
                    <a:lnTo>
                      <a:pt x="41" y="194"/>
                    </a:lnTo>
                    <a:lnTo>
                      <a:pt x="46" y="21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1" name="Freeform 11"/>
              <p:cNvSpPr>
                <a:spLocks/>
              </p:cNvSpPr>
              <p:nvPr userDrawn="1"/>
            </p:nvSpPr>
            <p:spPr bwMode="ltGray">
              <a:xfrm rot="373331" flipH="1">
                <a:off x="41" y="2843"/>
                <a:ext cx="262" cy="308"/>
              </a:xfrm>
              <a:custGeom>
                <a:avLst/>
                <a:gdLst>
                  <a:gd name="T0" fmla="*/ 157 w 182"/>
                  <a:gd name="T1" fmla="*/ 0 h 213"/>
                  <a:gd name="T2" fmla="*/ 161 w 182"/>
                  <a:gd name="T3" fmla="*/ 3 h 213"/>
                  <a:gd name="T4" fmla="*/ 170 w 182"/>
                  <a:gd name="T5" fmla="*/ 12 h 213"/>
                  <a:gd name="T6" fmla="*/ 183 w 182"/>
                  <a:gd name="T7" fmla="*/ 26 h 213"/>
                  <a:gd name="T8" fmla="*/ 197 w 182"/>
                  <a:gd name="T9" fmla="*/ 48 h 213"/>
                  <a:gd name="T10" fmla="*/ 209 w 182"/>
                  <a:gd name="T11" fmla="*/ 75 h 213"/>
                  <a:gd name="T12" fmla="*/ 216 w 182"/>
                  <a:gd name="T13" fmla="*/ 110 h 213"/>
                  <a:gd name="T14" fmla="*/ 216 w 182"/>
                  <a:gd name="T15" fmla="*/ 152 h 213"/>
                  <a:gd name="T16" fmla="*/ 207 w 182"/>
                  <a:gd name="T17" fmla="*/ 201 h 213"/>
                  <a:gd name="T18" fmla="*/ 202 w 182"/>
                  <a:gd name="T19" fmla="*/ 215 h 213"/>
                  <a:gd name="T20" fmla="*/ 196 w 182"/>
                  <a:gd name="T21" fmla="*/ 227 h 213"/>
                  <a:gd name="T22" fmla="*/ 189 w 182"/>
                  <a:gd name="T23" fmla="*/ 239 h 213"/>
                  <a:gd name="T24" fmla="*/ 180 w 182"/>
                  <a:gd name="T25" fmla="*/ 250 h 213"/>
                  <a:gd name="T26" fmla="*/ 168 w 182"/>
                  <a:gd name="T27" fmla="*/ 260 h 213"/>
                  <a:gd name="T28" fmla="*/ 158 w 182"/>
                  <a:gd name="T29" fmla="*/ 268 h 213"/>
                  <a:gd name="T30" fmla="*/ 147 w 182"/>
                  <a:gd name="T31" fmla="*/ 276 h 213"/>
                  <a:gd name="T32" fmla="*/ 132 w 182"/>
                  <a:gd name="T33" fmla="*/ 282 h 213"/>
                  <a:gd name="T34" fmla="*/ 118 w 182"/>
                  <a:gd name="T35" fmla="*/ 285 h 213"/>
                  <a:gd name="T36" fmla="*/ 104 w 182"/>
                  <a:gd name="T37" fmla="*/ 289 h 213"/>
                  <a:gd name="T38" fmla="*/ 88 w 182"/>
                  <a:gd name="T39" fmla="*/ 291 h 213"/>
                  <a:gd name="T40" fmla="*/ 71 w 182"/>
                  <a:gd name="T41" fmla="*/ 291 h 213"/>
                  <a:gd name="T42" fmla="*/ 53 w 182"/>
                  <a:gd name="T43" fmla="*/ 289 h 213"/>
                  <a:gd name="T44" fmla="*/ 36 w 182"/>
                  <a:gd name="T45" fmla="*/ 285 h 213"/>
                  <a:gd name="T46" fmla="*/ 17 w 182"/>
                  <a:gd name="T47" fmla="*/ 279 h 213"/>
                  <a:gd name="T48" fmla="*/ 0 w 182"/>
                  <a:gd name="T49" fmla="*/ 272 h 213"/>
                  <a:gd name="T50" fmla="*/ 16 w 182"/>
                  <a:gd name="T51" fmla="*/ 282 h 213"/>
                  <a:gd name="T52" fmla="*/ 32 w 182"/>
                  <a:gd name="T53" fmla="*/ 289 h 213"/>
                  <a:gd name="T54" fmla="*/ 48 w 182"/>
                  <a:gd name="T55" fmla="*/ 296 h 213"/>
                  <a:gd name="T56" fmla="*/ 62 w 182"/>
                  <a:gd name="T57" fmla="*/ 301 h 213"/>
                  <a:gd name="T58" fmla="*/ 76 w 182"/>
                  <a:gd name="T59" fmla="*/ 305 h 213"/>
                  <a:gd name="T60" fmla="*/ 91 w 182"/>
                  <a:gd name="T61" fmla="*/ 307 h 213"/>
                  <a:gd name="T62" fmla="*/ 105 w 182"/>
                  <a:gd name="T63" fmla="*/ 308 h 213"/>
                  <a:gd name="T64" fmla="*/ 119 w 182"/>
                  <a:gd name="T65" fmla="*/ 308 h 213"/>
                  <a:gd name="T66" fmla="*/ 131 w 182"/>
                  <a:gd name="T67" fmla="*/ 307 h 213"/>
                  <a:gd name="T68" fmla="*/ 144 w 182"/>
                  <a:gd name="T69" fmla="*/ 304 h 213"/>
                  <a:gd name="T70" fmla="*/ 155 w 182"/>
                  <a:gd name="T71" fmla="*/ 301 h 213"/>
                  <a:gd name="T72" fmla="*/ 167 w 182"/>
                  <a:gd name="T73" fmla="*/ 298 h 213"/>
                  <a:gd name="T74" fmla="*/ 177 w 182"/>
                  <a:gd name="T75" fmla="*/ 294 h 213"/>
                  <a:gd name="T76" fmla="*/ 187 w 182"/>
                  <a:gd name="T77" fmla="*/ 288 h 213"/>
                  <a:gd name="T78" fmla="*/ 196 w 182"/>
                  <a:gd name="T79" fmla="*/ 282 h 213"/>
                  <a:gd name="T80" fmla="*/ 204 w 182"/>
                  <a:gd name="T81" fmla="*/ 276 h 213"/>
                  <a:gd name="T82" fmla="*/ 227 w 182"/>
                  <a:gd name="T83" fmla="*/ 254 h 213"/>
                  <a:gd name="T84" fmla="*/ 243 w 182"/>
                  <a:gd name="T85" fmla="*/ 233 h 213"/>
                  <a:gd name="T86" fmla="*/ 253 w 182"/>
                  <a:gd name="T87" fmla="*/ 208 h 213"/>
                  <a:gd name="T88" fmla="*/ 258 w 182"/>
                  <a:gd name="T89" fmla="*/ 185 h 213"/>
                  <a:gd name="T90" fmla="*/ 261 w 182"/>
                  <a:gd name="T91" fmla="*/ 161 h 213"/>
                  <a:gd name="T92" fmla="*/ 261 w 182"/>
                  <a:gd name="T93" fmla="*/ 137 h 213"/>
                  <a:gd name="T94" fmla="*/ 262 w 182"/>
                  <a:gd name="T95" fmla="*/ 114 h 213"/>
                  <a:gd name="T96" fmla="*/ 249 w 182"/>
                  <a:gd name="T97" fmla="*/ 67 h 213"/>
                  <a:gd name="T98" fmla="*/ 225 w 182"/>
                  <a:gd name="T99" fmla="*/ 30 h 213"/>
                  <a:gd name="T100" fmla="*/ 217 w 182"/>
                  <a:gd name="T101" fmla="*/ 26 h 213"/>
                  <a:gd name="T102" fmla="*/ 212 w 182"/>
                  <a:gd name="T103" fmla="*/ 22 h 213"/>
                  <a:gd name="T104" fmla="*/ 204 w 182"/>
                  <a:gd name="T105" fmla="*/ 19 h 213"/>
                  <a:gd name="T106" fmla="*/ 199 w 182"/>
                  <a:gd name="T107" fmla="*/ 16 h 213"/>
                  <a:gd name="T108" fmla="*/ 190 w 182"/>
                  <a:gd name="T109" fmla="*/ 13 h 213"/>
                  <a:gd name="T110" fmla="*/ 181 w 182"/>
                  <a:gd name="T111" fmla="*/ 9 h 213"/>
                  <a:gd name="T112" fmla="*/ 171 w 182"/>
                  <a:gd name="T113" fmla="*/ 4 h 213"/>
                  <a:gd name="T114" fmla="*/ 157 w 182"/>
                  <a:gd name="T115" fmla="*/ 0 h 2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2" h="213">
                    <a:moveTo>
                      <a:pt x="109" y="0"/>
                    </a:moveTo>
                    <a:lnTo>
                      <a:pt x="112" y="2"/>
                    </a:lnTo>
                    <a:lnTo>
                      <a:pt x="118" y="8"/>
                    </a:lnTo>
                    <a:lnTo>
                      <a:pt x="127" y="18"/>
                    </a:lnTo>
                    <a:lnTo>
                      <a:pt x="137" y="33"/>
                    </a:lnTo>
                    <a:lnTo>
                      <a:pt x="145" y="52"/>
                    </a:lnTo>
                    <a:lnTo>
                      <a:pt x="150" y="76"/>
                    </a:lnTo>
                    <a:lnTo>
                      <a:pt x="150" y="105"/>
                    </a:lnTo>
                    <a:lnTo>
                      <a:pt x="144" y="139"/>
                    </a:lnTo>
                    <a:lnTo>
                      <a:pt x="140" y="149"/>
                    </a:lnTo>
                    <a:lnTo>
                      <a:pt x="136" y="157"/>
                    </a:lnTo>
                    <a:lnTo>
                      <a:pt x="131" y="165"/>
                    </a:lnTo>
                    <a:lnTo>
                      <a:pt x="125" y="173"/>
                    </a:lnTo>
                    <a:lnTo>
                      <a:pt x="117" y="180"/>
                    </a:lnTo>
                    <a:lnTo>
                      <a:pt x="110" y="185"/>
                    </a:lnTo>
                    <a:lnTo>
                      <a:pt x="102" y="191"/>
                    </a:lnTo>
                    <a:lnTo>
                      <a:pt x="92" y="195"/>
                    </a:lnTo>
                    <a:lnTo>
                      <a:pt x="82" y="197"/>
                    </a:lnTo>
                    <a:lnTo>
                      <a:pt x="72" y="200"/>
                    </a:lnTo>
                    <a:lnTo>
                      <a:pt x="61" y="201"/>
                    </a:lnTo>
                    <a:lnTo>
                      <a:pt x="49" y="201"/>
                    </a:lnTo>
                    <a:lnTo>
                      <a:pt x="37" y="200"/>
                    </a:lnTo>
                    <a:lnTo>
                      <a:pt x="25" y="197"/>
                    </a:lnTo>
                    <a:lnTo>
                      <a:pt x="12" y="193"/>
                    </a:lnTo>
                    <a:lnTo>
                      <a:pt x="0" y="188"/>
                    </a:lnTo>
                    <a:lnTo>
                      <a:pt x="11" y="195"/>
                    </a:lnTo>
                    <a:lnTo>
                      <a:pt x="22" y="200"/>
                    </a:lnTo>
                    <a:lnTo>
                      <a:pt x="33" y="205"/>
                    </a:lnTo>
                    <a:lnTo>
                      <a:pt x="43" y="208"/>
                    </a:lnTo>
                    <a:lnTo>
                      <a:pt x="53" y="211"/>
                    </a:lnTo>
                    <a:lnTo>
                      <a:pt x="63" y="212"/>
                    </a:lnTo>
                    <a:lnTo>
                      <a:pt x="73" y="213"/>
                    </a:lnTo>
                    <a:lnTo>
                      <a:pt x="83" y="213"/>
                    </a:lnTo>
                    <a:lnTo>
                      <a:pt x="91" y="212"/>
                    </a:lnTo>
                    <a:lnTo>
                      <a:pt x="100" y="210"/>
                    </a:lnTo>
                    <a:lnTo>
                      <a:pt x="108" y="208"/>
                    </a:lnTo>
                    <a:lnTo>
                      <a:pt x="116" y="206"/>
                    </a:lnTo>
                    <a:lnTo>
                      <a:pt x="123" y="203"/>
                    </a:lnTo>
                    <a:lnTo>
                      <a:pt x="130" y="199"/>
                    </a:lnTo>
                    <a:lnTo>
                      <a:pt x="136" y="195"/>
                    </a:lnTo>
                    <a:lnTo>
                      <a:pt x="142" y="191"/>
                    </a:lnTo>
                    <a:lnTo>
                      <a:pt x="158" y="176"/>
                    </a:lnTo>
                    <a:lnTo>
                      <a:pt x="169" y="161"/>
                    </a:lnTo>
                    <a:lnTo>
                      <a:pt x="176" y="144"/>
                    </a:lnTo>
                    <a:lnTo>
                      <a:pt x="179" y="128"/>
                    </a:lnTo>
                    <a:lnTo>
                      <a:pt x="181" y="111"/>
                    </a:lnTo>
                    <a:lnTo>
                      <a:pt x="181" y="95"/>
                    </a:lnTo>
                    <a:lnTo>
                      <a:pt x="182" y="79"/>
                    </a:lnTo>
                    <a:lnTo>
                      <a:pt x="173" y="46"/>
                    </a:lnTo>
                    <a:lnTo>
                      <a:pt x="156" y="21"/>
                    </a:lnTo>
                    <a:lnTo>
                      <a:pt x="151" y="18"/>
                    </a:lnTo>
                    <a:lnTo>
                      <a:pt x="147" y="15"/>
                    </a:lnTo>
                    <a:lnTo>
                      <a:pt x="142" y="13"/>
                    </a:lnTo>
                    <a:lnTo>
                      <a:pt x="138" y="11"/>
                    </a:lnTo>
                    <a:lnTo>
                      <a:pt x="132" y="9"/>
                    </a:lnTo>
                    <a:lnTo>
                      <a:pt x="126" y="6"/>
                    </a:lnTo>
                    <a:lnTo>
                      <a:pt x="119" y="3"/>
                    </a:lnTo>
                    <a:lnTo>
                      <a:pt x="10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2" name="Freeform 12"/>
              <p:cNvSpPr>
                <a:spLocks/>
              </p:cNvSpPr>
              <p:nvPr userDrawn="1"/>
            </p:nvSpPr>
            <p:spPr bwMode="ltGray">
              <a:xfrm rot="373331" flipH="1">
                <a:off x="121" y="2907"/>
                <a:ext cx="93" cy="156"/>
              </a:xfrm>
              <a:custGeom>
                <a:avLst/>
                <a:gdLst>
                  <a:gd name="T0" fmla="*/ 68 w 128"/>
                  <a:gd name="T1" fmla="*/ 0 h 217"/>
                  <a:gd name="T2" fmla="*/ 76 w 128"/>
                  <a:gd name="T3" fmla="*/ 6 h 217"/>
                  <a:gd name="T4" fmla="*/ 84 w 128"/>
                  <a:gd name="T5" fmla="*/ 19 h 217"/>
                  <a:gd name="T6" fmla="*/ 89 w 128"/>
                  <a:gd name="T7" fmla="*/ 36 h 217"/>
                  <a:gd name="T8" fmla="*/ 93 w 128"/>
                  <a:gd name="T9" fmla="*/ 56 h 217"/>
                  <a:gd name="T10" fmla="*/ 92 w 128"/>
                  <a:gd name="T11" fmla="*/ 80 h 217"/>
                  <a:gd name="T12" fmla="*/ 84 w 128"/>
                  <a:gd name="T13" fmla="*/ 104 h 217"/>
                  <a:gd name="T14" fmla="*/ 68 w 128"/>
                  <a:gd name="T15" fmla="*/ 130 h 217"/>
                  <a:gd name="T16" fmla="*/ 44 w 128"/>
                  <a:gd name="T17" fmla="*/ 156 h 217"/>
                  <a:gd name="T18" fmla="*/ 36 w 128"/>
                  <a:gd name="T19" fmla="*/ 153 h 217"/>
                  <a:gd name="T20" fmla="*/ 28 w 128"/>
                  <a:gd name="T21" fmla="*/ 151 h 217"/>
                  <a:gd name="T22" fmla="*/ 19 w 128"/>
                  <a:gd name="T23" fmla="*/ 147 h 217"/>
                  <a:gd name="T24" fmla="*/ 12 w 128"/>
                  <a:gd name="T25" fmla="*/ 144 h 217"/>
                  <a:gd name="T26" fmla="*/ 6 w 128"/>
                  <a:gd name="T27" fmla="*/ 141 h 217"/>
                  <a:gd name="T28" fmla="*/ 1 w 128"/>
                  <a:gd name="T29" fmla="*/ 137 h 217"/>
                  <a:gd name="T30" fmla="*/ 0 w 128"/>
                  <a:gd name="T31" fmla="*/ 132 h 217"/>
                  <a:gd name="T32" fmla="*/ 1 w 128"/>
                  <a:gd name="T33" fmla="*/ 128 h 217"/>
                  <a:gd name="T34" fmla="*/ 9 w 128"/>
                  <a:gd name="T35" fmla="*/ 123 h 217"/>
                  <a:gd name="T36" fmla="*/ 21 w 128"/>
                  <a:gd name="T37" fmla="*/ 116 h 217"/>
                  <a:gd name="T38" fmla="*/ 33 w 128"/>
                  <a:gd name="T39" fmla="*/ 108 h 217"/>
                  <a:gd name="T40" fmla="*/ 46 w 128"/>
                  <a:gd name="T41" fmla="*/ 96 h 217"/>
                  <a:gd name="T42" fmla="*/ 57 w 128"/>
                  <a:gd name="T43" fmla="*/ 81 h 217"/>
                  <a:gd name="T44" fmla="*/ 66 w 128"/>
                  <a:gd name="T45" fmla="*/ 60 h 217"/>
                  <a:gd name="T46" fmla="*/ 70 w 128"/>
                  <a:gd name="T47" fmla="*/ 33 h 217"/>
                  <a:gd name="T48" fmla="*/ 68 w 12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8" h="217">
                    <a:moveTo>
                      <a:pt x="94" y="0"/>
                    </a:moveTo>
                    <a:lnTo>
                      <a:pt x="105" y="9"/>
                    </a:lnTo>
                    <a:lnTo>
                      <a:pt x="115" y="27"/>
                    </a:lnTo>
                    <a:lnTo>
                      <a:pt x="123" y="50"/>
                    </a:lnTo>
                    <a:lnTo>
                      <a:pt x="128" y="78"/>
                    </a:lnTo>
                    <a:lnTo>
                      <a:pt x="127" y="111"/>
                    </a:lnTo>
                    <a:lnTo>
                      <a:pt x="116" y="145"/>
                    </a:lnTo>
                    <a:lnTo>
                      <a:pt x="94" y="181"/>
                    </a:lnTo>
                    <a:lnTo>
                      <a:pt x="60" y="217"/>
                    </a:lnTo>
                    <a:lnTo>
                      <a:pt x="49" y="213"/>
                    </a:lnTo>
                    <a:lnTo>
                      <a:pt x="38" y="210"/>
                    </a:lnTo>
                    <a:lnTo>
                      <a:pt x="26" y="205"/>
                    </a:lnTo>
                    <a:lnTo>
                      <a:pt x="16" y="201"/>
                    </a:lnTo>
                    <a:lnTo>
                      <a:pt x="8" y="196"/>
                    </a:lnTo>
                    <a:lnTo>
                      <a:pt x="2" y="190"/>
                    </a:lnTo>
                    <a:lnTo>
                      <a:pt x="0" y="183"/>
                    </a:lnTo>
                    <a:lnTo>
                      <a:pt x="1" y="178"/>
                    </a:lnTo>
                    <a:lnTo>
                      <a:pt x="13" y="171"/>
                    </a:lnTo>
                    <a:lnTo>
                      <a:pt x="29" y="161"/>
                    </a:lnTo>
                    <a:lnTo>
                      <a:pt x="46" y="150"/>
                    </a:lnTo>
                    <a:lnTo>
                      <a:pt x="63" y="134"/>
                    </a:lnTo>
                    <a:lnTo>
                      <a:pt x="79" y="112"/>
                    </a:lnTo>
                    <a:lnTo>
                      <a:pt x="91" y="83"/>
                    </a:lnTo>
                    <a:lnTo>
                      <a:pt x="97" y="46"/>
                    </a:lnTo>
                    <a:lnTo>
                      <a:pt x="94"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3" name="Freeform 13"/>
              <p:cNvSpPr>
                <a:spLocks/>
              </p:cNvSpPr>
              <p:nvPr userDrawn="1"/>
            </p:nvSpPr>
            <p:spPr bwMode="ltGray">
              <a:xfrm rot="373331" flipH="1">
                <a:off x="313" y="3110"/>
                <a:ext cx="85" cy="93"/>
              </a:xfrm>
              <a:custGeom>
                <a:avLst/>
                <a:gdLst>
                  <a:gd name="T0" fmla="*/ 54 w 117"/>
                  <a:gd name="T1" fmla="*/ 0 h 132"/>
                  <a:gd name="T2" fmla="*/ 0 w 117"/>
                  <a:gd name="T3" fmla="*/ 18 h 132"/>
                  <a:gd name="T4" fmla="*/ 2 w 117"/>
                  <a:gd name="T5" fmla="*/ 18 h 132"/>
                  <a:gd name="T6" fmla="*/ 10 w 117"/>
                  <a:gd name="T7" fmla="*/ 20 h 132"/>
                  <a:gd name="T8" fmla="*/ 21 w 117"/>
                  <a:gd name="T9" fmla="*/ 25 h 132"/>
                  <a:gd name="T10" fmla="*/ 33 w 117"/>
                  <a:gd name="T11" fmla="*/ 33 h 132"/>
                  <a:gd name="T12" fmla="*/ 48 w 117"/>
                  <a:gd name="T13" fmla="*/ 44 h 132"/>
                  <a:gd name="T14" fmla="*/ 61 w 117"/>
                  <a:gd name="T15" fmla="*/ 56 h 132"/>
                  <a:gd name="T16" fmla="*/ 74 w 117"/>
                  <a:gd name="T17" fmla="*/ 73 h 132"/>
                  <a:gd name="T18" fmla="*/ 84 w 117"/>
                  <a:gd name="T19" fmla="*/ 93 h 132"/>
                  <a:gd name="T20" fmla="*/ 85 w 117"/>
                  <a:gd name="T21" fmla="*/ 85 h 132"/>
                  <a:gd name="T22" fmla="*/ 84 w 117"/>
                  <a:gd name="T23" fmla="*/ 75 h 132"/>
                  <a:gd name="T24" fmla="*/ 78 w 117"/>
                  <a:gd name="T25" fmla="*/ 63 h 132"/>
                  <a:gd name="T26" fmla="*/ 72 w 117"/>
                  <a:gd name="T27" fmla="*/ 52 h 132"/>
                  <a:gd name="T28" fmla="*/ 65 w 117"/>
                  <a:gd name="T29" fmla="*/ 41 h 132"/>
                  <a:gd name="T30" fmla="*/ 57 w 117"/>
                  <a:gd name="T31" fmla="*/ 32 h 132"/>
                  <a:gd name="T32" fmla="*/ 49 w 117"/>
                  <a:gd name="T33" fmla="*/ 25 h 132"/>
                  <a:gd name="T34" fmla="*/ 42 w 117"/>
                  <a:gd name="T35" fmla="*/ 23 h 132"/>
                  <a:gd name="T36" fmla="*/ 50 w 117"/>
                  <a:gd name="T37" fmla="*/ 20 h 132"/>
                  <a:gd name="T38" fmla="*/ 57 w 117"/>
                  <a:gd name="T39" fmla="*/ 20 h 132"/>
                  <a:gd name="T40" fmla="*/ 65 w 117"/>
                  <a:gd name="T41" fmla="*/ 18 h 132"/>
                  <a:gd name="T42" fmla="*/ 71 w 117"/>
                  <a:gd name="T43" fmla="*/ 18 h 132"/>
                  <a:gd name="T44" fmla="*/ 76 w 117"/>
                  <a:gd name="T45" fmla="*/ 17 h 132"/>
                  <a:gd name="T46" fmla="*/ 79 w 117"/>
                  <a:gd name="T47" fmla="*/ 16 h 132"/>
                  <a:gd name="T48" fmla="*/ 82 w 117"/>
                  <a:gd name="T49" fmla="*/ 15 h 132"/>
                  <a:gd name="T50" fmla="*/ 83 w 117"/>
                  <a:gd name="T51" fmla="*/ 15 h 132"/>
                  <a:gd name="T52" fmla="*/ 54 w 117"/>
                  <a:gd name="T53" fmla="*/ 0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7" h="132">
                    <a:moveTo>
                      <a:pt x="75" y="0"/>
                    </a:moveTo>
                    <a:lnTo>
                      <a:pt x="0" y="25"/>
                    </a:lnTo>
                    <a:lnTo>
                      <a:pt x="3" y="26"/>
                    </a:lnTo>
                    <a:lnTo>
                      <a:pt x="14" y="29"/>
                    </a:lnTo>
                    <a:lnTo>
                      <a:pt x="29" y="36"/>
                    </a:lnTo>
                    <a:lnTo>
                      <a:pt x="46" y="47"/>
                    </a:lnTo>
                    <a:lnTo>
                      <a:pt x="66" y="62"/>
                    </a:lnTo>
                    <a:lnTo>
                      <a:pt x="84" y="80"/>
                    </a:lnTo>
                    <a:lnTo>
                      <a:pt x="102" y="103"/>
                    </a:lnTo>
                    <a:lnTo>
                      <a:pt x="116" y="132"/>
                    </a:lnTo>
                    <a:lnTo>
                      <a:pt x="117" y="120"/>
                    </a:lnTo>
                    <a:lnTo>
                      <a:pt x="115" y="107"/>
                    </a:lnTo>
                    <a:lnTo>
                      <a:pt x="108" y="90"/>
                    </a:lnTo>
                    <a:lnTo>
                      <a:pt x="99" y="74"/>
                    </a:lnTo>
                    <a:lnTo>
                      <a:pt x="89" y="58"/>
                    </a:lnTo>
                    <a:lnTo>
                      <a:pt x="78" y="45"/>
                    </a:lnTo>
                    <a:lnTo>
                      <a:pt x="67" y="36"/>
                    </a:lnTo>
                    <a:lnTo>
                      <a:pt x="58" y="32"/>
                    </a:lnTo>
                    <a:lnTo>
                      <a:pt x="69" y="29"/>
                    </a:lnTo>
                    <a:lnTo>
                      <a:pt x="79" y="28"/>
                    </a:lnTo>
                    <a:lnTo>
                      <a:pt x="89" y="26"/>
                    </a:lnTo>
                    <a:lnTo>
                      <a:pt x="98" y="25"/>
                    </a:lnTo>
                    <a:lnTo>
                      <a:pt x="105" y="24"/>
                    </a:lnTo>
                    <a:lnTo>
                      <a:pt x="109" y="22"/>
                    </a:lnTo>
                    <a:lnTo>
                      <a:pt x="113" y="21"/>
                    </a:lnTo>
                    <a:lnTo>
                      <a:pt x="114" y="21"/>
                    </a:lnTo>
                    <a:lnTo>
                      <a:pt x="7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4" name="Freeform 14"/>
              <p:cNvSpPr>
                <a:spLocks/>
              </p:cNvSpPr>
              <p:nvPr userDrawn="1"/>
            </p:nvSpPr>
            <p:spPr bwMode="ltGray">
              <a:xfrm rot="373331" flipH="1">
                <a:off x="289" y="3133"/>
                <a:ext cx="21" cy="55"/>
              </a:xfrm>
              <a:custGeom>
                <a:avLst/>
                <a:gdLst>
                  <a:gd name="T0" fmla="*/ 21 w 29"/>
                  <a:gd name="T1" fmla="*/ 0 h 77"/>
                  <a:gd name="T2" fmla="*/ 17 w 29"/>
                  <a:gd name="T3" fmla="*/ 0 h 77"/>
                  <a:gd name="T4" fmla="*/ 12 w 29"/>
                  <a:gd name="T5" fmla="*/ 3 h 77"/>
                  <a:gd name="T6" fmla="*/ 7 w 29"/>
                  <a:gd name="T7" fmla="*/ 6 h 77"/>
                  <a:gd name="T8" fmla="*/ 3 w 29"/>
                  <a:gd name="T9" fmla="*/ 14 h 77"/>
                  <a:gd name="T10" fmla="*/ 1 w 29"/>
                  <a:gd name="T11" fmla="*/ 21 h 77"/>
                  <a:gd name="T12" fmla="*/ 0 w 29"/>
                  <a:gd name="T13" fmla="*/ 31 h 77"/>
                  <a:gd name="T14" fmla="*/ 2 w 29"/>
                  <a:gd name="T15" fmla="*/ 43 h 77"/>
                  <a:gd name="T16" fmla="*/ 8 w 29"/>
                  <a:gd name="T17" fmla="*/ 55 h 77"/>
                  <a:gd name="T18" fmla="*/ 11 w 29"/>
                  <a:gd name="T19" fmla="*/ 38 h 77"/>
                  <a:gd name="T20" fmla="*/ 14 w 29"/>
                  <a:gd name="T21" fmla="*/ 26 h 77"/>
                  <a:gd name="T22" fmla="*/ 17 w 29"/>
                  <a:gd name="T23" fmla="*/ 16 h 77"/>
                  <a:gd name="T24" fmla="*/ 21 w 29"/>
                  <a:gd name="T25" fmla="*/ 0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77">
                    <a:moveTo>
                      <a:pt x="29" y="0"/>
                    </a:moveTo>
                    <a:lnTo>
                      <a:pt x="23" y="0"/>
                    </a:lnTo>
                    <a:lnTo>
                      <a:pt x="16" y="4"/>
                    </a:lnTo>
                    <a:lnTo>
                      <a:pt x="9" y="9"/>
                    </a:lnTo>
                    <a:lnTo>
                      <a:pt x="4" y="19"/>
                    </a:lnTo>
                    <a:lnTo>
                      <a:pt x="1" y="30"/>
                    </a:lnTo>
                    <a:lnTo>
                      <a:pt x="0" y="44"/>
                    </a:lnTo>
                    <a:lnTo>
                      <a:pt x="3" y="60"/>
                    </a:lnTo>
                    <a:lnTo>
                      <a:pt x="11" y="77"/>
                    </a:lnTo>
                    <a:lnTo>
                      <a:pt x="15" y="53"/>
                    </a:lnTo>
                    <a:lnTo>
                      <a:pt x="19" y="37"/>
                    </a:lnTo>
                    <a:lnTo>
                      <a:pt x="23" y="22"/>
                    </a:lnTo>
                    <a:lnTo>
                      <a:pt x="29"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nvGrpSpPr>
              <p:cNvPr id="3115" name="Group 15"/>
              <p:cNvGrpSpPr>
                <a:grpSpLocks/>
              </p:cNvGrpSpPr>
              <p:nvPr userDrawn="1"/>
            </p:nvGrpSpPr>
            <p:grpSpPr bwMode="auto">
              <a:xfrm rot="10886446" flipH="1">
                <a:off x="335" y="3251"/>
                <a:ext cx="608" cy="369"/>
                <a:chOff x="-366" y="1704"/>
                <a:chExt cx="608" cy="369"/>
              </a:xfrm>
            </p:grpSpPr>
            <p:sp>
              <p:nvSpPr>
                <p:cNvPr id="3116" name="Freeform 16"/>
                <p:cNvSpPr>
                  <a:spLocks/>
                </p:cNvSpPr>
                <p:nvPr userDrawn="1"/>
              </p:nvSpPr>
              <p:spPr bwMode="ltGray">
                <a:xfrm rot="4200091">
                  <a:off x="-243" y="1807"/>
                  <a:ext cx="143" cy="390"/>
                </a:xfrm>
                <a:custGeom>
                  <a:avLst/>
                  <a:gdLst>
                    <a:gd name="T0" fmla="*/ 8 w 207"/>
                    <a:gd name="T1" fmla="*/ 30 h 564"/>
                    <a:gd name="T2" fmla="*/ 4 w 207"/>
                    <a:gd name="T3" fmla="*/ 50 h 564"/>
                    <a:gd name="T4" fmla="*/ 2 w 207"/>
                    <a:gd name="T5" fmla="*/ 68 h 564"/>
                    <a:gd name="T6" fmla="*/ 0 w 207"/>
                    <a:gd name="T7" fmla="*/ 86 h 564"/>
                    <a:gd name="T8" fmla="*/ 0 w 207"/>
                    <a:gd name="T9" fmla="*/ 104 h 564"/>
                    <a:gd name="T10" fmla="*/ 2 w 207"/>
                    <a:gd name="T11" fmla="*/ 124 h 564"/>
                    <a:gd name="T12" fmla="*/ 5 w 207"/>
                    <a:gd name="T13" fmla="*/ 146 h 564"/>
                    <a:gd name="T14" fmla="*/ 11 w 207"/>
                    <a:gd name="T15" fmla="*/ 171 h 564"/>
                    <a:gd name="T16" fmla="*/ 20 w 207"/>
                    <a:gd name="T17" fmla="*/ 198 h 564"/>
                    <a:gd name="T18" fmla="*/ 30 w 207"/>
                    <a:gd name="T19" fmla="*/ 225 h 564"/>
                    <a:gd name="T20" fmla="*/ 42 w 207"/>
                    <a:gd name="T21" fmla="*/ 252 h 564"/>
                    <a:gd name="T22" fmla="*/ 57 w 207"/>
                    <a:gd name="T23" fmla="*/ 281 h 564"/>
                    <a:gd name="T24" fmla="*/ 73 w 207"/>
                    <a:gd name="T25" fmla="*/ 308 h 564"/>
                    <a:gd name="T26" fmla="*/ 91 w 207"/>
                    <a:gd name="T27" fmla="*/ 334 h 564"/>
                    <a:gd name="T28" fmla="*/ 108 w 207"/>
                    <a:gd name="T29" fmla="*/ 357 h 564"/>
                    <a:gd name="T30" fmla="*/ 126 w 207"/>
                    <a:gd name="T31" fmla="*/ 376 h 564"/>
                    <a:gd name="T32" fmla="*/ 143 w 207"/>
                    <a:gd name="T33" fmla="*/ 390 h 564"/>
                    <a:gd name="T34" fmla="*/ 111 w 207"/>
                    <a:gd name="T35" fmla="*/ 346 h 564"/>
                    <a:gd name="T36" fmla="*/ 88 w 207"/>
                    <a:gd name="T37" fmla="*/ 310 h 564"/>
                    <a:gd name="T38" fmla="*/ 71 w 207"/>
                    <a:gd name="T39" fmla="*/ 280 h 564"/>
                    <a:gd name="T40" fmla="*/ 60 w 207"/>
                    <a:gd name="T41" fmla="*/ 254 h 564"/>
                    <a:gd name="T42" fmla="*/ 52 w 207"/>
                    <a:gd name="T43" fmla="*/ 233 h 564"/>
                    <a:gd name="T44" fmla="*/ 47 w 207"/>
                    <a:gd name="T45" fmla="*/ 214 h 564"/>
                    <a:gd name="T46" fmla="*/ 44 w 207"/>
                    <a:gd name="T47" fmla="*/ 197 h 564"/>
                    <a:gd name="T48" fmla="*/ 39 w 207"/>
                    <a:gd name="T49" fmla="*/ 180 h 564"/>
                    <a:gd name="T50" fmla="*/ 30 w 207"/>
                    <a:gd name="T51" fmla="*/ 142 h 564"/>
                    <a:gd name="T52" fmla="*/ 28 w 207"/>
                    <a:gd name="T53" fmla="*/ 97 h 564"/>
                    <a:gd name="T54" fmla="*/ 30 w 207"/>
                    <a:gd name="T55" fmla="*/ 47 h 564"/>
                    <a:gd name="T56" fmla="*/ 35 w 207"/>
                    <a:gd name="T57" fmla="*/ 0 h 564"/>
                    <a:gd name="T58" fmla="*/ 8 w 207"/>
                    <a:gd name="T59" fmla="*/ 30 h 5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7" h="564">
                      <a:moveTo>
                        <a:pt x="12" y="44"/>
                      </a:moveTo>
                      <a:lnTo>
                        <a:pt x="6" y="72"/>
                      </a:lnTo>
                      <a:lnTo>
                        <a:pt x="3" y="99"/>
                      </a:lnTo>
                      <a:lnTo>
                        <a:pt x="0" y="125"/>
                      </a:lnTo>
                      <a:lnTo>
                        <a:pt x="0" y="151"/>
                      </a:lnTo>
                      <a:lnTo>
                        <a:pt x="3" y="180"/>
                      </a:lnTo>
                      <a:lnTo>
                        <a:pt x="7" y="211"/>
                      </a:lnTo>
                      <a:lnTo>
                        <a:pt x="16" y="247"/>
                      </a:lnTo>
                      <a:lnTo>
                        <a:pt x="29" y="287"/>
                      </a:lnTo>
                      <a:lnTo>
                        <a:pt x="43" y="325"/>
                      </a:lnTo>
                      <a:lnTo>
                        <a:pt x="61" y="364"/>
                      </a:lnTo>
                      <a:lnTo>
                        <a:pt x="83" y="406"/>
                      </a:lnTo>
                      <a:lnTo>
                        <a:pt x="106" y="446"/>
                      </a:lnTo>
                      <a:lnTo>
                        <a:pt x="132" y="483"/>
                      </a:lnTo>
                      <a:lnTo>
                        <a:pt x="157" y="516"/>
                      </a:lnTo>
                      <a:lnTo>
                        <a:pt x="182" y="544"/>
                      </a:lnTo>
                      <a:lnTo>
                        <a:pt x="207" y="564"/>
                      </a:lnTo>
                      <a:lnTo>
                        <a:pt x="160" y="501"/>
                      </a:lnTo>
                      <a:lnTo>
                        <a:pt x="127" y="448"/>
                      </a:lnTo>
                      <a:lnTo>
                        <a:pt x="103" y="405"/>
                      </a:lnTo>
                      <a:lnTo>
                        <a:pt x="87" y="368"/>
                      </a:lnTo>
                      <a:lnTo>
                        <a:pt x="75" y="337"/>
                      </a:lnTo>
                      <a:lnTo>
                        <a:pt x="68" y="309"/>
                      </a:lnTo>
                      <a:lnTo>
                        <a:pt x="63" y="285"/>
                      </a:lnTo>
                      <a:lnTo>
                        <a:pt x="56" y="261"/>
                      </a:lnTo>
                      <a:lnTo>
                        <a:pt x="44" y="205"/>
                      </a:lnTo>
                      <a:lnTo>
                        <a:pt x="41" y="140"/>
                      </a:lnTo>
                      <a:lnTo>
                        <a:pt x="43" y="68"/>
                      </a:lnTo>
                      <a:lnTo>
                        <a:pt x="50" y="0"/>
                      </a:lnTo>
                      <a:lnTo>
                        <a:pt x="12" y="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7" name="Freeform 17"/>
                <p:cNvSpPr>
                  <a:spLocks/>
                </p:cNvSpPr>
                <p:nvPr userDrawn="1"/>
              </p:nvSpPr>
              <p:spPr bwMode="ltGray">
                <a:xfrm rot="4200091">
                  <a:off x="124" y="1761"/>
                  <a:ext cx="33" cy="160"/>
                </a:xfrm>
                <a:custGeom>
                  <a:avLst/>
                  <a:gdLst>
                    <a:gd name="T0" fmla="*/ 0 w 47"/>
                    <a:gd name="T1" fmla="*/ 13 h 232"/>
                    <a:gd name="T2" fmla="*/ 10 w 47"/>
                    <a:gd name="T3" fmla="*/ 38 h 232"/>
                    <a:gd name="T4" fmla="*/ 15 w 47"/>
                    <a:gd name="T5" fmla="*/ 70 h 232"/>
                    <a:gd name="T6" fmla="*/ 17 w 47"/>
                    <a:gd name="T7" fmla="*/ 110 h 232"/>
                    <a:gd name="T8" fmla="*/ 13 w 47"/>
                    <a:gd name="T9" fmla="*/ 160 h 232"/>
                    <a:gd name="T10" fmla="*/ 32 w 47"/>
                    <a:gd name="T11" fmla="*/ 150 h 232"/>
                    <a:gd name="T12" fmla="*/ 33 w 47"/>
                    <a:gd name="T13" fmla="*/ 123 h 232"/>
                    <a:gd name="T14" fmla="*/ 33 w 47"/>
                    <a:gd name="T15" fmla="*/ 97 h 232"/>
                    <a:gd name="T16" fmla="*/ 32 w 47"/>
                    <a:gd name="T17" fmla="*/ 71 h 232"/>
                    <a:gd name="T18" fmla="*/ 29 w 47"/>
                    <a:gd name="T19" fmla="*/ 49 h 232"/>
                    <a:gd name="T20" fmla="*/ 25 w 47"/>
                    <a:gd name="T21" fmla="*/ 36 h 232"/>
                    <a:gd name="T22" fmla="*/ 20 w 47"/>
                    <a:gd name="T23" fmla="*/ 23 h 232"/>
                    <a:gd name="T24" fmla="*/ 15 w 47"/>
                    <a:gd name="T25" fmla="*/ 12 h 232"/>
                    <a:gd name="T26" fmla="*/ 9 w 47"/>
                    <a:gd name="T27" fmla="*/ 0 h 232"/>
                    <a:gd name="T28" fmla="*/ 0 w 47"/>
                    <a:gd name="T29" fmla="*/ 13 h 2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232">
                      <a:moveTo>
                        <a:pt x="0" y="19"/>
                      </a:moveTo>
                      <a:lnTo>
                        <a:pt x="14" y="55"/>
                      </a:lnTo>
                      <a:lnTo>
                        <a:pt x="22" y="101"/>
                      </a:lnTo>
                      <a:lnTo>
                        <a:pt x="24" y="159"/>
                      </a:lnTo>
                      <a:lnTo>
                        <a:pt x="19" y="232"/>
                      </a:lnTo>
                      <a:lnTo>
                        <a:pt x="45" y="217"/>
                      </a:lnTo>
                      <a:lnTo>
                        <a:pt x="47" y="178"/>
                      </a:lnTo>
                      <a:lnTo>
                        <a:pt x="47" y="140"/>
                      </a:lnTo>
                      <a:lnTo>
                        <a:pt x="45" y="103"/>
                      </a:lnTo>
                      <a:lnTo>
                        <a:pt x="41" y="71"/>
                      </a:lnTo>
                      <a:lnTo>
                        <a:pt x="36" y="52"/>
                      </a:lnTo>
                      <a:lnTo>
                        <a:pt x="29" y="34"/>
                      </a:lnTo>
                      <a:lnTo>
                        <a:pt x="22" y="17"/>
                      </a:lnTo>
                      <a:lnTo>
                        <a:pt x="13" y="0"/>
                      </a:lnTo>
                      <a:lnTo>
                        <a:pt x="0" y="1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18" name="Freeform 18"/>
                <p:cNvSpPr>
                  <a:spLocks/>
                </p:cNvSpPr>
                <p:nvPr userDrawn="1"/>
              </p:nvSpPr>
              <p:spPr bwMode="ltGray">
                <a:xfrm rot="4200091">
                  <a:off x="183" y="1723"/>
                  <a:ext cx="60" cy="28"/>
                </a:xfrm>
                <a:custGeom>
                  <a:avLst/>
                  <a:gdLst>
                    <a:gd name="T0" fmla="*/ 60 w 87"/>
                    <a:gd name="T1" fmla="*/ 15 h 40"/>
                    <a:gd name="T2" fmla="*/ 53 w 87"/>
                    <a:gd name="T3" fmla="*/ 12 h 40"/>
                    <a:gd name="T4" fmla="*/ 47 w 87"/>
                    <a:gd name="T5" fmla="*/ 8 h 40"/>
                    <a:gd name="T6" fmla="*/ 40 w 87"/>
                    <a:gd name="T7" fmla="*/ 5 h 40"/>
                    <a:gd name="T8" fmla="*/ 32 w 87"/>
                    <a:gd name="T9" fmla="*/ 4 h 40"/>
                    <a:gd name="T10" fmla="*/ 26 w 87"/>
                    <a:gd name="T11" fmla="*/ 2 h 40"/>
                    <a:gd name="T12" fmla="*/ 18 w 87"/>
                    <a:gd name="T13" fmla="*/ 1 h 40"/>
                    <a:gd name="T14" fmla="*/ 9 w 87"/>
                    <a:gd name="T15" fmla="*/ 0 h 40"/>
                    <a:gd name="T16" fmla="*/ 0 w 87"/>
                    <a:gd name="T17" fmla="*/ 1 h 40"/>
                    <a:gd name="T18" fmla="*/ 4 w 87"/>
                    <a:gd name="T19" fmla="*/ 4 h 40"/>
                    <a:gd name="T20" fmla="*/ 10 w 87"/>
                    <a:gd name="T21" fmla="*/ 7 h 40"/>
                    <a:gd name="T22" fmla="*/ 15 w 87"/>
                    <a:gd name="T23" fmla="*/ 10 h 40"/>
                    <a:gd name="T24" fmla="*/ 23 w 87"/>
                    <a:gd name="T25" fmla="*/ 13 h 40"/>
                    <a:gd name="T26" fmla="*/ 29 w 87"/>
                    <a:gd name="T27" fmla="*/ 15 h 40"/>
                    <a:gd name="T28" fmla="*/ 36 w 87"/>
                    <a:gd name="T29" fmla="*/ 19 h 40"/>
                    <a:gd name="T30" fmla="*/ 44 w 87"/>
                    <a:gd name="T31" fmla="*/ 23 h 40"/>
                    <a:gd name="T32" fmla="*/ 51 w 87"/>
                    <a:gd name="T33" fmla="*/ 28 h 40"/>
                    <a:gd name="T34" fmla="*/ 60 w 87"/>
                    <a:gd name="T35" fmla="*/ 15 h 4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7" h="40">
                      <a:moveTo>
                        <a:pt x="87" y="22"/>
                      </a:moveTo>
                      <a:lnTo>
                        <a:pt x="77" y="17"/>
                      </a:lnTo>
                      <a:lnTo>
                        <a:pt x="68" y="12"/>
                      </a:lnTo>
                      <a:lnTo>
                        <a:pt x="58" y="7"/>
                      </a:lnTo>
                      <a:lnTo>
                        <a:pt x="47" y="5"/>
                      </a:lnTo>
                      <a:lnTo>
                        <a:pt x="37" y="3"/>
                      </a:lnTo>
                      <a:lnTo>
                        <a:pt x="26" y="2"/>
                      </a:lnTo>
                      <a:lnTo>
                        <a:pt x="13" y="0"/>
                      </a:lnTo>
                      <a:lnTo>
                        <a:pt x="0" y="2"/>
                      </a:lnTo>
                      <a:lnTo>
                        <a:pt x="6" y="6"/>
                      </a:lnTo>
                      <a:lnTo>
                        <a:pt x="14" y="10"/>
                      </a:lnTo>
                      <a:lnTo>
                        <a:pt x="22" y="14"/>
                      </a:lnTo>
                      <a:lnTo>
                        <a:pt x="33" y="18"/>
                      </a:lnTo>
                      <a:lnTo>
                        <a:pt x="42" y="22"/>
                      </a:lnTo>
                      <a:lnTo>
                        <a:pt x="52" y="27"/>
                      </a:lnTo>
                      <a:lnTo>
                        <a:pt x="64" y="33"/>
                      </a:lnTo>
                      <a:lnTo>
                        <a:pt x="74" y="40"/>
                      </a:lnTo>
                      <a:lnTo>
                        <a:pt x="87" y="2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grpSp>
          <p:nvGrpSpPr>
            <p:cNvPr id="3084" name="Group 19"/>
            <p:cNvGrpSpPr>
              <a:grpSpLocks/>
            </p:cNvGrpSpPr>
            <p:nvPr/>
          </p:nvGrpSpPr>
          <p:grpSpPr bwMode="auto">
            <a:xfrm rot="6248562">
              <a:off x="343" y="3854"/>
              <a:ext cx="392" cy="424"/>
              <a:chOff x="1727" y="866"/>
              <a:chExt cx="129" cy="157"/>
            </a:xfrm>
          </p:grpSpPr>
          <p:sp>
            <p:nvSpPr>
              <p:cNvPr id="3107" name="Freeform 20"/>
              <p:cNvSpPr>
                <a:spLocks/>
              </p:cNvSpPr>
              <p:nvPr userDrawn="1"/>
            </p:nvSpPr>
            <p:spPr bwMode="ltGray">
              <a:xfrm>
                <a:off x="1727" y="868"/>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8" name="Freeform 21"/>
              <p:cNvSpPr>
                <a:spLocks/>
              </p:cNvSpPr>
              <p:nvPr userDrawn="1"/>
            </p:nvSpPr>
            <p:spPr bwMode="ltGray">
              <a:xfrm>
                <a:off x="1786" y="896"/>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9" name="Freeform 22"/>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5" name="Group 23"/>
            <p:cNvGrpSpPr>
              <a:grpSpLocks/>
            </p:cNvGrpSpPr>
            <p:nvPr/>
          </p:nvGrpSpPr>
          <p:grpSpPr bwMode="auto">
            <a:xfrm rot="5003157">
              <a:off x="249" y="1102"/>
              <a:ext cx="412" cy="500"/>
              <a:chOff x="1727" y="866"/>
              <a:chExt cx="129" cy="157"/>
            </a:xfrm>
          </p:grpSpPr>
          <p:sp>
            <p:nvSpPr>
              <p:cNvPr id="3104" name="Freeform 24"/>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5" name="Freeform 25"/>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6" name="Freeform 26"/>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grpSp>
          <p:nvGrpSpPr>
            <p:cNvPr id="3086" name="Group 27"/>
            <p:cNvGrpSpPr>
              <a:grpSpLocks/>
            </p:cNvGrpSpPr>
            <p:nvPr/>
          </p:nvGrpSpPr>
          <p:grpSpPr bwMode="auto">
            <a:xfrm>
              <a:off x="815" y="0"/>
              <a:ext cx="345" cy="367"/>
              <a:chOff x="1727" y="866"/>
              <a:chExt cx="129" cy="157"/>
            </a:xfrm>
          </p:grpSpPr>
          <p:sp>
            <p:nvSpPr>
              <p:cNvPr id="3101" name="Freeform 28"/>
              <p:cNvSpPr>
                <a:spLocks/>
              </p:cNvSpPr>
              <p:nvPr userDrawn="1"/>
            </p:nvSpPr>
            <p:spPr bwMode="ltGray">
              <a:xfrm>
                <a:off x="1727" y="866"/>
                <a:ext cx="41" cy="59"/>
              </a:xfrm>
              <a:custGeom>
                <a:avLst/>
                <a:gdLst>
                  <a:gd name="T0" fmla="*/ 41 w 83"/>
                  <a:gd name="T1" fmla="*/ 14 h 117"/>
                  <a:gd name="T2" fmla="*/ 13 w 83"/>
                  <a:gd name="T3" fmla="*/ 0 h 117"/>
                  <a:gd name="T4" fmla="*/ 0 w 83"/>
                  <a:gd name="T5" fmla="*/ 59 h 117"/>
                  <a:gd name="T6" fmla="*/ 41 w 83"/>
                  <a:gd name="T7" fmla="*/ 1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 h="117">
                    <a:moveTo>
                      <a:pt x="83" y="28"/>
                    </a:moveTo>
                    <a:lnTo>
                      <a:pt x="27" y="0"/>
                    </a:lnTo>
                    <a:lnTo>
                      <a:pt x="0" y="117"/>
                    </a:lnTo>
                    <a:lnTo>
                      <a:pt x="83" y="2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2" name="Freeform 29"/>
              <p:cNvSpPr>
                <a:spLocks/>
              </p:cNvSpPr>
              <p:nvPr userDrawn="1"/>
            </p:nvSpPr>
            <p:spPr bwMode="ltGray">
              <a:xfrm>
                <a:off x="1786" y="894"/>
                <a:ext cx="70" cy="49"/>
              </a:xfrm>
              <a:custGeom>
                <a:avLst/>
                <a:gdLst>
                  <a:gd name="T0" fmla="*/ 0 w 140"/>
                  <a:gd name="T1" fmla="*/ 49 h 98"/>
                  <a:gd name="T2" fmla="*/ 59 w 140"/>
                  <a:gd name="T3" fmla="*/ 0 h 98"/>
                  <a:gd name="T4" fmla="*/ 70 w 140"/>
                  <a:gd name="T5" fmla="*/ 25 h 98"/>
                  <a:gd name="T6" fmla="*/ 0 w 140"/>
                  <a:gd name="T7" fmla="*/ 49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0" h="98">
                    <a:moveTo>
                      <a:pt x="0" y="98"/>
                    </a:moveTo>
                    <a:lnTo>
                      <a:pt x="118" y="0"/>
                    </a:lnTo>
                    <a:lnTo>
                      <a:pt x="140" y="49"/>
                    </a:lnTo>
                    <a:lnTo>
                      <a:pt x="0" y="9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3" name="Freeform 30"/>
              <p:cNvSpPr>
                <a:spLocks/>
              </p:cNvSpPr>
              <p:nvPr userDrawn="1"/>
            </p:nvSpPr>
            <p:spPr bwMode="ltGray">
              <a:xfrm>
                <a:off x="1772" y="998"/>
                <a:ext cx="73" cy="25"/>
              </a:xfrm>
              <a:custGeom>
                <a:avLst/>
                <a:gdLst>
                  <a:gd name="T0" fmla="*/ 0 w 145"/>
                  <a:gd name="T1" fmla="*/ 4 h 49"/>
                  <a:gd name="T2" fmla="*/ 73 w 145"/>
                  <a:gd name="T3" fmla="*/ 0 h 49"/>
                  <a:gd name="T4" fmla="*/ 66 w 145"/>
                  <a:gd name="T5" fmla="*/ 25 h 49"/>
                  <a:gd name="T6" fmla="*/ 0 w 145"/>
                  <a:gd name="T7" fmla="*/ 4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9">
                    <a:moveTo>
                      <a:pt x="0" y="7"/>
                    </a:moveTo>
                    <a:lnTo>
                      <a:pt x="145" y="0"/>
                    </a:lnTo>
                    <a:lnTo>
                      <a:pt x="131" y="49"/>
                    </a:lnTo>
                    <a:lnTo>
                      <a:pt x="0" y="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3087" name="Freeform 31"/>
            <p:cNvSpPr>
              <a:spLocks/>
            </p:cNvSpPr>
            <p:nvPr/>
          </p:nvSpPr>
          <p:spPr bwMode="ltGray">
            <a:xfrm>
              <a:off x="87" y="94"/>
              <a:ext cx="699" cy="756"/>
            </a:xfrm>
            <a:custGeom>
              <a:avLst/>
              <a:gdLst>
                <a:gd name="T0" fmla="*/ 1 w 699"/>
                <a:gd name="T1" fmla="*/ 392 h 756"/>
                <a:gd name="T2" fmla="*/ 3 w 699"/>
                <a:gd name="T3" fmla="*/ 252 h 756"/>
                <a:gd name="T4" fmla="*/ 21 w 699"/>
                <a:gd name="T5" fmla="*/ 210 h 756"/>
                <a:gd name="T6" fmla="*/ 29 w 699"/>
                <a:gd name="T7" fmla="*/ 182 h 756"/>
                <a:gd name="T8" fmla="*/ 39 w 699"/>
                <a:gd name="T9" fmla="*/ 154 h 756"/>
                <a:gd name="T10" fmla="*/ 51 w 699"/>
                <a:gd name="T11" fmla="*/ 138 h 756"/>
                <a:gd name="T12" fmla="*/ 111 w 699"/>
                <a:gd name="T13" fmla="*/ 74 h 756"/>
                <a:gd name="T14" fmla="*/ 169 w 699"/>
                <a:gd name="T15" fmla="*/ 30 h 756"/>
                <a:gd name="T16" fmla="*/ 225 w 699"/>
                <a:gd name="T17" fmla="*/ 10 h 756"/>
                <a:gd name="T18" fmla="*/ 249 w 699"/>
                <a:gd name="T19" fmla="*/ 4 h 756"/>
                <a:gd name="T20" fmla="*/ 265 w 699"/>
                <a:gd name="T21" fmla="*/ 0 h 756"/>
                <a:gd name="T22" fmla="*/ 357 w 699"/>
                <a:gd name="T23" fmla="*/ 2 h 756"/>
                <a:gd name="T24" fmla="*/ 385 w 699"/>
                <a:gd name="T25" fmla="*/ 6 h 756"/>
                <a:gd name="T26" fmla="*/ 489 w 699"/>
                <a:gd name="T27" fmla="*/ 40 h 756"/>
                <a:gd name="T28" fmla="*/ 619 w 699"/>
                <a:gd name="T29" fmla="*/ 128 h 756"/>
                <a:gd name="T30" fmla="*/ 653 w 699"/>
                <a:gd name="T31" fmla="*/ 178 h 756"/>
                <a:gd name="T32" fmla="*/ 693 w 699"/>
                <a:gd name="T33" fmla="*/ 322 h 756"/>
                <a:gd name="T34" fmla="*/ 687 w 699"/>
                <a:gd name="T35" fmla="*/ 434 h 756"/>
                <a:gd name="T36" fmla="*/ 665 w 699"/>
                <a:gd name="T37" fmla="*/ 538 h 756"/>
                <a:gd name="T38" fmla="*/ 639 w 699"/>
                <a:gd name="T39" fmla="*/ 564 h 756"/>
                <a:gd name="T40" fmla="*/ 631 w 699"/>
                <a:gd name="T41" fmla="*/ 580 h 756"/>
                <a:gd name="T42" fmla="*/ 607 w 699"/>
                <a:gd name="T43" fmla="*/ 588 h 756"/>
                <a:gd name="T44" fmla="*/ 473 w 699"/>
                <a:gd name="T45" fmla="*/ 664 h 756"/>
                <a:gd name="T46" fmla="*/ 449 w 699"/>
                <a:gd name="T47" fmla="*/ 678 h 756"/>
                <a:gd name="T48" fmla="*/ 405 w 699"/>
                <a:gd name="T49" fmla="*/ 684 h 756"/>
                <a:gd name="T50" fmla="*/ 375 w 699"/>
                <a:gd name="T51" fmla="*/ 690 h 756"/>
                <a:gd name="T52" fmla="*/ 267 w 699"/>
                <a:gd name="T53" fmla="*/ 684 h 756"/>
                <a:gd name="T54" fmla="*/ 259 w 699"/>
                <a:gd name="T55" fmla="*/ 722 h 756"/>
                <a:gd name="T56" fmla="*/ 241 w 699"/>
                <a:gd name="T57" fmla="*/ 756 h 756"/>
                <a:gd name="T58" fmla="*/ 185 w 699"/>
                <a:gd name="T59" fmla="*/ 728 h 756"/>
                <a:gd name="T60" fmla="*/ 163 w 699"/>
                <a:gd name="T61" fmla="*/ 720 h 756"/>
                <a:gd name="T62" fmla="*/ 151 w 699"/>
                <a:gd name="T63" fmla="*/ 716 h 756"/>
                <a:gd name="T64" fmla="*/ 195 w 699"/>
                <a:gd name="T65" fmla="*/ 674 h 756"/>
                <a:gd name="T66" fmla="*/ 211 w 699"/>
                <a:gd name="T67" fmla="*/ 644 h 756"/>
                <a:gd name="T68" fmla="*/ 209 w 699"/>
                <a:gd name="T69" fmla="*/ 626 h 756"/>
                <a:gd name="T70" fmla="*/ 195 w 699"/>
                <a:gd name="T71" fmla="*/ 620 h 756"/>
                <a:gd name="T72" fmla="*/ 165 w 699"/>
                <a:gd name="T73" fmla="*/ 596 h 756"/>
                <a:gd name="T74" fmla="*/ 99 w 699"/>
                <a:gd name="T75" fmla="*/ 534 h 756"/>
                <a:gd name="T76" fmla="*/ 61 w 699"/>
                <a:gd name="T77" fmla="*/ 506 h 756"/>
                <a:gd name="T78" fmla="*/ 23 w 699"/>
                <a:gd name="T79" fmla="*/ 470 h 756"/>
                <a:gd name="T80" fmla="*/ 7 w 699"/>
                <a:gd name="T81" fmla="*/ 434 h 756"/>
                <a:gd name="T82" fmla="*/ 5 w 699"/>
                <a:gd name="T83" fmla="*/ 396 h 756"/>
                <a:gd name="T84" fmla="*/ 1 w 699"/>
                <a:gd name="T85" fmla="*/ 392 h 7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9" h="756">
                  <a:moveTo>
                    <a:pt x="1" y="392"/>
                  </a:moveTo>
                  <a:cubicBezTo>
                    <a:pt x="2" y="345"/>
                    <a:pt x="2" y="299"/>
                    <a:pt x="3" y="252"/>
                  </a:cubicBezTo>
                  <a:cubicBezTo>
                    <a:pt x="3" y="238"/>
                    <a:pt x="16" y="224"/>
                    <a:pt x="21" y="210"/>
                  </a:cubicBezTo>
                  <a:cubicBezTo>
                    <a:pt x="24" y="202"/>
                    <a:pt x="29" y="182"/>
                    <a:pt x="29" y="182"/>
                  </a:cubicBezTo>
                  <a:cubicBezTo>
                    <a:pt x="32" y="173"/>
                    <a:pt x="34" y="163"/>
                    <a:pt x="39" y="154"/>
                  </a:cubicBezTo>
                  <a:cubicBezTo>
                    <a:pt x="42" y="148"/>
                    <a:pt x="51" y="138"/>
                    <a:pt x="51" y="138"/>
                  </a:cubicBezTo>
                  <a:cubicBezTo>
                    <a:pt x="58" y="116"/>
                    <a:pt x="88" y="82"/>
                    <a:pt x="111" y="74"/>
                  </a:cubicBezTo>
                  <a:cubicBezTo>
                    <a:pt x="128" y="61"/>
                    <a:pt x="149" y="37"/>
                    <a:pt x="169" y="30"/>
                  </a:cubicBezTo>
                  <a:cubicBezTo>
                    <a:pt x="182" y="17"/>
                    <a:pt x="207" y="15"/>
                    <a:pt x="225" y="10"/>
                  </a:cubicBezTo>
                  <a:cubicBezTo>
                    <a:pt x="233" y="8"/>
                    <a:pt x="241" y="6"/>
                    <a:pt x="249" y="4"/>
                  </a:cubicBezTo>
                  <a:cubicBezTo>
                    <a:pt x="254" y="3"/>
                    <a:pt x="265" y="0"/>
                    <a:pt x="265" y="0"/>
                  </a:cubicBezTo>
                  <a:cubicBezTo>
                    <a:pt x="296" y="1"/>
                    <a:pt x="326" y="0"/>
                    <a:pt x="357" y="2"/>
                  </a:cubicBezTo>
                  <a:cubicBezTo>
                    <a:pt x="366" y="2"/>
                    <a:pt x="385" y="6"/>
                    <a:pt x="385" y="6"/>
                  </a:cubicBezTo>
                  <a:cubicBezTo>
                    <a:pt x="417" y="17"/>
                    <a:pt x="463" y="14"/>
                    <a:pt x="489" y="40"/>
                  </a:cubicBezTo>
                  <a:cubicBezTo>
                    <a:pt x="528" y="60"/>
                    <a:pt x="592" y="105"/>
                    <a:pt x="619" y="128"/>
                  </a:cubicBezTo>
                  <a:cubicBezTo>
                    <a:pt x="635" y="134"/>
                    <a:pt x="643" y="164"/>
                    <a:pt x="653" y="178"/>
                  </a:cubicBezTo>
                  <a:cubicBezTo>
                    <a:pt x="667" y="234"/>
                    <a:pt x="687" y="265"/>
                    <a:pt x="693" y="322"/>
                  </a:cubicBezTo>
                  <a:cubicBezTo>
                    <a:pt x="699" y="365"/>
                    <a:pt x="692" y="398"/>
                    <a:pt x="687" y="434"/>
                  </a:cubicBezTo>
                  <a:cubicBezTo>
                    <a:pt x="686" y="469"/>
                    <a:pt x="691" y="510"/>
                    <a:pt x="665" y="538"/>
                  </a:cubicBezTo>
                  <a:cubicBezTo>
                    <a:pt x="657" y="547"/>
                    <a:pt x="644" y="553"/>
                    <a:pt x="639" y="564"/>
                  </a:cubicBezTo>
                  <a:cubicBezTo>
                    <a:pt x="636" y="569"/>
                    <a:pt x="636" y="576"/>
                    <a:pt x="631" y="580"/>
                  </a:cubicBezTo>
                  <a:cubicBezTo>
                    <a:pt x="624" y="585"/>
                    <a:pt x="607" y="588"/>
                    <a:pt x="607" y="588"/>
                  </a:cubicBezTo>
                  <a:cubicBezTo>
                    <a:pt x="581" y="602"/>
                    <a:pt x="499" y="649"/>
                    <a:pt x="473" y="664"/>
                  </a:cubicBezTo>
                  <a:cubicBezTo>
                    <a:pt x="465" y="666"/>
                    <a:pt x="449" y="678"/>
                    <a:pt x="449" y="678"/>
                  </a:cubicBezTo>
                  <a:cubicBezTo>
                    <a:pt x="438" y="685"/>
                    <a:pt x="417" y="679"/>
                    <a:pt x="405" y="684"/>
                  </a:cubicBezTo>
                  <a:cubicBezTo>
                    <a:pt x="396" y="687"/>
                    <a:pt x="385" y="688"/>
                    <a:pt x="375" y="690"/>
                  </a:cubicBezTo>
                  <a:cubicBezTo>
                    <a:pt x="328" y="689"/>
                    <a:pt x="307" y="687"/>
                    <a:pt x="267" y="684"/>
                  </a:cubicBezTo>
                  <a:cubicBezTo>
                    <a:pt x="249" y="690"/>
                    <a:pt x="264" y="683"/>
                    <a:pt x="259" y="722"/>
                  </a:cubicBezTo>
                  <a:cubicBezTo>
                    <a:pt x="258" y="733"/>
                    <a:pt x="250" y="750"/>
                    <a:pt x="241" y="756"/>
                  </a:cubicBezTo>
                  <a:cubicBezTo>
                    <a:pt x="218" y="752"/>
                    <a:pt x="207" y="735"/>
                    <a:pt x="185" y="728"/>
                  </a:cubicBezTo>
                  <a:cubicBezTo>
                    <a:pt x="176" y="725"/>
                    <a:pt x="171" y="724"/>
                    <a:pt x="163" y="720"/>
                  </a:cubicBezTo>
                  <a:cubicBezTo>
                    <a:pt x="159" y="718"/>
                    <a:pt x="151" y="716"/>
                    <a:pt x="151" y="716"/>
                  </a:cubicBezTo>
                  <a:cubicBezTo>
                    <a:pt x="157" y="695"/>
                    <a:pt x="180" y="689"/>
                    <a:pt x="195" y="674"/>
                  </a:cubicBezTo>
                  <a:cubicBezTo>
                    <a:pt x="198" y="665"/>
                    <a:pt x="205" y="652"/>
                    <a:pt x="211" y="644"/>
                  </a:cubicBezTo>
                  <a:cubicBezTo>
                    <a:pt x="210" y="638"/>
                    <a:pt x="212" y="631"/>
                    <a:pt x="209" y="626"/>
                  </a:cubicBezTo>
                  <a:cubicBezTo>
                    <a:pt x="207" y="621"/>
                    <a:pt x="199" y="623"/>
                    <a:pt x="195" y="620"/>
                  </a:cubicBezTo>
                  <a:cubicBezTo>
                    <a:pt x="185" y="612"/>
                    <a:pt x="173" y="606"/>
                    <a:pt x="165" y="596"/>
                  </a:cubicBezTo>
                  <a:cubicBezTo>
                    <a:pt x="146" y="573"/>
                    <a:pt x="123" y="552"/>
                    <a:pt x="99" y="534"/>
                  </a:cubicBezTo>
                  <a:cubicBezTo>
                    <a:pt x="87" y="525"/>
                    <a:pt x="72" y="517"/>
                    <a:pt x="61" y="506"/>
                  </a:cubicBezTo>
                  <a:cubicBezTo>
                    <a:pt x="49" y="494"/>
                    <a:pt x="37" y="480"/>
                    <a:pt x="23" y="470"/>
                  </a:cubicBezTo>
                  <a:cubicBezTo>
                    <a:pt x="13" y="456"/>
                    <a:pt x="10" y="451"/>
                    <a:pt x="7" y="434"/>
                  </a:cubicBezTo>
                  <a:cubicBezTo>
                    <a:pt x="6" y="421"/>
                    <a:pt x="7" y="408"/>
                    <a:pt x="5" y="396"/>
                  </a:cubicBezTo>
                  <a:cubicBezTo>
                    <a:pt x="5" y="394"/>
                    <a:pt x="0" y="391"/>
                    <a:pt x="1" y="392"/>
                  </a:cubicBezTo>
                  <a:close/>
                </a:path>
              </a:pathLst>
            </a:custGeom>
            <a:solidFill>
              <a:schemeClr val="accent1">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8" name="Freeform 32"/>
            <p:cNvSpPr>
              <a:spLocks/>
            </p:cNvSpPr>
            <p:nvPr/>
          </p:nvSpPr>
          <p:spPr bwMode="ltGray">
            <a:xfrm rot="828663">
              <a:off x="242" y="3404"/>
              <a:ext cx="132" cy="167"/>
            </a:xfrm>
            <a:custGeom>
              <a:avLst/>
              <a:gdLst>
                <a:gd name="T0" fmla="*/ 0 w 109"/>
                <a:gd name="T1" fmla="*/ 0 h 156"/>
                <a:gd name="T2" fmla="*/ 6 w 109"/>
                <a:gd name="T3" fmla="*/ 1 h 156"/>
                <a:gd name="T4" fmla="*/ 22 w 109"/>
                <a:gd name="T5" fmla="*/ 5 h 156"/>
                <a:gd name="T6" fmla="*/ 45 w 109"/>
                <a:gd name="T7" fmla="*/ 13 h 156"/>
                <a:gd name="T8" fmla="*/ 70 w 109"/>
                <a:gd name="T9" fmla="*/ 26 h 156"/>
                <a:gd name="T10" fmla="*/ 94 w 109"/>
                <a:gd name="T11" fmla="*/ 47 h 156"/>
                <a:gd name="T12" fmla="*/ 116 w 109"/>
                <a:gd name="T13" fmla="*/ 76 h 156"/>
                <a:gd name="T14" fmla="*/ 130 w 109"/>
                <a:gd name="T15" fmla="*/ 116 h 156"/>
                <a:gd name="T16" fmla="*/ 132 w 109"/>
                <a:gd name="T17" fmla="*/ 167 h 156"/>
                <a:gd name="T18" fmla="*/ 127 w 109"/>
                <a:gd name="T19" fmla="*/ 167 h 156"/>
                <a:gd name="T20" fmla="*/ 120 w 109"/>
                <a:gd name="T21" fmla="*/ 167 h 156"/>
                <a:gd name="T22" fmla="*/ 113 w 109"/>
                <a:gd name="T23" fmla="*/ 167 h 156"/>
                <a:gd name="T24" fmla="*/ 105 w 109"/>
                <a:gd name="T25" fmla="*/ 165 h 156"/>
                <a:gd name="T26" fmla="*/ 98 w 109"/>
                <a:gd name="T27" fmla="*/ 164 h 156"/>
                <a:gd name="T28" fmla="*/ 90 w 109"/>
                <a:gd name="T29" fmla="*/ 161 h 156"/>
                <a:gd name="T30" fmla="*/ 80 w 109"/>
                <a:gd name="T31" fmla="*/ 155 h 156"/>
                <a:gd name="T32" fmla="*/ 70 w 109"/>
                <a:gd name="T33" fmla="*/ 149 h 156"/>
                <a:gd name="T34" fmla="*/ 64 w 109"/>
                <a:gd name="T35" fmla="*/ 135 h 156"/>
                <a:gd name="T36" fmla="*/ 64 w 109"/>
                <a:gd name="T37" fmla="*/ 119 h 156"/>
                <a:gd name="T38" fmla="*/ 68 w 109"/>
                <a:gd name="T39" fmla="*/ 103 h 156"/>
                <a:gd name="T40" fmla="*/ 71 w 109"/>
                <a:gd name="T41" fmla="*/ 86 h 156"/>
                <a:gd name="T42" fmla="*/ 68 w 109"/>
                <a:gd name="T43" fmla="*/ 66 h 156"/>
                <a:gd name="T44" fmla="*/ 58 w 109"/>
                <a:gd name="T45" fmla="*/ 46 h 156"/>
                <a:gd name="T46" fmla="*/ 38 w 109"/>
                <a:gd name="T47" fmla="*/ 25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89" name="Freeform 33"/>
            <p:cNvSpPr>
              <a:spLocks/>
            </p:cNvSpPr>
            <p:nvPr/>
          </p:nvSpPr>
          <p:spPr bwMode="ltGray">
            <a:xfrm rot="828663">
              <a:off x="266" y="3592"/>
              <a:ext cx="66" cy="43"/>
            </a:xfrm>
            <a:custGeom>
              <a:avLst/>
              <a:gdLst>
                <a:gd name="T0" fmla="*/ 0 w 54"/>
                <a:gd name="T1" fmla="*/ 0 h 40"/>
                <a:gd name="T2" fmla="*/ 1 w 54"/>
                <a:gd name="T3" fmla="*/ 1 h 40"/>
                <a:gd name="T4" fmla="*/ 7 w 54"/>
                <a:gd name="T5" fmla="*/ 3 h 40"/>
                <a:gd name="T6" fmla="*/ 16 w 54"/>
                <a:gd name="T7" fmla="*/ 9 h 40"/>
                <a:gd name="T8" fmla="*/ 26 w 54"/>
                <a:gd name="T9" fmla="*/ 13 h 40"/>
                <a:gd name="T10" fmla="*/ 35 w 54"/>
                <a:gd name="T11" fmla="*/ 16 h 40"/>
                <a:gd name="T12" fmla="*/ 46 w 54"/>
                <a:gd name="T13" fmla="*/ 18 h 40"/>
                <a:gd name="T14" fmla="*/ 56 w 54"/>
                <a:gd name="T15" fmla="*/ 19 h 40"/>
                <a:gd name="T16" fmla="*/ 66 w 54"/>
                <a:gd name="T17" fmla="*/ 17 h 40"/>
                <a:gd name="T18" fmla="*/ 65 w 54"/>
                <a:gd name="T19" fmla="*/ 27 h 40"/>
                <a:gd name="T20" fmla="*/ 61 w 54"/>
                <a:gd name="T21" fmla="*/ 35 h 40"/>
                <a:gd name="T22" fmla="*/ 54 w 54"/>
                <a:gd name="T23" fmla="*/ 41 h 40"/>
                <a:gd name="T24" fmla="*/ 45 w 54"/>
                <a:gd name="T25" fmla="*/ 43 h 40"/>
                <a:gd name="T26" fmla="*/ 34 w 54"/>
                <a:gd name="T27" fmla="*/ 42 h 40"/>
                <a:gd name="T28" fmla="*/ 23 w 54"/>
                <a:gd name="T29" fmla="*/ 34 h 40"/>
                <a:gd name="T30" fmla="*/ 12 w 54"/>
                <a:gd name="T31" fmla="*/ 22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0" name="Freeform 34"/>
            <p:cNvSpPr>
              <a:spLocks/>
            </p:cNvSpPr>
            <p:nvPr/>
          </p:nvSpPr>
          <p:spPr bwMode="ltGray">
            <a:xfrm>
              <a:off x="11" y="4110"/>
              <a:ext cx="118" cy="209"/>
            </a:xfrm>
            <a:custGeom>
              <a:avLst/>
              <a:gdLst>
                <a:gd name="T0" fmla="*/ 0 w 118"/>
                <a:gd name="T1" fmla="*/ 0 h 209"/>
                <a:gd name="T2" fmla="*/ 6 w 118"/>
                <a:gd name="T3" fmla="*/ 8 h 209"/>
                <a:gd name="T4" fmla="*/ 15 w 118"/>
                <a:gd name="T5" fmla="*/ 19 h 209"/>
                <a:gd name="T6" fmla="*/ 26 w 118"/>
                <a:gd name="T7" fmla="*/ 33 h 209"/>
                <a:gd name="T8" fmla="*/ 38 w 118"/>
                <a:gd name="T9" fmla="*/ 51 h 209"/>
                <a:gd name="T10" fmla="*/ 54 w 118"/>
                <a:gd name="T11" fmla="*/ 72 h 209"/>
                <a:gd name="T12" fmla="*/ 67 w 118"/>
                <a:gd name="T13" fmla="*/ 94 h 209"/>
                <a:gd name="T14" fmla="*/ 79 w 118"/>
                <a:gd name="T15" fmla="*/ 119 h 209"/>
                <a:gd name="T16" fmla="*/ 87 w 118"/>
                <a:gd name="T17" fmla="*/ 146 h 209"/>
                <a:gd name="T18" fmla="*/ 94 w 118"/>
                <a:gd name="T19" fmla="*/ 175 h 209"/>
                <a:gd name="T20" fmla="*/ 91 w 118"/>
                <a:gd name="T21" fmla="*/ 209 h 209"/>
                <a:gd name="T22" fmla="*/ 118 w 118"/>
                <a:gd name="T23" fmla="*/ 209 h 209"/>
                <a:gd name="T24" fmla="*/ 117 w 118"/>
                <a:gd name="T25" fmla="*/ 177 h 209"/>
                <a:gd name="T26" fmla="*/ 104 w 118"/>
                <a:gd name="T27" fmla="*/ 119 h 209"/>
                <a:gd name="T28" fmla="*/ 82 w 118"/>
                <a:gd name="T29" fmla="*/ 69 h 209"/>
                <a:gd name="T30" fmla="*/ 47 w 118"/>
                <a:gd name="T31" fmla="*/ 27 h 209"/>
                <a:gd name="T32" fmla="*/ 0 w 118"/>
                <a:gd name="T33" fmla="*/ 0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209">
                  <a:moveTo>
                    <a:pt x="0" y="0"/>
                  </a:moveTo>
                  <a:lnTo>
                    <a:pt x="6" y="8"/>
                  </a:lnTo>
                  <a:lnTo>
                    <a:pt x="15" y="19"/>
                  </a:lnTo>
                  <a:lnTo>
                    <a:pt x="26" y="33"/>
                  </a:lnTo>
                  <a:lnTo>
                    <a:pt x="38" y="51"/>
                  </a:lnTo>
                  <a:lnTo>
                    <a:pt x="54" y="72"/>
                  </a:lnTo>
                  <a:lnTo>
                    <a:pt x="67" y="94"/>
                  </a:lnTo>
                  <a:lnTo>
                    <a:pt x="79" y="119"/>
                  </a:lnTo>
                  <a:lnTo>
                    <a:pt x="87" y="146"/>
                  </a:lnTo>
                  <a:lnTo>
                    <a:pt x="94" y="175"/>
                  </a:lnTo>
                  <a:lnTo>
                    <a:pt x="91" y="209"/>
                  </a:lnTo>
                  <a:lnTo>
                    <a:pt x="118" y="209"/>
                  </a:lnTo>
                  <a:lnTo>
                    <a:pt x="117" y="177"/>
                  </a:lnTo>
                  <a:lnTo>
                    <a:pt x="104" y="119"/>
                  </a:lnTo>
                  <a:lnTo>
                    <a:pt x="82" y="69"/>
                  </a:lnTo>
                  <a:lnTo>
                    <a:pt x="47" y="27"/>
                  </a:lnTo>
                  <a:lnTo>
                    <a:pt x="0"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1" name="Freeform 35"/>
            <p:cNvSpPr>
              <a:spLocks/>
            </p:cNvSpPr>
            <p:nvPr/>
          </p:nvSpPr>
          <p:spPr bwMode="ltGray">
            <a:xfrm>
              <a:off x="0" y="3968"/>
              <a:ext cx="130" cy="128"/>
            </a:xfrm>
            <a:custGeom>
              <a:avLst/>
              <a:gdLst>
                <a:gd name="T0" fmla="*/ 103 w 130"/>
                <a:gd name="T1" fmla="*/ 0 h 128"/>
                <a:gd name="T2" fmla="*/ 130 w 130"/>
                <a:gd name="T3" fmla="*/ 128 h 128"/>
                <a:gd name="T4" fmla="*/ 125 w 130"/>
                <a:gd name="T5" fmla="*/ 126 h 128"/>
                <a:gd name="T6" fmla="*/ 111 w 130"/>
                <a:gd name="T7" fmla="*/ 121 h 128"/>
                <a:gd name="T8" fmla="*/ 92 w 130"/>
                <a:gd name="T9" fmla="*/ 111 h 128"/>
                <a:gd name="T10" fmla="*/ 68 w 130"/>
                <a:gd name="T11" fmla="*/ 103 h 128"/>
                <a:gd name="T12" fmla="*/ 41 w 130"/>
                <a:gd name="T13" fmla="*/ 94 h 128"/>
                <a:gd name="T14" fmla="*/ 19 w 130"/>
                <a:gd name="T15" fmla="*/ 90 h 128"/>
                <a:gd name="T16" fmla="*/ 0 w 130"/>
                <a:gd name="T17" fmla="*/ 93 h 128"/>
                <a:gd name="T18" fmla="*/ 0 w 130"/>
                <a:gd name="T19" fmla="*/ 72 h 128"/>
                <a:gd name="T20" fmla="*/ 12 w 130"/>
                <a:gd name="T21" fmla="*/ 70 h 128"/>
                <a:gd name="T22" fmla="*/ 24 w 130"/>
                <a:gd name="T23" fmla="*/ 66 h 128"/>
                <a:gd name="T24" fmla="*/ 38 w 130"/>
                <a:gd name="T25" fmla="*/ 66 h 128"/>
                <a:gd name="T26" fmla="*/ 51 w 130"/>
                <a:gd name="T27" fmla="*/ 67 h 128"/>
                <a:gd name="T28" fmla="*/ 65 w 130"/>
                <a:gd name="T29" fmla="*/ 70 h 128"/>
                <a:gd name="T30" fmla="*/ 78 w 130"/>
                <a:gd name="T31" fmla="*/ 78 h 128"/>
                <a:gd name="T32" fmla="*/ 81 w 130"/>
                <a:gd name="T33" fmla="*/ 74 h 128"/>
                <a:gd name="T34" fmla="*/ 81 w 130"/>
                <a:gd name="T35" fmla="*/ 58 h 128"/>
                <a:gd name="T36" fmla="*/ 82 w 130"/>
                <a:gd name="T37" fmla="*/ 37 h 128"/>
                <a:gd name="T38" fmla="*/ 82 w 130"/>
                <a:gd name="T39" fmla="*/ 29 h 128"/>
                <a:gd name="T40" fmla="*/ 80 w 130"/>
                <a:gd name="T41" fmla="*/ 29 h 128"/>
                <a:gd name="T42" fmla="*/ 77 w 130"/>
                <a:gd name="T43" fmla="*/ 27 h 128"/>
                <a:gd name="T44" fmla="*/ 76 w 130"/>
                <a:gd name="T45" fmla="*/ 22 h 128"/>
                <a:gd name="T46" fmla="*/ 75 w 130"/>
                <a:gd name="T47" fmla="*/ 19 h 128"/>
                <a:gd name="T48" fmla="*/ 76 w 130"/>
                <a:gd name="T49" fmla="*/ 15 h 128"/>
                <a:gd name="T50" fmla="*/ 79 w 130"/>
                <a:gd name="T51" fmla="*/ 10 h 128"/>
                <a:gd name="T52" fmla="*/ 89 w 130"/>
                <a:gd name="T53" fmla="*/ 6 h 128"/>
                <a:gd name="T54" fmla="*/ 103 w 130"/>
                <a:gd name="T55" fmla="*/ 0 h 12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0" h="128">
                  <a:moveTo>
                    <a:pt x="103" y="0"/>
                  </a:moveTo>
                  <a:lnTo>
                    <a:pt x="130" y="128"/>
                  </a:lnTo>
                  <a:lnTo>
                    <a:pt x="125" y="126"/>
                  </a:lnTo>
                  <a:lnTo>
                    <a:pt x="111" y="121"/>
                  </a:lnTo>
                  <a:lnTo>
                    <a:pt x="92" y="111"/>
                  </a:lnTo>
                  <a:lnTo>
                    <a:pt x="68" y="103"/>
                  </a:lnTo>
                  <a:lnTo>
                    <a:pt x="41" y="94"/>
                  </a:lnTo>
                  <a:lnTo>
                    <a:pt x="19" y="90"/>
                  </a:lnTo>
                  <a:lnTo>
                    <a:pt x="0" y="93"/>
                  </a:lnTo>
                  <a:lnTo>
                    <a:pt x="0" y="72"/>
                  </a:lnTo>
                  <a:lnTo>
                    <a:pt x="12" y="70"/>
                  </a:lnTo>
                  <a:lnTo>
                    <a:pt x="24" y="66"/>
                  </a:lnTo>
                  <a:lnTo>
                    <a:pt x="38" y="66"/>
                  </a:lnTo>
                  <a:lnTo>
                    <a:pt x="51" y="67"/>
                  </a:lnTo>
                  <a:lnTo>
                    <a:pt x="65" y="70"/>
                  </a:lnTo>
                  <a:lnTo>
                    <a:pt x="78" y="78"/>
                  </a:lnTo>
                  <a:lnTo>
                    <a:pt x="81" y="74"/>
                  </a:lnTo>
                  <a:lnTo>
                    <a:pt x="81" y="58"/>
                  </a:lnTo>
                  <a:lnTo>
                    <a:pt x="82" y="37"/>
                  </a:lnTo>
                  <a:lnTo>
                    <a:pt x="82" y="29"/>
                  </a:lnTo>
                  <a:lnTo>
                    <a:pt x="80" y="29"/>
                  </a:lnTo>
                  <a:lnTo>
                    <a:pt x="77" y="27"/>
                  </a:lnTo>
                  <a:lnTo>
                    <a:pt x="76" y="22"/>
                  </a:lnTo>
                  <a:lnTo>
                    <a:pt x="75" y="19"/>
                  </a:lnTo>
                  <a:lnTo>
                    <a:pt x="76" y="15"/>
                  </a:lnTo>
                  <a:lnTo>
                    <a:pt x="79" y="10"/>
                  </a:lnTo>
                  <a:lnTo>
                    <a:pt x="89" y="6"/>
                  </a:lnTo>
                  <a:lnTo>
                    <a:pt x="103"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2" name="Freeform 36"/>
            <p:cNvSpPr>
              <a:spLocks/>
            </p:cNvSpPr>
            <p:nvPr/>
          </p:nvSpPr>
          <p:spPr bwMode="ltGray">
            <a:xfrm>
              <a:off x="0" y="3949"/>
              <a:ext cx="47" cy="86"/>
            </a:xfrm>
            <a:custGeom>
              <a:avLst/>
              <a:gdLst>
                <a:gd name="T0" fmla="*/ 37 w 47"/>
                <a:gd name="T1" fmla="*/ 0 h 86"/>
                <a:gd name="T2" fmla="*/ 15 w 47"/>
                <a:gd name="T3" fmla="*/ 37 h 86"/>
                <a:gd name="T4" fmla="*/ 0 w 47"/>
                <a:gd name="T5" fmla="*/ 59 h 86"/>
                <a:gd name="T6" fmla="*/ 0 w 47"/>
                <a:gd name="T7" fmla="*/ 86 h 86"/>
                <a:gd name="T8" fmla="*/ 8 w 47"/>
                <a:gd name="T9" fmla="*/ 82 h 86"/>
                <a:gd name="T10" fmla="*/ 20 w 47"/>
                <a:gd name="T11" fmla="*/ 73 h 86"/>
                <a:gd name="T12" fmla="*/ 33 w 47"/>
                <a:gd name="T13" fmla="*/ 63 h 86"/>
                <a:gd name="T14" fmla="*/ 42 w 47"/>
                <a:gd name="T15" fmla="*/ 51 h 86"/>
                <a:gd name="T16" fmla="*/ 47 w 47"/>
                <a:gd name="T17" fmla="*/ 36 h 86"/>
                <a:gd name="T18" fmla="*/ 46 w 47"/>
                <a:gd name="T19" fmla="*/ 19 h 86"/>
                <a:gd name="T20" fmla="*/ 37 w 47"/>
                <a:gd name="T21" fmla="*/ 0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86">
                  <a:moveTo>
                    <a:pt x="37" y="0"/>
                  </a:moveTo>
                  <a:lnTo>
                    <a:pt x="15" y="37"/>
                  </a:lnTo>
                  <a:lnTo>
                    <a:pt x="0" y="59"/>
                  </a:lnTo>
                  <a:lnTo>
                    <a:pt x="0" y="86"/>
                  </a:lnTo>
                  <a:lnTo>
                    <a:pt x="8" y="82"/>
                  </a:lnTo>
                  <a:lnTo>
                    <a:pt x="20" y="73"/>
                  </a:lnTo>
                  <a:lnTo>
                    <a:pt x="33" y="63"/>
                  </a:lnTo>
                  <a:lnTo>
                    <a:pt x="42" y="51"/>
                  </a:lnTo>
                  <a:lnTo>
                    <a:pt x="47" y="36"/>
                  </a:lnTo>
                  <a:lnTo>
                    <a:pt x="46" y="19"/>
                  </a:lnTo>
                  <a:lnTo>
                    <a:pt x="37" y="0"/>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3" name="Freeform 37"/>
            <p:cNvSpPr>
              <a:spLocks/>
            </p:cNvSpPr>
            <p:nvPr/>
          </p:nvSpPr>
          <p:spPr bwMode="ltGray">
            <a:xfrm>
              <a:off x="0" y="3239"/>
              <a:ext cx="497" cy="740"/>
            </a:xfrm>
            <a:custGeom>
              <a:avLst/>
              <a:gdLst>
                <a:gd name="T0" fmla="*/ 0 w 497"/>
                <a:gd name="T1" fmla="*/ 13 h 740"/>
                <a:gd name="T2" fmla="*/ 41 w 497"/>
                <a:gd name="T3" fmla="*/ 4 h 740"/>
                <a:gd name="T4" fmla="*/ 101 w 497"/>
                <a:gd name="T5" fmla="*/ 0 h 740"/>
                <a:gd name="T6" fmla="*/ 170 w 497"/>
                <a:gd name="T7" fmla="*/ 4 h 740"/>
                <a:gd name="T8" fmla="*/ 248 w 497"/>
                <a:gd name="T9" fmla="*/ 21 h 740"/>
                <a:gd name="T10" fmla="*/ 323 w 497"/>
                <a:gd name="T11" fmla="*/ 50 h 740"/>
                <a:gd name="T12" fmla="*/ 382 w 497"/>
                <a:gd name="T13" fmla="*/ 90 h 740"/>
                <a:gd name="T14" fmla="*/ 428 w 497"/>
                <a:gd name="T15" fmla="*/ 141 h 740"/>
                <a:gd name="T16" fmla="*/ 463 w 497"/>
                <a:gd name="T17" fmla="*/ 199 h 740"/>
                <a:gd name="T18" fmla="*/ 485 w 497"/>
                <a:gd name="T19" fmla="*/ 262 h 740"/>
                <a:gd name="T20" fmla="*/ 496 w 497"/>
                <a:gd name="T21" fmla="*/ 327 h 740"/>
                <a:gd name="T22" fmla="*/ 497 w 497"/>
                <a:gd name="T23" fmla="*/ 396 h 740"/>
                <a:gd name="T24" fmla="*/ 487 w 497"/>
                <a:gd name="T25" fmla="*/ 462 h 740"/>
                <a:gd name="T26" fmla="*/ 470 w 497"/>
                <a:gd name="T27" fmla="*/ 527 h 740"/>
                <a:gd name="T28" fmla="*/ 443 w 497"/>
                <a:gd name="T29" fmla="*/ 586 h 740"/>
                <a:gd name="T30" fmla="*/ 406 w 497"/>
                <a:gd name="T31" fmla="*/ 639 h 740"/>
                <a:gd name="T32" fmla="*/ 364 w 497"/>
                <a:gd name="T33" fmla="*/ 683 h 740"/>
                <a:gd name="T34" fmla="*/ 315 w 497"/>
                <a:gd name="T35" fmla="*/ 715 h 740"/>
                <a:gd name="T36" fmla="*/ 259 w 497"/>
                <a:gd name="T37" fmla="*/ 736 h 740"/>
                <a:gd name="T38" fmla="*/ 198 w 497"/>
                <a:gd name="T39" fmla="*/ 740 h 740"/>
                <a:gd name="T40" fmla="*/ 131 w 497"/>
                <a:gd name="T41" fmla="*/ 727 h 740"/>
                <a:gd name="T42" fmla="*/ 167 w 497"/>
                <a:gd name="T43" fmla="*/ 728 h 740"/>
                <a:gd name="T44" fmla="*/ 204 w 497"/>
                <a:gd name="T45" fmla="*/ 718 h 740"/>
                <a:gd name="T46" fmla="*/ 238 w 497"/>
                <a:gd name="T47" fmla="*/ 700 h 740"/>
                <a:gd name="T48" fmla="*/ 272 w 497"/>
                <a:gd name="T49" fmla="*/ 670 h 740"/>
                <a:gd name="T50" fmla="*/ 304 w 497"/>
                <a:gd name="T51" fmla="*/ 635 h 740"/>
                <a:gd name="T52" fmla="*/ 333 w 497"/>
                <a:gd name="T53" fmla="*/ 594 h 740"/>
                <a:gd name="T54" fmla="*/ 358 w 497"/>
                <a:gd name="T55" fmla="*/ 549 h 740"/>
                <a:gd name="T56" fmla="*/ 381 w 497"/>
                <a:gd name="T57" fmla="*/ 500 h 740"/>
                <a:gd name="T58" fmla="*/ 396 w 497"/>
                <a:gd name="T59" fmla="*/ 449 h 740"/>
                <a:gd name="T60" fmla="*/ 408 w 497"/>
                <a:gd name="T61" fmla="*/ 397 h 740"/>
                <a:gd name="T62" fmla="*/ 414 w 497"/>
                <a:gd name="T63" fmla="*/ 346 h 740"/>
                <a:gd name="T64" fmla="*/ 412 w 497"/>
                <a:gd name="T65" fmla="*/ 296 h 740"/>
                <a:gd name="T66" fmla="*/ 402 w 497"/>
                <a:gd name="T67" fmla="*/ 251 h 740"/>
                <a:gd name="T68" fmla="*/ 384 w 497"/>
                <a:gd name="T69" fmla="*/ 208 h 740"/>
                <a:gd name="T70" fmla="*/ 357 w 497"/>
                <a:gd name="T71" fmla="*/ 172 h 740"/>
                <a:gd name="T72" fmla="*/ 320 w 497"/>
                <a:gd name="T73" fmla="*/ 142 h 740"/>
                <a:gd name="T74" fmla="*/ 260 w 497"/>
                <a:gd name="T75" fmla="*/ 107 h 740"/>
                <a:gd name="T76" fmla="*/ 203 w 497"/>
                <a:gd name="T77" fmla="*/ 82 h 740"/>
                <a:gd name="T78" fmla="*/ 154 w 497"/>
                <a:gd name="T79" fmla="*/ 65 h 740"/>
                <a:gd name="T80" fmla="*/ 108 w 497"/>
                <a:gd name="T81" fmla="*/ 56 h 740"/>
                <a:gd name="T82" fmla="*/ 68 w 497"/>
                <a:gd name="T83" fmla="*/ 55 h 740"/>
                <a:gd name="T84" fmla="*/ 32 w 497"/>
                <a:gd name="T85" fmla="*/ 61 h 740"/>
                <a:gd name="T86" fmla="*/ 0 w 497"/>
                <a:gd name="T87" fmla="*/ 70 h 740"/>
                <a:gd name="T88" fmla="*/ 0 w 497"/>
                <a:gd name="T89" fmla="*/ 13 h 74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740">
                  <a:moveTo>
                    <a:pt x="0" y="13"/>
                  </a:moveTo>
                  <a:lnTo>
                    <a:pt x="41" y="4"/>
                  </a:lnTo>
                  <a:lnTo>
                    <a:pt x="101" y="0"/>
                  </a:lnTo>
                  <a:lnTo>
                    <a:pt x="170" y="4"/>
                  </a:lnTo>
                  <a:lnTo>
                    <a:pt x="248" y="21"/>
                  </a:lnTo>
                  <a:lnTo>
                    <a:pt x="323" y="50"/>
                  </a:lnTo>
                  <a:lnTo>
                    <a:pt x="382" y="90"/>
                  </a:lnTo>
                  <a:lnTo>
                    <a:pt x="428" y="141"/>
                  </a:lnTo>
                  <a:lnTo>
                    <a:pt x="463" y="199"/>
                  </a:lnTo>
                  <a:lnTo>
                    <a:pt x="485" y="262"/>
                  </a:lnTo>
                  <a:lnTo>
                    <a:pt x="496" y="327"/>
                  </a:lnTo>
                  <a:lnTo>
                    <a:pt x="497" y="396"/>
                  </a:lnTo>
                  <a:lnTo>
                    <a:pt x="487" y="462"/>
                  </a:lnTo>
                  <a:lnTo>
                    <a:pt x="470" y="527"/>
                  </a:lnTo>
                  <a:lnTo>
                    <a:pt x="443" y="586"/>
                  </a:lnTo>
                  <a:lnTo>
                    <a:pt x="406" y="639"/>
                  </a:lnTo>
                  <a:lnTo>
                    <a:pt x="364" y="683"/>
                  </a:lnTo>
                  <a:lnTo>
                    <a:pt x="315" y="715"/>
                  </a:lnTo>
                  <a:lnTo>
                    <a:pt x="259" y="736"/>
                  </a:lnTo>
                  <a:lnTo>
                    <a:pt x="198" y="740"/>
                  </a:lnTo>
                  <a:lnTo>
                    <a:pt x="131" y="727"/>
                  </a:lnTo>
                  <a:lnTo>
                    <a:pt x="167" y="728"/>
                  </a:lnTo>
                  <a:lnTo>
                    <a:pt x="204" y="718"/>
                  </a:lnTo>
                  <a:lnTo>
                    <a:pt x="238" y="700"/>
                  </a:lnTo>
                  <a:lnTo>
                    <a:pt x="272" y="670"/>
                  </a:lnTo>
                  <a:lnTo>
                    <a:pt x="304" y="635"/>
                  </a:lnTo>
                  <a:lnTo>
                    <a:pt x="333" y="594"/>
                  </a:lnTo>
                  <a:lnTo>
                    <a:pt x="358" y="549"/>
                  </a:lnTo>
                  <a:lnTo>
                    <a:pt x="381" y="500"/>
                  </a:lnTo>
                  <a:lnTo>
                    <a:pt x="396" y="449"/>
                  </a:lnTo>
                  <a:lnTo>
                    <a:pt x="408" y="397"/>
                  </a:lnTo>
                  <a:lnTo>
                    <a:pt x="414" y="346"/>
                  </a:lnTo>
                  <a:lnTo>
                    <a:pt x="412" y="296"/>
                  </a:lnTo>
                  <a:lnTo>
                    <a:pt x="402" y="251"/>
                  </a:lnTo>
                  <a:lnTo>
                    <a:pt x="384" y="208"/>
                  </a:lnTo>
                  <a:lnTo>
                    <a:pt x="357" y="172"/>
                  </a:lnTo>
                  <a:lnTo>
                    <a:pt x="320" y="142"/>
                  </a:lnTo>
                  <a:lnTo>
                    <a:pt x="260" y="107"/>
                  </a:lnTo>
                  <a:lnTo>
                    <a:pt x="203" y="82"/>
                  </a:lnTo>
                  <a:lnTo>
                    <a:pt x="154" y="65"/>
                  </a:lnTo>
                  <a:lnTo>
                    <a:pt x="108" y="56"/>
                  </a:lnTo>
                  <a:lnTo>
                    <a:pt x="68" y="55"/>
                  </a:lnTo>
                  <a:lnTo>
                    <a:pt x="32" y="61"/>
                  </a:lnTo>
                  <a:lnTo>
                    <a:pt x="0" y="70"/>
                  </a:lnTo>
                  <a:lnTo>
                    <a:pt x="0" y="13"/>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4" name="Freeform 38"/>
            <p:cNvSpPr>
              <a:spLocks/>
            </p:cNvSpPr>
            <p:nvPr/>
          </p:nvSpPr>
          <p:spPr bwMode="ltGray">
            <a:xfrm rot="1584153">
              <a:off x="20" y="410"/>
              <a:ext cx="344" cy="245"/>
            </a:xfrm>
            <a:custGeom>
              <a:avLst/>
              <a:gdLst>
                <a:gd name="T0" fmla="*/ 0 w 257"/>
                <a:gd name="T1" fmla="*/ 0 h 237"/>
                <a:gd name="T2" fmla="*/ 0 w 257"/>
                <a:gd name="T3" fmla="*/ 26 h 237"/>
                <a:gd name="T4" fmla="*/ 4 w 257"/>
                <a:gd name="T5" fmla="*/ 52 h 237"/>
                <a:gd name="T6" fmla="*/ 8 w 257"/>
                <a:gd name="T7" fmla="*/ 78 h 237"/>
                <a:gd name="T8" fmla="*/ 15 w 257"/>
                <a:gd name="T9" fmla="*/ 101 h 237"/>
                <a:gd name="T10" fmla="*/ 24 w 257"/>
                <a:gd name="T11" fmla="*/ 123 h 237"/>
                <a:gd name="T12" fmla="*/ 36 w 257"/>
                <a:gd name="T13" fmla="*/ 146 h 237"/>
                <a:gd name="T14" fmla="*/ 51 w 257"/>
                <a:gd name="T15" fmla="*/ 166 h 237"/>
                <a:gd name="T16" fmla="*/ 68 w 257"/>
                <a:gd name="T17" fmla="*/ 184 h 237"/>
                <a:gd name="T18" fmla="*/ 90 w 257"/>
                <a:gd name="T19" fmla="*/ 201 h 237"/>
                <a:gd name="T20" fmla="*/ 115 w 257"/>
                <a:gd name="T21" fmla="*/ 215 h 237"/>
                <a:gd name="T22" fmla="*/ 142 w 257"/>
                <a:gd name="T23" fmla="*/ 226 h 237"/>
                <a:gd name="T24" fmla="*/ 175 w 257"/>
                <a:gd name="T25" fmla="*/ 236 h 237"/>
                <a:gd name="T26" fmla="*/ 211 w 257"/>
                <a:gd name="T27" fmla="*/ 242 h 237"/>
                <a:gd name="T28" fmla="*/ 252 w 257"/>
                <a:gd name="T29" fmla="*/ 245 h 237"/>
                <a:gd name="T30" fmla="*/ 294 w 257"/>
                <a:gd name="T31" fmla="*/ 244 h 237"/>
                <a:gd name="T32" fmla="*/ 344 w 257"/>
                <a:gd name="T33" fmla="*/ 240 h 237"/>
                <a:gd name="T34" fmla="*/ 300 w 257"/>
                <a:gd name="T35" fmla="*/ 235 h 237"/>
                <a:gd name="T36" fmla="*/ 261 w 257"/>
                <a:gd name="T37" fmla="*/ 227 h 237"/>
                <a:gd name="T38" fmla="*/ 228 w 257"/>
                <a:gd name="T39" fmla="*/ 219 h 237"/>
                <a:gd name="T40" fmla="*/ 198 w 257"/>
                <a:gd name="T41" fmla="*/ 211 h 237"/>
                <a:gd name="T42" fmla="*/ 171 w 257"/>
                <a:gd name="T43" fmla="*/ 200 h 237"/>
                <a:gd name="T44" fmla="*/ 150 w 257"/>
                <a:gd name="T45" fmla="*/ 188 h 237"/>
                <a:gd name="T46" fmla="*/ 130 w 257"/>
                <a:gd name="T47" fmla="*/ 175 h 237"/>
                <a:gd name="T48" fmla="*/ 112 w 257"/>
                <a:gd name="T49" fmla="*/ 160 h 237"/>
                <a:gd name="T50" fmla="*/ 96 w 257"/>
                <a:gd name="T51" fmla="*/ 146 h 237"/>
                <a:gd name="T52" fmla="*/ 82 w 257"/>
                <a:gd name="T53" fmla="*/ 129 h 237"/>
                <a:gd name="T54" fmla="*/ 70 w 257"/>
                <a:gd name="T55" fmla="*/ 111 h 237"/>
                <a:gd name="T56" fmla="*/ 58 w 257"/>
                <a:gd name="T57" fmla="*/ 91 h 237"/>
                <a:gd name="T58" fmla="*/ 44 w 257"/>
                <a:gd name="T59" fmla="*/ 71 h 237"/>
                <a:gd name="T60" fmla="*/ 31 w 257"/>
                <a:gd name="T61" fmla="*/ 49 h 237"/>
                <a:gd name="T62" fmla="*/ 16 w 257"/>
                <a:gd name="T63" fmla="*/ 25 h 237"/>
                <a:gd name="T64" fmla="*/ 0 w 257"/>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237">
                  <a:moveTo>
                    <a:pt x="0" y="0"/>
                  </a:moveTo>
                  <a:lnTo>
                    <a:pt x="0" y="25"/>
                  </a:lnTo>
                  <a:lnTo>
                    <a:pt x="3" y="50"/>
                  </a:lnTo>
                  <a:lnTo>
                    <a:pt x="6" y="75"/>
                  </a:lnTo>
                  <a:lnTo>
                    <a:pt x="11" y="98"/>
                  </a:lnTo>
                  <a:lnTo>
                    <a:pt x="18" y="119"/>
                  </a:lnTo>
                  <a:lnTo>
                    <a:pt x="27" y="141"/>
                  </a:lnTo>
                  <a:lnTo>
                    <a:pt x="38" y="161"/>
                  </a:lnTo>
                  <a:lnTo>
                    <a:pt x="51" y="178"/>
                  </a:lnTo>
                  <a:lnTo>
                    <a:pt x="67" y="194"/>
                  </a:lnTo>
                  <a:lnTo>
                    <a:pt x="86" y="208"/>
                  </a:lnTo>
                  <a:lnTo>
                    <a:pt x="106" y="219"/>
                  </a:lnTo>
                  <a:lnTo>
                    <a:pt x="131" y="228"/>
                  </a:lnTo>
                  <a:lnTo>
                    <a:pt x="158" y="234"/>
                  </a:lnTo>
                  <a:lnTo>
                    <a:pt x="188" y="237"/>
                  </a:lnTo>
                  <a:lnTo>
                    <a:pt x="220" y="236"/>
                  </a:lnTo>
                  <a:lnTo>
                    <a:pt x="257" y="232"/>
                  </a:lnTo>
                  <a:lnTo>
                    <a:pt x="224" y="227"/>
                  </a:lnTo>
                  <a:lnTo>
                    <a:pt x="195" y="220"/>
                  </a:lnTo>
                  <a:lnTo>
                    <a:pt x="170" y="212"/>
                  </a:lnTo>
                  <a:lnTo>
                    <a:pt x="148" y="204"/>
                  </a:lnTo>
                  <a:lnTo>
                    <a:pt x="128" y="193"/>
                  </a:lnTo>
                  <a:lnTo>
                    <a:pt x="112" y="182"/>
                  </a:lnTo>
                  <a:lnTo>
                    <a:pt x="97" y="169"/>
                  </a:lnTo>
                  <a:lnTo>
                    <a:pt x="84" y="155"/>
                  </a:lnTo>
                  <a:lnTo>
                    <a:pt x="72" y="141"/>
                  </a:lnTo>
                  <a:lnTo>
                    <a:pt x="61" y="125"/>
                  </a:lnTo>
                  <a:lnTo>
                    <a:pt x="52" y="107"/>
                  </a:lnTo>
                  <a:lnTo>
                    <a:pt x="43" y="88"/>
                  </a:lnTo>
                  <a:lnTo>
                    <a:pt x="33" y="69"/>
                  </a:lnTo>
                  <a:lnTo>
                    <a:pt x="23" y="47"/>
                  </a:lnTo>
                  <a:lnTo>
                    <a:pt x="12" y="2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5" name="Freeform 39"/>
            <p:cNvSpPr>
              <a:spLocks/>
            </p:cNvSpPr>
            <p:nvPr/>
          </p:nvSpPr>
          <p:spPr bwMode="ltGray">
            <a:xfrm rot="1584153">
              <a:off x="242" y="756"/>
              <a:ext cx="167" cy="115"/>
            </a:xfrm>
            <a:custGeom>
              <a:avLst/>
              <a:gdLst>
                <a:gd name="T0" fmla="*/ 104 w 124"/>
                <a:gd name="T1" fmla="*/ 0 h 110"/>
                <a:gd name="T2" fmla="*/ 167 w 124"/>
                <a:gd name="T3" fmla="*/ 113 h 110"/>
                <a:gd name="T4" fmla="*/ 162 w 124"/>
                <a:gd name="T5" fmla="*/ 112 h 110"/>
                <a:gd name="T6" fmla="*/ 144 w 124"/>
                <a:gd name="T7" fmla="*/ 110 h 110"/>
                <a:gd name="T8" fmla="*/ 120 w 124"/>
                <a:gd name="T9" fmla="*/ 106 h 110"/>
                <a:gd name="T10" fmla="*/ 92 w 124"/>
                <a:gd name="T11" fmla="*/ 104 h 110"/>
                <a:gd name="T12" fmla="*/ 61 w 124"/>
                <a:gd name="T13" fmla="*/ 101 h 110"/>
                <a:gd name="T14" fmla="*/ 34 w 124"/>
                <a:gd name="T15" fmla="*/ 102 h 110"/>
                <a:gd name="T16" fmla="*/ 12 w 124"/>
                <a:gd name="T17" fmla="*/ 107 h 110"/>
                <a:gd name="T18" fmla="*/ 0 w 124"/>
                <a:gd name="T19" fmla="*/ 115 h 110"/>
                <a:gd name="T20" fmla="*/ 5 w 124"/>
                <a:gd name="T21" fmla="*/ 102 h 110"/>
                <a:gd name="T22" fmla="*/ 11 w 124"/>
                <a:gd name="T23" fmla="*/ 93 h 110"/>
                <a:gd name="T24" fmla="*/ 22 w 124"/>
                <a:gd name="T25" fmla="*/ 86 h 110"/>
                <a:gd name="T26" fmla="*/ 34 w 124"/>
                <a:gd name="T27" fmla="*/ 79 h 110"/>
                <a:gd name="T28" fmla="*/ 48 w 124"/>
                <a:gd name="T29" fmla="*/ 75 h 110"/>
                <a:gd name="T30" fmla="*/ 63 w 124"/>
                <a:gd name="T31" fmla="*/ 74 h 110"/>
                <a:gd name="T32" fmla="*/ 79 w 124"/>
                <a:gd name="T33" fmla="*/ 74 h 110"/>
                <a:gd name="T34" fmla="*/ 97 w 124"/>
                <a:gd name="T35" fmla="*/ 77 h 110"/>
                <a:gd name="T36" fmla="*/ 98 w 124"/>
                <a:gd name="T37" fmla="*/ 74 h 110"/>
                <a:gd name="T38" fmla="*/ 94 w 124"/>
                <a:gd name="T39" fmla="*/ 59 h 110"/>
                <a:gd name="T40" fmla="*/ 90 w 124"/>
                <a:gd name="T41" fmla="*/ 40 h 110"/>
                <a:gd name="T42" fmla="*/ 88 w 124"/>
                <a:gd name="T43" fmla="*/ 31 h 110"/>
                <a:gd name="T44" fmla="*/ 85 w 124"/>
                <a:gd name="T45" fmla="*/ 31 h 110"/>
                <a:gd name="T46" fmla="*/ 82 w 124"/>
                <a:gd name="T47" fmla="*/ 30 h 110"/>
                <a:gd name="T48" fmla="*/ 79 w 124"/>
                <a:gd name="T49" fmla="*/ 27 h 110"/>
                <a:gd name="T50" fmla="*/ 77 w 124"/>
                <a:gd name="T51" fmla="*/ 24 h 110"/>
                <a:gd name="T52" fmla="*/ 77 w 124"/>
                <a:gd name="T53" fmla="*/ 20 h 110"/>
                <a:gd name="T54" fmla="*/ 79 w 124"/>
                <a:gd name="T55" fmla="*/ 15 h 110"/>
                <a:gd name="T56" fmla="*/ 89 w 124"/>
                <a:gd name="T57" fmla="*/ 8 h 110"/>
                <a:gd name="T58" fmla="*/ 104 w 124"/>
                <a:gd name="T59" fmla="*/ 0 h 1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4" h="110">
                  <a:moveTo>
                    <a:pt x="77" y="0"/>
                  </a:moveTo>
                  <a:lnTo>
                    <a:pt x="124" y="108"/>
                  </a:lnTo>
                  <a:lnTo>
                    <a:pt x="120" y="107"/>
                  </a:lnTo>
                  <a:lnTo>
                    <a:pt x="107" y="105"/>
                  </a:lnTo>
                  <a:lnTo>
                    <a:pt x="89" y="101"/>
                  </a:lnTo>
                  <a:lnTo>
                    <a:pt x="68" y="99"/>
                  </a:lnTo>
                  <a:lnTo>
                    <a:pt x="45" y="97"/>
                  </a:lnTo>
                  <a:lnTo>
                    <a:pt x="25" y="98"/>
                  </a:lnTo>
                  <a:lnTo>
                    <a:pt x="9" y="102"/>
                  </a:lnTo>
                  <a:lnTo>
                    <a:pt x="0" y="110"/>
                  </a:lnTo>
                  <a:lnTo>
                    <a:pt x="4" y="98"/>
                  </a:lnTo>
                  <a:lnTo>
                    <a:pt x="8" y="89"/>
                  </a:lnTo>
                  <a:lnTo>
                    <a:pt x="16" y="82"/>
                  </a:lnTo>
                  <a:lnTo>
                    <a:pt x="25" y="76"/>
                  </a:lnTo>
                  <a:lnTo>
                    <a:pt x="36" y="72"/>
                  </a:lnTo>
                  <a:lnTo>
                    <a:pt x="47" y="71"/>
                  </a:lnTo>
                  <a:lnTo>
                    <a:pt x="59" y="71"/>
                  </a:lnTo>
                  <a:lnTo>
                    <a:pt x="72" y="74"/>
                  </a:lnTo>
                  <a:lnTo>
                    <a:pt x="73" y="71"/>
                  </a:lnTo>
                  <a:lnTo>
                    <a:pt x="70" y="56"/>
                  </a:lnTo>
                  <a:lnTo>
                    <a:pt x="67" y="38"/>
                  </a:lnTo>
                  <a:lnTo>
                    <a:pt x="65" y="30"/>
                  </a:lnTo>
                  <a:lnTo>
                    <a:pt x="63" y="30"/>
                  </a:lnTo>
                  <a:lnTo>
                    <a:pt x="61" y="29"/>
                  </a:lnTo>
                  <a:lnTo>
                    <a:pt x="59" y="26"/>
                  </a:lnTo>
                  <a:lnTo>
                    <a:pt x="57" y="23"/>
                  </a:lnTo>
                  <a:lnTo>
                    <a:pt x="57" y="19"/>
                  </a:lnTo>
                  <a:lnTo>
                    <a:pt x="59" y="14"/>
                  </a:lnTo>
                  <a:lnTo>
                    <a:pt x="66" y="8"/>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6" name="Freeform 40"/>
            <p:cNvSpPr>
              <a:spLocks/>
            </p:cNvSpPr>
            <p:nvPr/>
          </p:nvSpPr>
          <p:spPr bwMode="ltGray">
            <a:xfrm rot="1584153">
              <a:off x="574" y="286"/>
              <a:ext cx="147" cy="160"/>
            </a:xfrm>
            <a:custGeom>
              <a:avLst/>
              <a:gdLst>
                <a:gd name="T0" fmla="*/ 0 w 109"/>
                <a:gd name="T1" fmla="*/ 0 h 156"/>
                <a:gd name="T2" fmla="*/ 7 w 109"/>
                <a:gd name="T3" fmla="*/ 1 h 156"/>
                <a:gd name="T4" fmla="*/ 24 w 109"/>
                <a:gd name="T5" fmla="*/ 5 h 156"/>
                <a:gd name="T6" fmla="*/ 50 w 109"/>
                <a:gd name="T7" fmla="*/ 12 h 156"/>
                <a:gd name="T8" fmla="*/ 78 w 109"/>
                <a:gd name="T9" fmla="*/ 25 h 156"/>
                <a:gd name="T10" fmla="*/ 105 w 109"/>
                <a:gd name="T11" fmla="*/ 45 h 156"/>
                <a:gd name="T12" fmla="*/ 129 w 109"/>
                <a:gd name="T13" fmla="*/ 73 h 156"/>
                <a:gd name="T14" fmla="*/ 144 w 109"/>
                <a:gd name="T15" fmla="*/ 111 h 156"/>
                <a:gd name="T16" fmla="*/ 147 w 109"/>
                <a:gd name="T17" fmla="*/ 160 h 156"/>
                <a:gd name="T18" fmla="*/ 142 w 109"/>
                <a:gd name="T19" fmla="*/ 160 h 156"/>
                <a:gd name="T20" fmla="*/ 134 w 109"/>
                <a:gd name="T21" fmla="*/ 160 h 156"/>
                <a:gd name="T22" fmla="*/ 125 w 109"/>
                <a:gd name="T23" fmla="*/ 160 h 156"/>
                <a:gd name="T24" fmla="*/ 117 w 109"/>
                <a:gd name="T25" fmla="*/ 158 h 156"/>
                <a:gd name="T26" fmla="*/ 109 w 109"/>
                <a:gd name="T27" fmla="*/ 157 h 156"/>
                <a:gd name="T28" fmla="*/ 100 w 109"/>
                <a:gd name="T29" fmla="*/ 154 h 156"/>
                <a:gd name="T30" fmla="*/ 89 w 109"/>
                <a:gd name="T31" fmla="*/ 149 h 156"/>
                <a:gd name="T32" fmla="*/ 78 w 109"/>
                <a:gd name="T33" fmla="*/ 143 h 156"/>
                <a:gd name="T34" fmla="*/ 71 w 109"/>
                <a:gd name="T35" fmla="*/ 129 h 156"/>
                <a:gd name="T36" fmla="*/ 71 w 109"/>
                <a:gd name="T37" fmla="*/ 114 h 156"/>
                <a:gd name="T38" fmla="*/ 76 w 109"/>
                <a:gd name="T39" fmla="*/ 98 h 156"/>
                <a:gd name="T40" fmla="*/ 80 w 109"/>
                <a:gd name="T41" fmla="*/ 82 h 156"/>
                <a:gd name="T42" fmla="*/ 76 w 109"/>
                <a:gd name="T43" fmla="*/ 64 h 156"/>
                <a:gd name="T44" fmla="*/ 65 w 109"/>
                <a:gd name="T45" fmla="*/ 44 h 156"/>
                <a:gd name="T46" fmla="*/ 42 w 109"/>
                <a:gd name="T47" fmla="*/ 24 h 156"/>
                <a:gd name="T48" fmla="*/ 0 w 109"/>
                <a:gd name="T49" fmla="*/ 0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9" h="156">
                  <a:moveTo>
                    <a:pt x="0" y="0"/>
                  </a:moveTo>
                  <a:lnTo>
                    <a:pt x="5" y="1"/>
                  </a:lnTo>
                  <a:lnTo>
                    <a:pt x="18" y="5"/>
                  </a:lnTo>
                  <a:lnTo>
                    <a:pt x="37" y="12"/>
                  </a:lnTo>
                  <a:lnTo>
                    <a:pt x="58" y="24"/>
                  </a:lnTo>
                  <a:lnTo>
                    <a:pt x="78" y="44"/>
                  </a:lnTo>
                  <a:lnTo>
                    <a:pt x="96" y="71"/>
                  </a:lnTo>
                  <a:lnTo>
                    <a:pt x="107" y="108"/>
                  </a:lnTo>
                  <a:lnTo>
                    <a:pt x="109" y="156"/>
                  </a:lnTo>
                  <a:lnTo>
                    <a:pt x="105" y="156"/>
                  </a:lnTo>
                  <a:lnTo>
                    <a:pt x="99" y="156"/>
                  </a:lnTo>
                  <a:lnTo>
                    <a:pt x="93" y="156"/>
                  </a:lnTo>
                  <a:lnTo>
                    <a:pt x="87" y="154"/>
                  </a:lnTo>
                  <a:lnTo>
                    <a:pt x="81" y="153"/>
                  </a:lnTo>
                  <a:lnTo>
                    <a:pt x="74" y="150"/>
                  </a:lnTo>
                  <a:lnTo>
                    <a:pt x="66" y="145"/>
                  </a:lnTo>
                  <a:lnTo>
                    <a:pt x="58" y="139"/>
                  </a:lnTo>
                  <a:lnTo>
                    <a:pt x="53" y="126"/>
                  </a:lnTo>
                  <a:lnTo>
                    <a:pt x="53" y="111"/>
                  </a:lnTo>
                  <a:lnTo>
                    <a:pt x="56" y="96"/>
                  </a:lnTo>
                  <a:lnTo>
                    <a:pt x="59" y="80"/>
                  </a:lnTo>
                  <a:lnTo>
                    <a:pt x="56" y="62"/>
                  </a:lnTo>
                  <a:lnTo>
                    <a:pt x="48" y="43"/>
                  </a:lnTo>
                  <a:lnTo>
                    <a:pt x="31" y="23"/>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7" name="Freeform 41"/>
            <p:cNvSpPr>
              <a:spLocks/>
            </p:cNvSpPr>
            <p:nvPr/>
          </p:nvSpPr>
          <p:spPr bwMode="ltGray">
            <a:xfrm rot="1584153">
              <a:off x="236" y="721"/>
              <a:ext cx="62" cy="97"/>
            </a:xfrm>
            <a:custGeom>
              <a:avLst/>
              <a:gdLst>
                <a:gd name="T0" fmla="*/ 42 w 46"/>
                <a:gd name="T1" fmla="*/ 0 h 94"/>
                <a:gd name="T2" fmla="*/ 27 w 46"/>
                <a:gd name="T3" fmla="*/ 39 h 94"/>
                <a:gd name="T4" fmla="*/ 20 w 46"/>
                <a:gd name="T5" fmla="*/ 64 h 94"/>
                <a:gd name="T6" fmla="*/ 15 w 46"/>
                <a:gd name="T7" fmla="*/ 82 h 94"/>
                <a:gd name="T8" fmla="*/ 0 w 46"/>
                <a:gd name="T9" fmla="*/ 97 h 94"/>
                <a:gd name="T10" fmla="*/ 16 w 46"/>
                <a:gd name="T11" fmla="*/ 91 h 94"/>
                <a:gd name="T12" fmla="*/ 31 w 46"/>
                <a:gd name="T13" fmla="*/ 83 h 94"/>
                <a:gd name="T14" fmla="*/ 43 w 46"/>
                <a:gd name="T15" fmla="*/ 71 h 94"/>
                <a:gd name="T16" fmla="*/ 54 w 46"/>
                <a:gd name="T17" fmla="*/ 59 h 94"/>
                <a:gd name="T18" fmla="*/ 61 w 46"/>
                <a:gd name="T19" fmla="*/ 45 h 94"/>
                <a:gd name="T20" fmla="*/ 62 w 46"/>
                <a:gd name="T21" fmla="*/ 31 h 94"/>
                <a:gd name="T22" fmla="*/ 57 w 46"/>
                <a:gd name="T23" fmla="*/ 15 h 94"/>
                <a:gd name="T24" fmla="*/ 42 w 46"/>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 h="94">
                  <a:moveTo>
                    <a:pt x="31" y="0"/>
                  </a:moveTo>
                  <a:lnTo>
                    <a:pt x="20" y="38"/>
                  </a:lnTo>
                  <a:lnTo>
                    <a:pt x="15" y="62"/>
                  </a:lnTo>
                  <a:lnTo>
                    <a:pt x="11" y="79"/>
                  </a:lnTo>
                  <a:lnTo>
                    <a:pt x="0" y="94"/>
                  </a:lnTo>
                  <a:lnTo>
                    <a:pt x="12" y="88"/>
                  </a:lnTo>
                  <a:lnTo>
                    <a:pt x="23" y="80"/>
                  </a:lnTo>
                  <a:lnTo>
                    <a:pt x="32" y="69"/>
                  </a:lnTo>
                  <a:lnTo>
                    <a:pt x="40" y="57"/>
                  </a:lnTo>
                  <a:lnTo>
                    <a:pt x="45" y="44"/>
                  </a:lnTo>
                  <a:lnTo>
                    <a:pt x="46" y="30"/>
                  </a:lnTo>
                  <a:lnTo>
                    <a:pt x="42" y="15"/>
                  </a:lnTo>
                  <a:lnTo>
                    <a:pt x="3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8" name="Freeform 42"/>
            <p:cNvSpPr>
              <a:spLocks/>
            </p:cNvSpPr>
            <p:nvPr/>
          </p:nvSpPr>
          <p:spPr bwMode="ltGray">
            <a:xfrm rot="1584153">
              <a:off x="585" y="466"/>
              <a:ext cx="72" cy="41"/>
            </a:xfrm>
            <a:custGeom>
              <a:avLst/>
              <a:gdLst>
                <a:gd name="T0" fmla="*/ 0 w 54"/>
                <a:gd name="T1" fmla="*/ 0 h 40"/>
                <a:gd name="T2" fmla="*/ 1 w 54"/>
                <a:gd name="T3" fmla="*/ 1 h 40"/>
                <a:gd name="T4" fmla="*/ 8 w 54"/>
                <a:gd name="T5" fmla="*/ 3 h 40"/>
                <a:gd name="T6" fmla="*/ 17 w 54"/>
                <a:gd name="T7" fmla="*/ 8 h 40"/>
                <a:gd name="T8" fmla="*/ 28 w 54"/>
                <a:gd name="T9" fmla="*/ 12 h 40"/>
                <a:gd name="T10" fmla="*/ 39 w 54"/>
                <a:gd name="T11" fmla="*/ 15 h 40"/>
                <a:gd name="T12" fmla="*/ 51 w 54"/>
                <a:gd name="T13" fmla="*/ 17 h 40"/>
                <a:gd name="T14" fmla="*/ 61 w 54"/>
                <a:gd name="T15" fmla="*/ 18 h 40"/>
                <a:gd name="T16" fmla="*/ 72 w 54"/>
                <a:gd name="T17" fmla="*/ 16 h 40"/>
                <a:gd name="T18" fmla="*/ 71 w 54"/>
                <a:gd name="T19" fmla="*/ 26 h 40"/>
                <a:gd name="T20" fmla="*/ 67 w 54"/>
                <a:gd name="T21" fmla="*/ 34 h 40"/>
                <a:gd name="T22" fmla="*/ 59 w 54"/>
                <a:gd name="T23" fmla="*/ 39 h 40"/>
                <a:gd name="T24" fmla="*/ 49 w 54"/>
                <a:gd name="T25" fmla="*/ 41 h 40"/>
                <a:gd name="T26" fmla="*/ 37 w 54"/>
                <a:gd name="T27" fmla="*/ 40 h 40"/>
                <a:gd name="T28" fmla="*/ 25 w 54"/>
                <a:gd name="T29" fmla="*/ 33 h 40"/>
                <a:gd name="T30" fmla="*/ 13 w 54"/>
                <a:gd name="T31" fmla="*/ 21 h 40"/>
                <a:gd name="T32" fmla="*/ 0 w 54"/>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40">
                  <a:moveTo>
                    <a:pt x="0" y="0"/>
                  </a:moveTo>
                  <a:lnTo>
                    <a:pt x="1" y="1"/>
                  </a:lnTo>
                  <a:lnTo>
                    <a:pt x="6" y="3"/>
                  </a:lnTo>
                  <a:lnTo>
                    <a:pt x="13" y="8"/>
                  </a:lnTo>
                  <a:lnTo>
                    <a:pt x="21" y="12"/>
                  </a:lnTo>
                  <a:lnTo>
                    <a:pt x="29" y="15"/>
                  </a:lnTo>
                  <a:lnTo>
                    <a:pt x="38" y="17"/>
                  </a:lnTo>
                  <a:lnTo>
                    <a:pt x="46" y="18"/>
                  </a:lnTo>
                  <a:lnTo>
                    <a:pt x="54" y="16"/>
                  </a:lnTo>
                  <a:lnTo>
                    <a:pt x="53" y="25"/>
                  </a:lnTo>
                  <a:lnTo>
                    <a:pt x="50" y="33"/>
                  </a:lnTo>
                  <a:lnTo>
                    <a:pt x="44" y="38"/>
                  </a:lnTo>
                  <a:lnTo>
                    <a:pt x="37" y="40"/>
                  </a:lnTo>
                  <a:lnTo>
                    <a:pt x="28" y="39"/>
                  </a:lnTo>
                  <a:lnTo>
                    <a:pt x="19" y="32"/>
                  </a:lnTo>
                  <a:lnTo>
                    <a:pt x="10" y="2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099" name="Freeform 43"/>
            <p:cNvSpPr>
              <a:spLocks/>
            </p:cNvSpPr>
            <p:nvPr/>
          </p:nvSpPr>
          <p:spPr bwMode="ltGray">
            <a:xfrm>
              <a:off x="0" y="886"/>
              <a:ext cx="360" cy="650"/>
            </a:xfrm>
            <a:custGeom>
              <a:avLst/>
              <a:gdLst>
                <a:gd name="T0" fmla="*/ 264 w 360"/>
                <a:gd name="T1" fmla="*/ 0 h 650"/>
                <a:gd name="T2" fmla="*/ 269 w 360"/>
                <a:gd name="T3" fmla="*/ 9 h 650"/>
                <a:gd name="T4" fmla="*/ 277 w 360"/>
                <a:gd name="T5" fmla="*/ 22 h 650"/>
                <a:gd name="T6" fmla="*/ 286 w 360"/>
                <a:gd name="T7" fmla="*/ 39 h 650"/>
                <a:gd name="T8" fmla="*/ 297 w 360"/>
                <a:gd name="T9" fmla="*/ 58 h 650"/>
                <a:gd name="T10" fmla="*/ 309 w 360"/>
                <a:gd name="T11" fmla="*/ 83 h 650"/>
                <a:gd name="T12" fmla="*/ 319 w 360"/>
                <a:gd name="T13" fmla="*/ 108 h 650"/>
                <a:gd name="T14" fmla="*/ 329 w 360"/>
                <a:gd name="T15" fmla="*/ 136 h 650"/>
                <a:gd name="T16" fmla="*/ 333 w 360"/>
                <a:gd name="T17" fmla="*/ 163 h 650"/>
                <a:gd name="T18" fmla="*/ 336 w 360"/>
                <a:gd name="T19" fmla="*/ 193 h 650"/>
                <a:gd name="T20" fmla="*/ 332 w 360"/>
                <a:gd name="T21" fmla="*/ 223 h 650"/>
                <a:gd name="T22" fmla="*/ 323 w 360"/>
                <a:gd name="T23" fmla="*/ 255 h 650"/>
                <a:gd name="T24" fmla="*/ 310 w 360"/>
                <a:gd name="T25" fmla="*/ 285 h 650"/>
                <a:gd name="T26" fmla="*/ 287 w 360"/>
                <a:gd name="T27" fmla="*/ 315 h 650"/>
                <a:gd name="T28" fmla="*/ 257 w 360"/>
                <a:gd name="T29" fmla="*/ 343 h 650"/>
                <a:gd name="T30" fmla="*/ 218 w 360"/>
                <a:gd name="T31" fmla="*/ 370 h 650"/>
                <a:gd name="T32" fmla="*/ 167 w 360"/>
                <a:gd name="T33" fmla="*/ 396 h 650"/>
                <a:gd name="T34" fmla="*/ 111 w 360"/>
                <a:gd name="T35" fmla="*/ 425 h 650"/>
                <a:gd name="T36" fmla="*/ 69 w 360"/>
                <a:gd name="T37" fmla="*/ 457 h 650"/>
                <a:gd name="T38" fmla="*/ 35 w 360"/>
                <a:gd name="T39" fmla="*/ 490 h 650"/>
                <a:gd name="T40" fmla="*/ 12 w 360"/>
                <a:gd name="T41" fmla="*/ 526 h 650"/>
                <a:gd name="T42" fmla="*/ 0 w 360"/>
                <a:gd name="T43" fmla="*/ 553 h 650"/>
                <a:gd name="T44" fmla="*/ 0 w 360"/>
                <a:gd name="T45" fmla="*/ 650 h 650"/>
                <a:gd name="T46" fmla="*/ 6 w 360"/>
                <a:gd name="T47" fmla="*/ 628 h 650"/>
                <a:gd name="T48" fmla="*/ 19 w 360"/>
                <a:gd name="T49" fmla="*/ 594 h 650"/>
                <a:gd name="T50" fmla="*/ 43 w 360"/>
                <a:gd name="T51" fmla="*/ 551 h 650"/>
                <a:gd name="T52" fmla="*/ 76 w 360"/>
                <a:gd name="T53" fmla="*/ 503 h 650"/>
                <a:gd name="T54" fmla="*/ 125 w 360"/>
                <a:gd name="T55" fmla="*/ 454 h 650"/>
                <a:gd name="T56" fmla="*/ 190 w 360"/>
                <a:gd name="T57" fmla="*/ 408 h 650"/>
                <a:gd name="T58" fmla="*/ 275 w 360"/>
                <a:gd name="T59" fmla="*/ 365 h 650"/>
                <a:gd name="T60" fmla="*/ 308 w 360"/>
                <a:gd name="T61" fmla="*/ 342 h 650"/>
                <a:gd name="T62" fmla="*/ 335 w 360"/>
                <a:gd name="T63" fmla="*/ 305 h 650"/>
                <a:gd name="T64" fmla="*/ 352 w 360"/>
                <a:gd name="T65" fmla="*/ 255 h 650"/>
                <a:gd name="T66" fmla="*/ 360 w 360"/>
                <a:gd name="T67" fmla="*/ 201 h 650"/>
                <a:gd name="T68" fmla="*/ 356 w 360"/>
                <a:gd name="T69" fmla="*/ 144 h 650"/>
                <a:gd name="T70" fmla="*/ 341 w 360"/>
                <a:gd name="T71" fmla="*/ 88 h 650"/>
                <a:gd name="T72" fmla="*/ 311 w 360"/>
                <a:gd name="T73" fmla="*/ 39 h 650"/>
                <a:gd name="T74" fmla="*/ 264 w 360"/>
                <a:gd name="T75" fmla="*/ 0 h 6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650">
                  <a:moveTo>
                    <a:pt x="264" y="0"/>
                  </a:moveTo>
                  <a:lnTo>
                    <a:pt x="269" y="9"/>
                  </a:lnTo>
                  <a:lnTo>
                    <a:pt x="277" y="22"/>
                  </a:lnTo>
                  <a:lnTo>
                    <a:pt x="286" y="39"/>
                  </a:lnTo>
                  <a:lnTo>
                    <a:pt x="297" y="58"/>
                  </a:lnTo>
                  <a:lnTo>
                    <a:pt x="309" y="83"/>
                  </a:lnTo>
                  <a:lnTo>
                    <a:pt x="319" y="108"/>
                  </a:lnTo>
                  <a:lnTo>
                    <a:pt x="329" y="136"/>
                  </a:lnTo>
                  <a:lnTo>
                    <a:pt x="333" y="163"/>
                  </a:lnTo>
                  <a:lnTo>
                    <a:pt x="336" y="193"/>
                  </a:lnTo>
                  <a:lnTo>
                    <a:pt x="332" y="223"/>
                  </a:lnTo>
                  <a:lnTo>
                    <a:pt x="323" y="255"/>
                  </a:lnTo>
                  <a:lnTo>
                    <a:pt x="310" y="285"/>
                  </a:lnTo>
                  <a:lnTo>
                    <a:pt x="287" y="315"/>
                  </a:lnTo>
                  <a:lnTo>
                    <a:pt x="257" y="343"/>
                  </a:lnTo>
                  <a:lnTo>
                    <a:pt x="218" y="370"/>
                  </a:lnTo>
                  <a:lnTo>
                    <a:pt x="167" y="396"/>
                  </a:lnTo>
                  <a:lnTo>
                    <a:pt x="111" y="425"/>
                  </a:lnTo>
                  <a:lnTo>
                    <a:pt x="69" y="457"/>
                  </a:lnTo>
                  <a:lnTo>
                    <a:pt x="35" y="490"/>
                  </a:lnTo>
                  <a:lnTo>
                    <a:pt x="12" y="526"/>
                  </a:lnTo>
                  <a:lnTo>
                    <a:pt x="0" y="553"/>
                  </a:lnTo>
                  <a:lnTo>
                    <a:pt x="0" y="650"/>
                  </a:lnTo>
                  <a:lnTo>
                    <a:pt x="6" y="628"/>
                  </a:lnTo>
                  <a:lnTo>
                    <a:pt x="19" y="594"/>
                  </a:lnTo>
                  <a:lnTo>
                    <a:pt x="43" y="551"/>
                  </a:lnTo>
                  <a:lnTo>
                    <a:pt x="76" y="503"/>
                  </a:lnTo>
                  <a:lnTo>
                    <a:pt x="125" y="454"/>
                  </a:lnTo>
                  <a:lnTo>
                    <a:pt x="190" y="408"/>
                  </a:lnTo>
                  <a:lnTo>
                    <a:pt x="275" y="365"/>
                  </a:lnTo>
                  <a:lnTo>
                    <a:pt x="308" y="342"/>
                  </a:lnTo>
                  <a:lnTo>
                    <a:pt x="335" y="305"/>
                  </a:lnTo>
                  <a:lnTo>
                    <a:pt x="352" y="255"/>
                  </a:lnTo>
                  <a:lnTo>
                    <a:pt x="360" y="201"/>
                  </a:lnTo>
                  <a:lnTo>
                    <a:pt x="356" y="144"/>
                  </a:lnTo>
                  <a:lnTo>
                    <a:pt x="341" y="88"/>
                  </a:lnTo>
                  <a:lnTo>
                    <a:pt x="311" y="39"/>
                  </a:lnTo>
                  <a:lnTo>
                    <a:pt x="264"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sp>
          <p:nvSpPr>
            <p:cNvPr id="3100" name="Freeform 44"/>
            <p:cNvSpPr>
              <a:spLocks/>
            </p:cNvSpPr>
            <p:nvPr/>
          </p:nvSpPr>
          <p:spPr bwMode="ltGray">
            <a:xfrm rot="1584153">
              <a:off x="56" y="84"/>
              <a:ext cx="804" cy="686"/>
            </a:xfrm>
            <a:custGeom>
              <a:avLst/>
              <a:gdLst>
                <a:gd name="T0" fmla="*/ 22 w 596"/>
                <a:gd name="T1" fmla="*/ 381 h 666"/>
                <a:gd name="T2" fmla="*/ 8 w 596"/>
                <a:gd name="T3" fmla="*/ 351 h 666"/>
                <a:gd name="T4" fmla="*/ 0 w 596"/>
                <a:gd name="T5" fmla="*/ 298 h 666"/>
                <a:gd name="T6" fmla="*/ 5 w 596"/>
                <a:gd name="T7" fmla="*/ 229 h 666"/>
                <a:gd name="T8" fmla="*/ 34 w 596"/>
                <a:gd name="T9" fmla="*/ 156 h 666"/>
                <a:gd name="T10" fmla="*/ 93 w 596"/>
                <a:gd name="T11" fmla="*/ 87 h 666"/>
                <a:gd name="T12" fmla="*/ 192 w 596"/>
                <a:gd name="T13" fmla="*/ 32 h 666"/>
                <a:gd name="T14" fmla="*/ 333 w 596"/>
                <a:gd name="T15" fmla="*/ 2 h 666"/>
                <a:gd name="T16" fmla="*/ 513 w 596"/>
                <a:gd name="T17" fmla="*/ 9 h 666"/>
                <a:gd name="T18" fmla="*/ 653 w 596"/>
                <a:gd name="T19" fmla="*/ 70 h 666"/>
                <a:gd name="T20" fmla="*/ 747 w 596"/>
                <a:gd name="T21" fmla="*/ 170 h 666"/>
                <a:gd name="T22" fmla="*/ 797 w 596"/>
                <a:gd name="T23" fmla="*/ 293 h 666"/>
                <a:gd name="T24" fmla="*/ 803 w 596"/>
                <a:gd name="T25" fmla="*/ 421 h 666"/>
                <a:gd name="T26" fmla="*/ 764 w 596"/>
                <a:gd name="T27" fmla="*/ 541 h 666"/>
                <a:gd name="T28" fmla="*/ 684 w 596"/>
                <a:gd name="T29" fmla="*/ 633 h 666"/>
                <a:gd name="T30" fmla="*/ 563 w 596"/>
                <a:gd name="T31" fmla="*/ 683 h 666"/>
                <a:gd name="T32" fmla="*/ 525 w 596"/>
                <a:gd name="T33" fmla="*/ 679 h 666"/>
                <a:gd name="T34" fmla="*/ 595 w 596"/>
                <a:gd name="T35" fmla="*/ 636 h 666"/>
                <a:gd name="T36" fmla="*/ 650 w 596"/>
                <a:gd name="T37" fmla="*/ 560 h 666"/>
                <a:gd name="T38" fmla="*/ 687 w 596"/>
                <a:gd name="T39" fmla="*/ 468 h 666"/>
                <a:gd name="T40" fmla="*/ 701 w 596"/>
                <a:gd name="T41" fmla="*/ 366 h 666"/>
                <a:gd name="T42" fmla="*/ 693 w 596"/>
                <a:gd name="T43" fmla="*/ 266 h 666"/>
                <a:gd name="T44" fmla="*/ 654 w 596"/>
                <a:gd name="T45" fmla="*/ 179 h 666"/>
                <a:gd name="T46" fmla="*/ 584 w 596"/>
                <a:gd name="T47" fmla="*/ 115 h 666"/>
                <a:gd name="T48" fmla="*/ 460 w 596"/>
                <a:gd name="T49" fmla="*/ 77 h 666"/>
                <a:gd name="T50" fmla="*/ 332 w 596"/>
                <a:gd name="T51" fmla="*/ 63 h 666"/>
                <a:gd name="T52" fmla="*/ 235 w 596"/>
                <a:gd name="T53" fmla="*/ 73 h 666"/>
                <a:gd name="T54" fmla="*/ 163 w 596"/>
                <a:gd name="T55" fmla="*/ 104 h 666"/>
                <a:gd name="T56" fmla="*/ 113 w 596"/>
                <a:gd name="T57" fmla="*/ 153 h 666"/>
                <a:gd name="T58" fmla="*/ 77 w 596"/>
                <a:gd name="T59" fmla="*/ 212 h 666"/>
                <a:gd name="T60" fmla="*/ 54 w 596"/>
                <a:gd name="T61" fmla="*/ 280 h 666"/>
                <a:gd name="T62" fmla="*/ 38 w 596"/>
                <a:gd name="T63" fmla="*/ 349 h 6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6" h="666">
                  <a:moveTo>
                    <a:pt x="22" y="372"/>
                  </a:moveTo>
                  <a:lnTo>
                    <a:pt x="16" y="370"/>
                  </a:lnTo>
                  <a:lnTo>
                    <a:pt x="10" y="360"/>
                  </a:lnTo>
                  <a:lnTo>
                    <a:pt x="6" y="341"/>
                  </a:lnTo>
                  <a:lnTo>
                    <a:pt x="1" y="318"/>
                  </a:lnTo>
                  <a:lnTo>
                    <a:pt x="0" y="289"/>
                  </a:lnTo>
                  <a:lnTo>
                    <a:pt x="0" y="257"/>
                  </a:lnTo>
                  <a:lnTo>
                    <a:pt x="4" y="222"/>
                  </a:lnTo>
                  <a:lnTo>
                    <a:pt x="13" y="187"/>
                  </a:lnTo>
                  <a:lnTo>
                    <a:pt x="25" y="151"/>
                  </a:lnTo>
                  <a:lnTo>
                    <a:pt x="45" y="116"/>
                  </a:lnTo>
                  <a:lnTo>
                    <a:pt x="69" y="84"/>
                  </a:lnTo>
                  <a:lnTo>
                    <a:pt x="101" y="55"/>
                  </a:lnTo>
                  <a:lnTo>
                    <a:pt x="142" y="31"/>
                  </a:lnTo>
                  <a:lnTo>
                    <a:pt x="190" y="13"/>
                  </a:lnTo>
                  <a:lnTo>
                    <a:pt x="247" y="2"/>
                  </a:lnTo>
                  <a:lnTo>
                    <a:pt x="314" y="0"/>
                  </a:lnTo>
                  <a:lnTo>
                    <a:pt x="380" y="9"/>
                  </a:lnTo>
                  <a:lnTo>
                    <a:pt x="436" y="33"/>
                  </a:lnTo>
                  <a:lnTo>
                    <a:pt x="484" y="68"/>
                  </a:lnTo>
                  <a:lnTo>
                    <a:pt x="524" y="113"/>
                  </a:lnTo>
                  <a:lnTo>
                    <a:pt x="554" y="165"/>
                  </a:lnTo>
                  <a:lnTo>
                    <a:pt x="577" y="222"/>
                  </a:lnTo>
                  <a:lnTo>
                    <a:pt x="591" y="284"/>
                  </a:lnTo>
                  <a:lnTo>
                    <a:pt x="596" y="347"/>
                  </a:lnTo>
                  <a:lnTo>
                    <a:pt x="595" y="409"/>
                  </a:lnTo>
                  <a:lnTo>
                    <a:pt x="585" y="469"/>
                  </a:lnTo>
                  <a:lnTo>
                    <a:pt x="566" y="525"/>
                  </a:lnTo>
                  <a:lnTo>
                    <a:pt x="540" y="574"/>
                  </a:lnTo>
                  <a:lnTo>
                    <a:pt x="507" y="615"/>
                  </a:lnTo>
                  <a:lnTo>
                    <a:pt x="465" y="645"/>
                  </a:lnTo>
                  <a:lnTo>
                    <a:pt x="417" y="663"/>
                  </a:lnTo>
                  <a:lnTo>
                    <a:pt x="360" y="666"/>
                  </a:lnTo>
                  <a:lnTo>
                    <a:pt x="389" y="659"/>
                  </a:lnTo>
                  <a:lnTo>
                    <a:pt x="417" y="642"/>
                  </a:lnTo>
                  <a:lnTo>
                    <a:pt x="441" y="617"/>
                  </a:lnTo>
                  <a:lnTo>
                    <a:pt x="463" y="583"/>
                  </a:lnTo>
                  <a:lnTo>
                    <a:pt x="482" y="544"/>
                  </a:lnTo>
                  <a:lnTo>
                    <a:pt x="497" y="501"/>
                  </a:lnTo>
                  <a:lnTo>
                    <a:pt x="509" y="454"/>
                  </a:lnTo>
                  <a:lnTo>
                    <a:pt x="517" y="404"/>
                  </a:lnTo>
                  <a:lnTo>
                    <a:pt x="520" y="355"/>
                  </a:lnTo>
                  <a:lnTo>
                    <a:pt x="519" y="305"/>
                  </a:lnTo>
                  <a:lnTo>
                    <a:pt x="514" y="258"/>
                  </a:lnTo>
                  <a:lnTo>
                    <a:pt x="502" y="213"/>
                  </a:lnTo>
                  <a:lnTo>
                    <a:pt x="485" y="174"/>
                  </a:lnTo>
                  <a:lnTo>
                    <a:pt x="462" y="139"/>
                  </a:lnTo>
                  <a:lnTo>
                    <a:pt x="433" y="112"/>
                  </a:lnTo>
                  <a:lnTo>
                    <a:pt x="397" y="93"/>
                  </a:lnTo>
                  <a:lnTo>
                    <a:pt x="341" y="75"/>
                  </a:lnTo>
                  <a:lnTo>
                    <a:pt x="290" y="65"/>
                  </a:lnTo>
                  <a:lnTo>
                    <a:pt x="246" y="61"/>
                  </a:lnTo>
                  <a:lnTo>
                    <a:pt x="207" y="63"/>
                  </a:lnTo>
                  <a:lnTo>
                    <a:pt x="174" y="71"/>
                  </a:lnTo>
                  <a:lnTo>
                    <a:pt x="146" y="84"/>
                  </a:lnTo>
                  <a:lnTo>
                    <a:pt x="121" y="101"/>
                  </a:lnTo>
                  <a:lnTo>
                    <a:pt x="101" y="123"/>
                  </a:lnTo>
                  <a:lnTo>
                    <a:pt x="84" y="149"/>
                  </a:lnTo>
                  <a:lnTo>
                    <a:pt x="69" y="176"/>
                  </a:lnTo>
                  <a:lnTo>
                    <a:pt x="57" y="206"/>
                  </a:lnTo>
                  <a:lnTo>
                    <a:pt x="48" y="239"/>
                  </a:lnTo>
                  <a:lnTo>
                    <a:pt x="40" y="272"/>
                  </a:lnTo>
                  <a:lnTo>
                    <a:pt x="33" y="305"/>
                  </a:lnTo>
                  <a:lnTo>
                    <a:pt x="28" y="339"/>
                  </a:lnTo>
                  <a:lnTo>
                    <a:pt x="22" y="37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smtClean="0">
                <a:solidFill>
                  <a:srgbClr val="006699"/>
                </a:solidFill>
              </a:endParaRPr>
            </a:p>
          </p:txBody>
        </p:sp>
      </p:grpSp>
      <p:sp>
        <p:nvSpPr>
          <p:cNvPr id="404525" name="Rectangle 45"/>
          <p:cNvSpPr>
            <a:spLocks noGrp="1" noChangeArrowheads="1"/>
          </p:cNvSpPr>
          <p:nvPr>
            <p:ph type="title"/>
          </p:nvPr>
        </p:nvSpPr>
        <p:spPr bwMode="auto">
          <a:xfrm>
            <a:off x="442913" y="103188"/>
            <a:ext cx="8243887" cy="131445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fr-FR" smtClean="0"/>
              <a:t>Cliquez pour modifier le style du titre</a:t>
            </a:r>
          </a:p>
        </p:txBody>
      </p:sp>
      <p:sp>
        <p:nvSpPr>
          <p:cNvPr id="3076" name="Rectangle 46"/>
          <p:cNvSpPr>
            <a:spLocks noGrp="1" noChangeArrowheads="1"/>
          </p:cNvSpPr>
          <p:nvPr>
            <p:ph type="body" idx="1"/>
          </p:nvPr>
        </p:nvSpPr>
        <p:spPr bwMode="auto">
          <a:xfrm>
            <a:off x="457200" y="1600200"/>
            <a:ext cx="8229600" cy="445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p>
        </p:txBody>
      </p:sp>
      <p:sp>
        <p:nvSpPr>
          <p:cNvPr id="404527" name="Rectangle 47"/>
          <p:cNvSpPr>
            <a:spLocks noGrp="1" noChangeArrowheads="1"/>
          </p:cNvSpPr>
          <p:nvPr>
            <p:ph type="dt" sz="half" idx="2"/>
          </p:nvPr>
        </p:nvSpPr>
        <p:spPr bwMode="auto">
          <a:xfrm>
            <a:off x="457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fld id="{92CF1DF0-B582-4C07-897D-39CDD25C92BB}" type="datetimeFigureOut">
              <a:rPr lang="fr-FR">
                <a:solidFill>
                  <a:srgbClr val="006699"/>
                </a:solidFill>
              </a:rPr>
              <a:pPr fontAlgn="base">
                <a:spcBef>
                  <a:spcPct val="0"/>
                </a:spcBef>
                <a:spcAft>
                  <a:spcPct val="0"/>
                </a:spcAft>
                <a:defRPr/>
              </a:pPr>
              <a:t>12/11/2024</a:t>
            </a:fld>
            <a:endParaRPr lang="fr-FR">
              <a:solidFill>
                <a:srgbClr val="006699"/>
              </a:solidFill>
            </a:endParaRPr>
          </a:p>
        </p:txBody>
      </p:sp>
      <p:sp>
        <p:nvSpPr>
          <p:cNvPr id="404528" name="Rectangle 4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fr-FR">
              <a:solidFill>
                <a:srgbClr val="006699"/>
              </a:solidFill>
            </a:endParaRPr>
          </a:p>
        </p:txBody>
      </p:sp>
      <p:sp>
        <p:nvSpPr>
          <p:cNvPr id="404529" name="Rectangle 49"/>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3C1E387C-AE6A-4FE7-A69F-75CE3FBD8670}" type="slidenum">
              <a:rPr lang="fr-FR">
                <a:solidFill>
                  <a:srgbClr val="006699"/>
                </a:solidFill>
              </a:rPr>
              <a:pPr fontAlgn="base">
                <a:spcBef>
                  <a:spcPct val="0"/>
                </a:spcBef>
                <a:spcAft>
                  <a:spcPct val="0"/>
                </a:spcAft>
                <a:defRPr/>
              </a:pPr>
              <a:t>‹N°›</a:t>
            </a:fld>
            <a:endParaRPr lang="fr-FR">
              <a:solidFill>
                <a:srgbClr val="006699"/>
              </a:solidFill>
            </a:endParaRPr>
          </a:p>
        </p:txBody>
      </p:sp>
    </p:spTree>
    <p:extLst>
      <p:ext uri="{BB962C8B-B14F-4D97-AF65-F5344CB8AC3E}">
        <p14:creationId xmlns:p14="http://schemas.microsoft.com/office/powerpoint/2010/main" val="1263557180"/>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 id="2147483882" r:id="rId12"/>
    <p:sldLayoutId id="2147483883" r:id="rId13"/>
  </p:sldLayoutIdLst>
  <p:txStyles>
    <p:title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1.xml"/></Relationships>
</file>

<file path=ppt/slides/_rels/slide10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773.xml"/></Relationships>
</file>

<file path=ppt/slides/_rels/slide10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76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03.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784.xml"/></Relationships>
</file>

<file path=ppt/slides/_rels/slide10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79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805.xml"/></Relationships>
</file>

<file path=ppt/slides/_rels/slide10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817.xml"/></Relationships>
</file>

<file path=ppt/slides/_rels/slide107.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828.xml"/></Relationships>
</file>

<file path=ppt/slides/_rels/slide108.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61.xml"/></Relationships>
</file>

<file path=ppt/slides/_rels/slide10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7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1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762.xml"/></Relationships>
</file>

<file path=ppt/slides/_rels/slide11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761.xml"/></Relationships>
</file>

<file path=ppt/slides/_rels/slide11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61.xml"/></Relationships>
</file>

<file path=ppt/slides/_rels/slide11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76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1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76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60.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77.xml"/></Relationships>
</file>

<file path=ppt/slides/_rels/slide12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590.xml"/></Relationships>
</file>

<file path=ppt/slides/_rels/slide1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2.xml"/><Relationship Id="rId1" Type="http://schemas.openxmlformats.org/officeDocument/2006/relationships/slideLayout" Target="../slideLayouts/slideLayout47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86.xml"/></Relationships>
</file>

<file path=ppt/slides/_rels/slide12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4.xml"/><Relationship Id="rId1" Type="http://schemas.openxmlformats.org/officeDocument/2006/relationships/slideLayout" Target="../slideLayouts/slideLayout499.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1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25.xml"/></Relationships>
</file>

<file path=ppt/slides/_rels/slide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57.xml"/></Relationships>
</file>

<file path=ppt/slides/_rels/slide130.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538.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5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8.xml"/><Relationship Id="rId1" Type="http://schemas.openxmlformats.org/officeDocument/2006/relationships/slideLayout" Target="../slideLayouts/slideLayout56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3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564.xml"/></Relationships>
</file>

<file path=ppt/slides/_rels/slide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7.xml"/></Relationships>
</file>

<file path=ppt/slides/_rels/slide140.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56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4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56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4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564.xml"/></Relationships>
</file>

<file path=ppt/slides/_rels/slide145.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563.xml"/></Relationships>
</file>

<file path=ppt/slides/_rels/slide14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56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4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564.xml"/><Relationship Id="rId4" Type="http://schemas.openxmlformats.org/officeDocument/2006/relationships/image" Target="../media/image8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6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63.xml"/></Relationships>
</file>

<file path=ppt/slides/_rels/slide15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563.xml"/></Relationships>
</file>

<file path=ppt/slides/_rels/slide15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615.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24.xml"/></Relationships>
</file>

<file path=ppt/slides/_rels/slide16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629.xml"/></Relationships>
</file>

<file path=ppt/slides/_rels/slide16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42.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96.xml"/><Relationship Id="rId1" Type="http://schemas.openxmlformats.org/officeDocument/2006/relationships/video" Target="file:///D:\teaching\cours\cours_other\development\babyless3.ASF" TargetMode="External"/><Relationship Id="rId4" Type="http://schemas.openxmlformats.org/officeDocument/2006/relationships/image" Target="../media/image12.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55.xml"/></Relationships>
</file>

<file path=ppt/slides/_rels/slide17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6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8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9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79.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706.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09.xml"/><Relationship Id="rId2" Type="http://schemas.openxmlformats.org/officeDocument/2006/relationships/video" Target="file:///D:\movies\medical\IMAG0030.ASF" TargetMode="External"/><Relationship Id="rId1" Type="http://schemas.openxmlformats.org/officeDocument/2006/relationships/video" Target="file:///D:\movies\medical\IMAG0014.ASF" TargetMode="External"/><Relationship Id="rId6" Type="http://schemas.openxmlformats.org/officeDocument/2006/relationships/image" Target="../media/image14.jpeg"/><Relationship Id="rId5" Type="http://schemas.openxmlformats.org/officeDocument/2006/relationships/image" Target="../media/image13.png"/><Relationship Id="rId4" Type="http://schemas.openxmlformats.org/officeDocument/2006/relationships/notesSlide" Target="../notesSlides/notesSlide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8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jpeg"/><Relationship Id="rId1" Type="http://schemas.openxmlformats.org/officeDocument/2006/relationships/slideLayout" Target="../slideLayouts/slideLayout70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85.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70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8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707.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10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0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0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0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18.xml"/></Relationships>
</file>

<file path=ppt/slides/_rels/slide20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07.xml"/></Relationships>
</file>

<file path=ppt/slides/_rels/slide20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707.xml"/></Relationships>
</file>

<file path=ppt/slides/_rels/slide20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707.xml"/></Relationships>
</file>

<file path=ppt/slides/_rels/slide20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706.xml"/></Relationships>
</file>

<file path=ppt/slides/_rels/slide206.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740.xml"/></Relationships>
</file>

<file path=ppt/slides/_rels/slide207.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706.xml"/></Relationships>
</file>

<file path=ppt/slides/_rels/slide20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729.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122.xml"/><Relationship Id="rId6" Type="http://schemas.openxmlformats.org/officeDocument/2006/relationships/image" Target="file:///C:\Users\Oreste\AppData\Local\Temp\PixelPlanet\PdfGrabber\ImageList\39866_5066734267006996.bmp" TargetMode="External"/><Relationship Id="rId5" Type="http://schemas.openxmlformats.org/officeDocument/2006/relationships/image" Target="../media/image18.png"/><Relationship Id="rId4" Type="http://schemas.openxmlformats.org/officeDocument/2006/relationships/image" Target="file:///C:\Users\Oreste\AppData\Local\Temp\PixelPlanet\PdfGrabber\ImageList\39866_5066734267006995.bmp" TargetMode="External"/></Relationships>
</file>

<file path=ppt/slides/_rels/slide210.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07.xml"/></Relationships>
</file>

<file path=ppt/slides/_rels/slide211.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07.xml"/></Relationships>
</file>

<file path=ppt/slides/_rels/slide212.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707.xml"/></Relationships>
</file>

<file path=ppt/slides/_rels/slide213.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707.xml"/></Relationships>
</file>

<file path=ppt/slides/_rels/slide214.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0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xml"/><Relationship Id="rId1" Type="http://schemas.openxmlformats.org/officeDocument/2006/relationships/slideLayout" Target="../slideLayouts/slideLayout135.xml"/><Relationship Id="rId4" Type="http://schemas.openxmlformats.org/officeDocument/2006/relationships/image" Target="file:///C:\Users\Oreste\AppData\Local\Temp\PixelPlanet\PdfGrabber\ImageList\39866_5066734267007006.bmp" TargetMode="Externa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0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707.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229.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8.xml"/></Relationships>
</file>

<file path=ppt/slides/_rels/slide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61.xml"/></Relationships>
</file>

<file path=ppt/slides/_rels/slide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69.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82.xml"/></Relationships>
</file>

<file path=ppt/slides/_rels/slide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95.xml"/></Relationships>
</file>

<file path=ppt/slides/_rels/slide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13.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22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34.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4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3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86.xml"/></Relationships>
</file>

<file path=ppt/slides/_rels/slide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312.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51.xml"/></Relationships>
</file>

<file path=ppt/slides/_rels/slide4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xml"/><Relationship Id="rId1" Type="http://schemas.openxmlformats.org/officeDocument/2006/relationships/slideLayout" Target="../slideLayouts/slideLayout369.xml"/><Relationship Id="rId4" Type="http://schemas.openxmlformats.org/officeDocument/2006/relationships/image" Target="file:///C:\Users\Oreste\AppData\Local\Temp\PixelPlanet\PdfGrabber\ImageList\39866_5066734267007504.bmp" TargetMode="Externa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8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9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0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416.xml"/></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42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9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48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48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6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48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6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486.xml"/><Relationship Id="rId5" Type="http://schemas.openxmlformats.org/officeDocument/2006/relationships/image" Target="../media/image48.png"/><Relationship Id="rId4" Type="http://schemas.openxmlformats.org/officeDocument/2006/relationships/image" Target="../media/image47.png"/></Relationships>
</file>

<file path=ppt/slides/_rels/slide6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48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5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486.xml"/><Relationship Id="rId4" Type="http://schemas.openxmlformats.org/officeDocument/2006/relationships/image" Target="../media/image52.png"/></Relationships>
</file>

<file path=ppt/slides/_rels/slide7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48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_rels/slide96.xml.rels><?xml version="1.0" encoding="UTF-8" standalone="yes"?>
<Relationships xmlns="http://schemas.openxmlformats.org/package/2006/relationships"><Relationship Id="rId3" Type="http://schemas.openxmlformats.org/officeDocument/2006/relationships/hyperlink" Target="http://dictionnaire.sensagent.leparisien.fr/Dendrite%20(biologie)/fr-fr/" TargetMode="External"/><Relationship Id="rId2" Type="http://schemas.openxmlformats.org/officeDocument/2006/relationships/hyperlink" Target="http://dictionnaire.sensagent.leparisien.fr/P%C3%A9ricaryon/fr-fr/" TargetMode="External"/><Relationship Id="rId1" Type="http://schemas.openxmlformats.org/officeDocument/2006/relationships/slideLayout" Target="../slideLayouts/slideLayout762.xml"/><Relationship Id="rId6" Type="http://schemas.openxmlformats.org/officeDocument/2006/relationships/hyperlink" Target="http://dictionnaire.sensagent.leparisien.fr/Cerveau/fr-fr/" TargetMode="External"/><Relationship Id="rId5" Type="http://schemas.openxmlformats.org/officeDocument/2006/relationships/hyperlink" Target="http://dictionnaire.sensagent.leparisien.fr/Axone/fr-fr/" TargetMode="External"/><Relationship Id="rId4" Type="http://schemas.openxmlformats.org/officeDocument/2006/relationships/hyperlink" Target="http://dictionnaire.sensagent.leparisien.fr/Synapse/fr-fr/" TargetMode="External"/></Relationships>
</file>

<file path=ppt/slides/_rels/slide9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762.xml"/></Relationships>
</file>

<file path=ppt/slides/_rels/slide9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76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a:xfrm>
            <a:off x="107504" y="116632"/>
            <a:ext cx="8928992" cy="1008112"/>
          </a:xfrm>
        </p:spPr>
        <p:txBody>
          <a:bodyPr>
            <a:noAutofit/>
          </a:bodyPr>
          <a:lstStyle/>
          <a:p>
            <a:r>
              <a:rPr lang="fr-FR" sz="2800" b="1" dirty="0" smtClean="0">
                <a:solidFill>
                  <a:srgbClr val="FF0000"/>
                </a:solidFill>
                <a:latin typeface="Arial Black" pitchFamily="34" charset="0"/>
              </a:rPr>
              <a:t>LES  TROUBLES  SENSORIMOTEURS  ET INSTRUMENTAUX  CHEZ  L’ENFANT…</a:t>
            </a:r>
            <a:endParaRPr lang="fr-FR" sz="2800" b="1" dirty="0">
              <a:solidFill>
                <a:srgbClr val="FF0000"/>
              </a:solidFill>
              <a:latin typeface="Arial Black" pitchFamily="34" charset="0"/>
            </a:endParaRPr>
          </a:p>
        </p:txBody>
      </p:sp>
      <p:sp>
        <p:nvSpPr>
          <p:cNvPr id="3" name="Sous-titre 2"/>
          <p:cNvSpPr>
            <a:spLocks noGrp="1"/>
          </p:cNvSpPr>
          <p:nvPr>
            <p:ph type="subTitle" idx="1"/>
          </p:nvPr>
        </p:nvSpPr>
        <p:spPr>
          <a:xfrm>
            <a:off x="5292080" y="5949280"/>
            <a:ext cx="3416424" cy="792088"/>
          </a:xfrm>
        </p:spPr>
        <p:txBody>
          <a:bodyPr>
            <a:normAutofit/>
          </a:bodyPr>
          <a:lstStyle/>
          <a:p>
            <a:r>
              <a:rPr lang="fr-FR" sz="1700" b="1" dirty="0" smtClean="0">
                <a:solidFill>
                  <a:srgbClr val="FF0000"/>
                </a:solidFill>
              </a:rPr>
              <a:t>      </a:t>
            </a:r>
            <a:r>
              <a:rPr lang="fr-FR" sz="1700" b="1" dirty="0">
                <a:solidFill>
                  <a:srgbClr val="C00000"/>
                </a:solidFill>
                <a:latin typeface="Book Antiqua" pitchFamily="18" charset="0"/>
              </a:rPr>
              <a:t>P</a:t>
            </a:r>
            <a:r>
              <a:rPr lang="fr-FR" sz="1700" b="1" dirty="0" smtClean="0">
                <a:solidFill>
                  <a:srgbClr val="C00000"/>
                </a:solidFill>
                <a:latin typeface="Book Antiqua" pitchFamily="18" charset="0"/>
              </a:rPr>
              <a:t>r. LAOUDJ.M </a:t>
            </a:r>
          </a:p>
          <a:p>
            <a:r>
              <a:rPr lang="fr-FR" sz="1700" b="1" dirty="0" smtClean="0">
                <a:solidFill>
                  <a:srgbClr val="C00000"/>
                </a:solidFill>
                <a:latin typeface="Book Antiqua" pitchFamily="18" charset="0"/>
              </a:rPr>
              <a:t>      Email : laoudjfr@yahoo.fr</a:t>
            </a:r>
          </a:p>
          <a:p>
            <a:endParaRPr lang="fr-FR" sz="2000" b="1" dirty="0" smtClean="0">
              <a:solidFill>
                <a:srgbClr val="FF0000"/>
              </a:solidFill>
            </a:endParaRPr>
          </a:p>
          <a:p>
            <a:endParaRPr lang="fr-FR" b="1" dirty="0">
              <a:solidFill>
                <a:srgbClr val="FF0000"/>
              </a:solidFill>
            </a:endParaRPr>
          </a:p>
        </p:txBody>
      </p:sp>
      <p:pic>
        <p:nvPicPr>
          <p:cNvPr id="2053"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59632" y="1412775"/>
            <a:ext cx="6768752" cy="4608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432023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3"/>
          <p:cNvSpPr>
            <a:spLocks noGrp="1" noChangeArrowheads="1"/>
          </p:cNvSpPr>
          <p:nvPr>
            <p:ph type="body" idx="4294967295"/>
          </p:nvPr>
        </p:nvSpPr>
        <p:spPr>
          <a:xfrm>
            <a:off x="323529" y="548680"/>
            <a:ext cx="8496944" cy="6120680"/>
          </a:xfrm>
          <a:ln>
            <a:solidFill>
              <a:srgbClr val="996633"/>
            </a:solidFill>
            <a:miter lim="800000"/>
            <a:headEnd/>
            <a:tailEnd/>
          </a:ln>
        </p:spPr>
        <p:txBody>
          <a:bodyPr/>
          <a:lstStyle/>
          <a:p>
            <a:pPr algn="ctr" eaLnBrk="1" hangingPunct="1">
              <a:buFont typeface="Wingdings" pitchFamily="2" charset="2"/>
              <a:buChar char="q"/>
            </a:pPr>
            <a:r>
              <a:rPr lang="fr-FR" sz="4800" b="1" dirty="0" smtClean="0">
                <a:solidFill>
                  <a:srgbClr val="0070C0"/>
                </a:solidFill>
                <a:latin typeface="Book Antiqua" pitchFamily="18" charset="0"/>
              </a:rPr>
              <a:t>Les interactions </a:t>
            </a:r>
            <a:r>
              <a:rPr lang="fr-FR" sz="4800" b="1" dirty="0" smtClean="0">
                <a:solidFill>
                  <a:schemeClr val="bg2">
                    <a:lumMod val="10000"/>
                  </a:schemeClr>
                </a:solidFill>
                <a:latin typeface="Book Antiqua" pitchFamily="18" charset="0"/>
              </a:rPr>
              <a:t>sont étroites entre le cerveau et  la motricité. </a:t>
            </a:r>
            <a:r>
              <a:rPr lang="fr-BE" sz="4800" b="1" dirty="0" smtClean="0">
                <a:solidFill>
                  <a:schemeClr val="bg2">
                    <a:lumMod val="10000"/>
                  </a:schemeClr>
                </a:solidFill>
                <a:latin typeface="Book Antiqua" pitchFamily="18" charset="0"/>
              </a:rPr>
              <a:t>Pour tout cela remarqué en temps d’éveil, il faut un </a:t>
            </a:r>
            <a:r>
              <a:rPr lang="fr-BE" sz="4800" b="1" dirty="0" smtClean="0">
                <a:solidFill>
                  <a:srgbClr val="FF0000"/>
                </a:solidFill>
                <a:latin typeface="Book Antiqua" pitchFamily="18" charset="0"/>
              </a:rPr>
              <a:t>bon sommeil</a:t>
            </a:r>
            <a:r>
              <a:rPr lang="fr-BE" sz="4800" b="1" dirty="0" smtClean="0">
                <a:solidFill>
                  <a:schemeClr val="bg2">
                    <a:lumMod val="10000"/>
                  </a:schemeClr>
                </a:solidFill>
                <a:latin typeface="Book Antiqua" pitchFamily="18" charset="0"/>
              </a:rPr>
              <a:t>. </a:t>
            </a:r>
            <a:endParaRPr lang="fr-FR" sz="4800" b="1" dirty="0" smtClean="0">
              <a:solidFill>
                <a:schemeClr val="bg2">
                  <a:lumMod val="10000"/>
                </a:schemeClr>
              </a:solidFill>
              <a:latin typeface="Book Antiqua" pitchFamily="18" charset="0"/>
            </a:endParaRPr>
          </a:p>
        </p:txBody>
      </p:sp>
      <p:pic>
        <p:nvPicPr>
          <p:cNvPr id="112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9712" y="4365104"/>
            <a:ext cx="5184576" cy="2160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97708251"/>
      </p:ext>
    </p:extLst>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Espace réservé du numéro de diapositive 1"/>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FFFF00"/>
                </a:solidFill>
                <a:latin typeface="Arial" charset="0"/>
              </a:defRPr>
            </a:lvl1pPr>
            <a:lvl2pPr marL="742950" indent="-285750">
              <a:defRPr sz="2400">
                <a:solidFill>
                  <a:srgbClr val="FFFF00"/>
                </a:solidFill>
                <a:latin typeface="Arial" charset="0"/>
              </a:defRPr>
            </a:lvl2pPr>
            <a:lvl3pPr marL="1143000" indent="-228600">
              <a:defRPr sz="2400">
                <a:solidFill>
                  <a:srgbClr val="FFFF00"/>
                </a:solidFill>
                <a:latin typeface="Arial" charset="0"/>
              </a:defRPr>
            </a:lvl3pPr>
            <a:lvl4pPr marL="1600200" indent="-228600">
              <a:defRPr sz="2400">
                <a:solidFill>
                  <a:srgbClr val="FFFF00"/>
                </a:solidFill>
                <a:latin typeface="Arial" charset="0"/>
              </a:defRPr>
            </a:lvl4pPr>
            <a:lvl5pPr marL="2057400" indent="-228600">
              <a:defRPr sz="2400">
                <a:solidFill>
                  <a:srgbClr val="FFFF00"/>
                </a:solidFill>
                <a:latin typeface="Arial" charset="0"/>
              </a:defRPr>
            </a:lvl5pPr>
            <a:lvl6pPr marL="2514600" indent="-228600" eaLnBrk="0" fontAlgn="base" hangingPunct="0">
              <a:spcBef>
                <a:spcPct val="0"/>
              </a:spcBef>
              <a:spcAft>
                <a:spcPct val="0"/>
              </a:spcAft>
              <a:defRPr sz="2400">
                <a:solidFill>
                  <a:srgbClr val="FFFF00"/>
                </a:solidFill>
                <a:latin typeface="Arial" charset="0"/>
              </a:defRPr>
            </a:lvl6pPr>
            <a:lvl7pPr marL="2971800" indent="-228600" eaLnBrk="0" fontAlgn="base" hangingPunct="0">
              <a:spcBef>
                <a:spcPct val="0"/>
              </a:spcBef>
              <a:spcAft>
                <a:spcPct val="0"/>
              </a:spcAft>
              <a:defRPr sz="2400">
                <a:solidFill>
                  <a:srgbClr val="FFFF00"/>
                </a:solidFill>
                <a:latin typeface="Arial" charset="0"/>
              </a:defRPr>
            </a:lvl7pPr>
            <a:lvl8pPr marL="3429000" indent="-228600" eaLnBrk="0" fontAlgn="base" hangingPunct="0">
              <a:spcBef>
                <a:spcPct val="0"/>
              </a:spcBef>
              <a:spcAft>
                <a:spcPct val="0"/>
              </a:spcAft>
              <a:defRPr sz="2400">
                <a:solidFill>
                  <a:srgbClr val="FFFF00"/>
                </a:solidFill>
                <a:latin typeface="Arial" charset="0"/>
              </a:defRPr>
            </a:lvl8pPr>
            <a:lvl9pPr marL="3886200" indent="-228600" eaLnBrk="0" fontAlgn="base" hangingPunct="0">
              <a:spcBef>
                <a:spcPct val="0"/>
              </a:spcBef>
              <a:spcAft>
                <a:spcPct val="0"/>
              </a:spcAft>
              <a:defRPr sz="2400">
                <a:solidFill>
                  <a:srgbClr val="FFFF00"/>
                </a:solidFill>
                <a:latin typeface="Arial" charset="0"/>
              </a:defRPr>
            </a:lvl9pPr>
          </a:lstStyle>
          <a:p>
            <a:fld id="{BBC568CC-6EEA-452B-8DF1-11F71B383920}" type="slidenum">
              <a:rPr lang="fr-FR" sz="1400" smtClean="0">
                <a:solidFill>
                  <a:srgbClr val="000000"/>
                </a:solidFill>
              </a:rPr>
              <a:pPr/>
              <a:t>100</a:t>
            </a:fld>
            <a:endParaRPr lang="fr-FR" sz="1400" smtClean="0">
              <a:solidFill>
                <a:srgbClr val="000000"/>
              </a:solidFill>
            </a:endParaRPr>
          </a:p>
        </p:txBody>
      </p:sp>
      <p:sp>
        <p:nvSpPr>
          <p:cNvPr id="3" name="Rectangle 2"/>
          <p:cNvSpPr/>
          <p:nvPr/>
        </p:nvSpPr>
        <p:spPr>
          <a:xfrm>
            <a:off x="760413" y="176213"/>
            <a:ext cx="8126412" cy="585787"/>
          </a:xfrm>
          <a:prstGeom prst="rect">
            <a:avLst/>
          </a:prstGeom>
        </p:spPr>
        <p:txBody>
          <a:bodyPr>
            <a:spAutoFit/>
          </a:bodyPr>
          <a:lstStyle/>
          <a:p>
            <a:pPr>
              <a:defRPr/>
            </a:pPr>
            <a:r>
              <a:rPr lang="fr-FR" sz="3200" b="1" kern="0" dirty="0">
                <a:solidFill>
                  <a:srgbClr val="FFFF00"/>
                </a:solidFill>
                <a:latin typeface="Arial Black" panose="020B0A04020102020204" pitchFamily="34" charset="0"/>
              </a:rPr>
              <a:t>5 - Les Noyaux Gris Centraux :</a:t>
            </a:r>
            <a:endParaRPr lang="fr-FR" sz="3200" kern="0" dirty="0">
              <a:solidFill>
                <a:srgbClr val="FFFF00"/>
              </a:solidFill>
              <a:latin typeface="Arial Black" panose="020B0A04020102020204" pitchFamily="34" charset="0"/>
            </a:endParaRPr>
          </a:p>
        </p:txBody>
      </p:sp>
      <p:pic>
        <p:nvPicPr>
          <p:cNvPr id="118788" name="Imag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9075" y="908721"/>
            <a:ext cx="8705850" cy="5658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66796519"/>
      </p:ext>
    </p:extLst>
  </p:cSld>
  <p:clrMapOvr>
    <a:masterClrMapping/>
  </p:clrMapOvr>
  <p:transition spd="slow">
    <p:checke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a:bodyPr>
          <a:lstStyle/>
          <a:p>
            <a:r>
              <a:rPr lang="fr-FR" sz="3200" b="1" u="sng" dirty="0">
                <a:solidFill>
                  <a:srgbClr val="0070C0"/>
                </a:solidFill>
                <a:latin typeface="Arial Black" pitchFamily="34" charset="0"/>
              </a:rPr>
              <a:t>C</a:t>
            </a:r>
            <a:r>
              <a:rPr lang="fr-FR" sz="3200" b="1" u="sng" dirty="0" smtClean="0">
                <a:solidFill>
                  <a:srgbClr val="0070C0"/>
                </a:solidFill>
                <a:latin typeface="Arial Black" pitchFamily="34" charset="0"/>
              </a:rPr>
              <a:t>-</a:t>
            </a:r>
            <a:r>
              <a:rPr lang="fr-FR" sz="3200" b="1" i="0" u="sng" strike="noStrike" baseline="0" dirty="0" smtClean="0">
                <a:solidFill>
                  <a:srgbClr val="0070C0"/>
                </a:solidFill>
                <a:latin typeface="Arial Black" pitchFamily="34" charset="0"/>
              </a:rPr>
              <a:t>SYNDROME </a:t>
            </a:r>
            <a:r>
              <a:rPr lang="fr-FR" sz="3200" b="1" u="sng" dirty="0" smtClean="0">
                <a:solidFill>
                  <a:srgbClr val="0070C0"/>
                </a:solidFill>
                <a:latin typeface="Arial Black" pitchFamily="34" charset="0"/>
              </a:rPr>
              <a:t>A</a:t>
            </a:r>
            <a:r>
              <a:rPr lang="fr-FR" sz="3200" b="1" i="0" u="sng" strike="noStrike" baseline="0" dirty="0" smtClean="0">
                <a:solidFill>
                  <a:srgbClr val="0070C0"/>
                </a:solidFill>
                <a:latin typeface="Arial Black" pitchFamily="34" charset="0"/>
              </a:rPr>
              <a:t>TAXIQUE :</a:t>
            </a:r>
            <a:r>
              <a:rPr lang="fr-FR" sz="3200" b="1" i="0" u="none" strike="noStrike" baseline="0" dirty="0" smtClean="0">
                <a:solidFill>
                  <a:srgbClr val="0070C0"/>
                </a:solidFill>
                <a:latin typeface="Arial Black" pitchFamily="34" charset="0"/>
              </a:rPr>
              <a:t> </a:t>
            </a:r>
            <a:br>
              <a:rPr lang="fr-FR" sz="3200" b="1" i="0" u="none" strike="noStrike" baseline="0" dirty="0" smtClean="0">
                <a:solidFill>
                  <a:srgbClr val="0070C0"/>
                </a:solidFill>
                <a:latin typeface="Arial Black" pitchFamily="34" charset="0"/>
              </a:rPr>
            </a:br>
            <a:r>
              <a:rPr lang="fr-FR" sz="3200" b="1" i="0" u="none" strike="noStrike" baseline="0" dirty="0" smtClean="0">
                <a:latin typeface="Arial Black" pitchFamily="34" charset="0"/>
              </a:rPr>
              <a:t>Dû à </a:t>
            </a:r>
            <a:r>
              <a:rPr lang="fr-FR" sz="3200" b="1" dirty="0" smtClean="0">
                <a:latin typeface="Arial Black" pitchFamily="34" charset="0"/>
              </a:rPr>
              <a:t>une </a:t>
            </a:r>
            <a:r>
              <a:rPr lang="fr-FR" sz="4000" b="1" i="0" u="none" strike="noStrike" baseline="0" dirty="0" smtClean="0">
                <a:latin typeface="Arial Black" pitchFamily="34" charset="0"/>
              </a:rPr>
              <a:t>atteinte du </a:t>
            </a:r>
            <a:r>
              <a:rPr lang="fr-FR" sz="4000" b="1" i="0" u="none" strike="noStrike" baseline="0" dirty="0" smtClean="0">
                <a:solidFill>
                  <a:srgbClr val="FF0000"/>
                </a:solidFill>
                <a:latin typeface="Arial Black" pitchFamily="34" charset="0"/>
              </a:rPr>
              <a:t>cervelet</a:t>
            </a:r>
            <a:r>
              <a:rPr lang="fr-FR" sz="4000" b="1" i="0" u="none" strike="noStrike" baseline="0" dirty="0" smtClean="0">
                <a:latin typeface="Arial Black" pitchFamily="34" charset="0"/>
              </a:rPr>
              <a:t> d’où troubles de l’équilibre,            de la marche</a:t>
            </a:r>
            <a:r>
              <a:rPr lang="fr-FR" sz="4000" b="1" dirty="0">
                <a:latin typeface="Arial Black" pitchFamily="34" charset="0"/>
              </a:rPr>
              <a:t> </a:t>
            </a:r>
            <a:r>
              <a:rPr lang="fr-FR" sz="4000" b="1" dirty="0" smtClean="0">
                <a:latin typeface="Arial Black" pitchFamily="34" charset="0"/>
              </a:rPr>
              <a:t>et</a:t>
            </a:r>
            <a:r>
              <a:rPr lang="fr-FR" sz="4000" b="1" i="0" u="none" strike="noStrike" baseline="0" dirty="0" smtClean="0">
                <a:latin typeface="Arial Black" pitchFamily="34" charset="0"/>
              </a:rPr>
              <a:t> difficulté             à coordonner les mouvements.</a:t>
            </a:r>
            <a:br>
              <a:rPr lang="fr-FR" sz="4000" b="1" i="0" u="none" strike="noStrike" baseline="0" dirty="0" smtClean="0">
                <a:latin typeface="Arial Black" pitchFamily="34" charset="0"/>
              </a:rPr>
            </a:br>
            <a:r>
              <a:rPr lang="fr-FR" sz="4000" b="1" dirty="0">
                <a:latin typeface="Arial Black" pitchFamily="34" charset="0"/>
              </a:rPr>
              <a:t/>
            </a:r>
            <a:br>
              <a:rPr lang="fr-FR" sz="4000" b="1" dirty="0">
                <a:latin typeface="Arial Black" pitchFamily="34" charset="0"/>
              </a:rPr>
            </a:br>
            <a:r>
              <a:rPr lang="fr-FR" sz="4000" b="1" i="0" u="none" strike="noStrike" baseline="0" dirty="0" smtClean="0">
                <a:latin typeface="Arial Black" pitchFamily="34" charset="0"/>
              </a:rPr>
              <a:t/>
            </a:r>
            <a:br>
              <a:rPr lang="fr-FR" sz="4000" b="1" i="0" u="none" strike="noStrike" baseline="0" dirty="0" smtClean="0">
                <a:latin typeface="Arial Black" pitchFamily="34" charset="0"/>
              </a:rPr>
            </a:br>
            <a:r>
              <a:rPr lang="fr-FR" sz="4000" b="1" dirty="0" smtClean="0">
                <a:latin typeface="Arial Black" pitchFamily="34" charset="0"/>
              </a:rPr>
              <a:t/>
            </a:r>
            <a:br>
              <a:rPr lang="fr-FR" sz="4000" b="1" dirty="0" smtClean="0">
                <a:latin typeface="Arial Black" pitchFamily="34" charset="0"/>
              </a:rPr>
            </a:br>
            <a:r>
              <a:rPr lang="fr-FR" sz="4000" b="1" dirty="0">
                <a:latin typeface="Arial Black" pitchFamily="34" charset="0"/>
              </a:rPr>
              <a:t/>
            </a:r>
            <a:br>
              <a:rPr lang="fr-FR" sz="4000" b="1" dirty="0">
                <a:latin typeface="Arial Black" pitchFamily="34" charset="0"/>
              </a:rPr>
            </a:br>
            <a:endParaRPr lang="fr-FR" sz="4000" b="1" dirty="0">
              <a:latin typeface="Arial Black" pitchFamily="34" charset="0"/>
            </a:endParaRP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9712" y="3356992"/>
            <a:ext cx="4680520" cy="31832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5433939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94722"/>
          </a:xfrm>
        </p:spPr>
        <p:txBody>
          <a:bodyPr>
            <a:normAutofit/>
          </a:bodyPr>
          <a:lstStyle/>
          <a:p>
            <a:pPr algn="l"/>
            <a:r>
              <a:rPr lang="fr-FR" sz="4000" b="1" u="sng" dirty="0" smtClean="0">
                <a:solidFill>
                  <a:srgbClr val="FF0000"/>
                </a:solidFill>
                <a:latin typeface="Arial Black" pitchFamily="34" charset="0"/>
              </a:rPr>
              <a:t>III.II - </a:t>
            </a:r>
            <a:r>
              <a:rPr lang="fr-FR" sz="4000" b="1" i="0" u="sng" strike="noStrike" baseline="0" dirty="0" smtClean="0">
                <a:solidFill>
                  <a:srgbClr val="FF0000"/>
                </a:solidFill>
                <a:latin typeface="Arial Black" pitchFamily="34" charset="0"/>
              </a:rPr>
              <a:t>ORIGINE MÉDULLAIRE :</a:t>
            </a:r>
            <a:br>
              <a:rPr lang="fr-FR" sz="4000" b="1" i="0" u="sng" strike="noStrike" baseline="0" dirty="0" smtClean="0">
                <a:solidFill>
                  <a:srgbClr val="FF0000"/>
                </a:solidFill>
                <a:latin typeface="Arial Black" pitchFamily="34" charset="0"/>
              </a:rPr>
            </a:br>
            <a:r>
              <a:rPr lang="fr-FR" sz="4000" b="1" i="0" u="sng" strike="noStrike" baseline="0" dirty="0" smtClean="0">
                <a:solidFill>
                  <a:srgbClr val="FF0000"/>
                </a:solidFill>
                <a:latin typeface="Arial Black" pitchFamily="34" charset="0"/>
              </a:rPr>
              <a:t/>
            </a:r>
            <a:br>
              <a:rPr lang="fr-FR" sz="4000" b="1" i="0" u="sng" strike="noStrike" baseline="0" dirty="0" smtClean="0">
                <a:solidFill>
                  <a:srgbClr val="FF0000"/>
                </a:solidFill>
                <a:latin typeface="Arial Black" pitchFamily="34" charset="0"/>
              </a:rPr>
            </a:br>
            <a:r>
              <a:rPr lang="fr-FR" sz="3600" b="1" i="0" u="none" strike="noStrike" baseline="0" dirty="0" smtClean="0">
                <a:solidFill>
                  <a:srgbClr val="FF0000"/>
                </a:solidFill>
                <a:latin typeface="Arial Black" pitchFamily="34" charset="0"/>
              </a:rPr>
              <a:t></a:t>
            </a:r>
            <a:r>
              <a:rPr lang="fr-FR" sz="3600" b="0" i="0" u="none" strike="noStrike" baseline="0" dirty="0" smtClean="0">
                <a:solidFill>
                  <a:srgbClr val="9A6666"/>
                </a:solidFill>
                <a:latin typeface="Arial Black" pitchFamily="34" charset="0"/>
              </a:rPr>
              <a:t> </a:t>
            </a:r>
            <a:r>
              <a:rPr lang="fr-FR" sz="4000" b="0" i="0" u="none" strike="noStrike" baseline="0" dirty="0" smtClean="0">
                <a:solidFill>
                  <a:srgbClr val="000000"/>
                </a:solidFill>
                <a:latin typeface="Arial Black" pitchFamily="34" charset="0"/>
              </a:rPr>
              <a:t>Traumatismes lésant la   </a:t>
            </a:r>
            <a:br>
              <a:rPr lang="fr-FR" sz="4000" b="0" i="0" u="none" strike="noStrike" baseline="0" dirty="0" smtClean="0">
                <a:solidFill>
                  <a:srgbClr val="000000"/>
                </a:solidFill>
                <a:latin typeface="Arial Black" pitchFamily="34" charset="0"/>
              </a:rPr>
            </a:br>
            <a:r>
              <a:rPr lang="fr-FR" sz="4000" dirty="0">
                <a:solidFill>
                  <a:srgbClr val="000000"/>
                </a:solidFill>
                <a:latin typeface="Arial Black" pitchFamily="34" charset="0"/>
              </a:rPr>
              <a:t> </a:t>
            </a:r>
            <a:r>
              <a:rPr lang="fr-FR" sz="4000" dirty="0" smtClean="0">
                <a:solidFill>
                  <a:srgbClr val="000000"/>
                </a:solidFill>
                <a:latin typeface="Arial Black" pitchFamily="34" charset="0"/>
              </a:rPr>
              <a:t>   </a:t>
            </a:r>
            <a:r>
              <a:rPr lang="fr-FR" sz="4000" b="0" i="0" u="none" strike="noStrike" baseline="0" dirty="0" smtClean="0">
                <a:solidFill>
                  <a:srgbClr val="000000"/>
                </a:solidFill>
                <a:latin typeface="Arial Black" pitchFamily="34" charset="0"/>
              </a:rPr>
              <a:t>colonne</a:t>
            </a:r>
            <a:r>
              <a:rPr lang="fr-FR" sz="4000" b="0" i="0" u="none" strike="noStrike" dirty="0" smtClean="0">
                <a:solidFill>
                  <a:srgbClr val="000000"/>
                </a:solidFill>
                <a:latin typeface="Arial Black" pitchFamily="34" charset="0"/>
              </a:rPr>
              <a:t> </a:t>
            </a:r>
            <a:r>
              <a:rPr lang="fr-FR" sz="4000" b="0" i="0" u="none" strike="noStrike" baseline="0" dirty="0" smtClean="0">
                <a:solidFill>
                  <a:srgbClr val="000000"/>
                </a:solidFill>
                <a:latin typeface="Arial Black" pitchFamily="34" charset="0"/>
              </a:rPr>
              <a:t>vertébrale.</a:t>
            </a:r>
            <a:br>
              <a:rPr lang="fr-FR" sz="4000" b="0" i="0" u="none" strike="noStrike" baseline="0" dirty="0" smtClean="0">
                <a:solidFill>
                  <a:srgbClr val="000000"/>
                </a:solidFill>
                <a:latin typeface="Arial Black" pitchFamily="34" charset="0"/>
              </a:rPr>
            </a:br>
            <a:r>
              <a:rPr lang="fr-FR" sz="3600" b="1" i="0" u="none" strike="noStrike" baseline="0" dirty="0" smtClean="0">
                <a:solidFill>
                  <a:srgbClr val="FF0000"/>
                </a:solidFill>
                <a:latin typeface="Arial Black" pitchFamily="34" charset="0"/>
              </a:rPr>
              <a:t></a:t>
            </a:r>
            <a:r>
              <a:rPr lang="fr-FR" sz="3600" b="0" i="0" u="none" strike="noStrike" baseline="0" dirty="0" smtClean="0">
                <a:solidFill>
                  <a:srgbClr val="9A6666"/>
                </a:solidFill>
                <a:latin typeface="Arial Black" pitchFamily="34" charset="0"/>
              </a:rPr>
              <a:t> </a:t>
            </a:r>
            <a:r>
              <a:rPr lang="fr-FR" sz="4000" b="0" i="0" u="none" strike="noStrike" baseline="0" dirty="0" smtClean="0">
                <a:solidFill>
                  <a:srgbClr val="000000"/>
                </a:solidFill>
                <a:latin typeface="Arial Black" pitchFamily="34" charset="0"/>
              </a:rPr>
              <a:t>Infections.</a:t>
            </a:r>
            <a:br>
              <a:rPr lang="fr-FR" sz="4000" b="0" i="0" u="none" strike="noStrike" baseline="0" dirty="0" smtClean="0">
                <a:solidFill>
                  <a:srgbClr val="000000"/>
                </a:solidFill>
                <a:latin typeface="Arial Black" pitchFamily="34" charset="0"/>
              </a:rPr>
            </a:br>
            <a:r>
              <a:rPr lang="fr-FR" sz="3600" b="1" i="0" u="none" strike="noStrike" baseline="0" dirty="0" smtClean="0">
                <a:solidFill>
                  <a:srgbClr val="FF0000"/>
                </a:solidFill>
                <a:latin typeface="Arial Black" pitchFamily="34" charset="0"/>
              </a:rPr>
              <a:t> </a:t>
            </a:r>
            <a:r>
              <a:rPr lang="fr-FR" sz="4000" b="0" i="0" u="none" strike="noStrike" baseline="0" dirty="0" smtClean="0">
                <a:solidFill>
                  <a:srgbClr val="000000"/>
                </a:solidFill>
                <a:latin typeface="Arial Black" pitchFamily="34" charset="0"/>
              </a:rPr>
              <a:t>Tumeurs.</a:t>
            </a:r>
            <a:br>
              <a:rPr lang="fr-FR" sz="4000" b="0" i="0" u="none" strike="noStrike" baseline="0" dirty="0" smtClean="0">
                <a:solidFill>
                  <a:srgbClr val="000000"/>
                </a:solidFill>
                <a:latin typeface="Arial Black" pitchFamily="34" charset="0"/>
              </a:rPr>
            </a:br>
            <a:endParaRPr lang="fr-FR" dirty="0">
              <a:solidFill>
                <a:srgbClr val="FF0000"/>
              </a:solidFill>
              <a:latin typeface="Arial Black" pitchFamily="34" charset="0"/>
            </a:endParaRPr>
          </a:p>
        </p:txBody>
      </p:sp>
    </p:spTree>
    <p:extLst>
      <p:ext uri="{BB962C8B-B14F-4D97-AF65-F5344CB8AC3E}">
        <p14:creationId xmlns:p14="http://schemas.microsoft.com/office/powerpoint/2010/main" val="237716922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0261" y="237507"/>
            <a:ext cx="8056179" cy="641451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158384473"/>
      </p:ext>
    </p:extLst>
  </p:cSld>
  <p:clrMapOvr>
    <a:masterClrMapping/>
  </p:clrMapOvr>
  <p:transition spd="slow">
    <p:checke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16"/>
          <p:cNvGrpSpPr>
            <a:grpSpLocks/>
          </p:cNvGrpSpPr>
          <p:nvPr/>
        </p:nvGrpSpPr>
        <p:grpSpPr bwMode="auto">
          <a:xfrm>
            <a:off x="-157163" y="0"/>
            <a:ext cx="7613651" cy="6724650"/>
            <a:chOff x="320457" y="990450"/>
            <a:chExt cx="5454556" cy="4914607"/>
          </a:xfrm>
        </p:grpSpPr>
        <p:pic>
          <p:nvPicPr>
            <p:cNvPr id="40963" name="Picture 12"/>
            <p:cNvPicPr>
              <a:picLocks noChangeAspect="1" noChangeArrowheads="1"/>
            </p:cNvPicPr>
            <p:nvPr/>
          </p:nvPicPr>
          <p:blipFill>
            <a:blip r:embed="rId2">
              <a:extLst>
                <a:ext uri="{28A0092B-C50C-407E-A947-70E740481C1C}">
                  <a14:useLocalDpi xmlns:a14="http://schemas.microsoft.com/office/drawing/2010/main" val="0"/>
                </a:ext>
              </a:extLst>
            </a:blip>
            <a:srcRect l="36658" t="21806" r="21893" b="9792"/>
            <a:stretch>
              <a:fillRect/>
            </a:stretch>
          </p:blipFill>
          <p:spPr bwMode="auto">
            <a:xfrm>
              <a:off x="1160087" y="1086314"/>
              <a:ext cx="4614926" cy="481874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14"/>
            <p:cNvSpPr>
              <a:spLocks noChangeArrowheads="1"/>
            </p:cNvSpPr>
            <p:nvPr/>
          </p:nvSpPr>
          <p:spPr bwMode="auto">
            <a:xfrm>
              <a:off x="320457" y="990450"/>
              <a:ext cx="1302224" cy="945563"/>
            </a:xfrm>
            <a:prstGeom prst="rect">
              <a:avLst/>
            </a:prstGeom>
            <a:solidFill>
              <a:srgbClr val="FFFFFF"/>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defRPr/>
              </a:pPr>
              <a:endParaRPr lang="fr-FR" kern="0" smtClean="0">
                <a:solidFill>
                  <a:srgbClr val="000000"/>
                </a:solidFill>
              </a:endParaRPr>
            </a:p>
          </p:txBody>
        </p:sp>
      </p:grpSp>
    </p:spTree>
    <p:extLst>
      <p:ext uri="{BB962C8B-B14F-4D97-AF65-F5344CB8AC3E}">
        <p14:creationId xmlns:p14="http://schemas.microsoft.com/office/powerpoint/2010/main" val="443562459"/>
      </p:ext>
    </p:extLst>
  </p:cSld>
  <p:clrMapOvr>
    <a:masterClrMapping/>
  </p:clrMapOvr>
  <p:transition spd="slow">
    <p:checke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itre 1"/>
          <p:cNvSpPr>
            <a:spLocks noGrp="1"/>
          </p:cNvSpPr>
          <p:nvPr>
            <p:ph type="title"/>
          </p:nvPr>
        </p:nvSpPr>
        <p:spPr>
          <a:xfrm>
            <a:off x="249238" y="346075"/>
            <a:ext cx="8631237" cy="6151563"/>
          </a:xfrm>
        </p:spPr>
        <p:style>
          <a:lnRef idx="2">
            <a:schemeClr val="dk1"/>
          </a:lnRef>
          <a:fillRef idx="1">
            <a:schemeClr val="lt1"/>
          </a:fillRef>
          <a:effectRef idx="0">
            <a:schemeClr val="dk1"/>
          </a:effectRef>
          <a:fontRef idx="minor">
            <a:schemeClr val="dk1"/>
          </a:fontRef>
        </p:style>
        <p:txBody>
          <a:bodyPr/>
          <a:lstStyle/>
          <a:p>
            <a:r>
              <a:rPr lang="fr-FR" sz="3200" b="1" dirty="0" smtClean="0">
                <a:solidFill>
                  <a:schemeClr val="bg1"/>
                </a:solidFill>
              </a:rPr>
              <a:t/>
            </a:r>
            <a:br>
              <a:rPr lang="fr-FR" sz="3200" b="1" dirty="0" smtClean="0">
                <a:solidFill>
                  <a:schemeClr val="bg1"/>
                </a:solidFill>
              </a:rPr>
            </a:br>
            <a:r>
              <a:rPr lang="fr-FR" sz="3200" b="1" dirty="0" smtClean="0">
                <a:solidFill>
                  <a:schemeClr val="tx1"/>
                </a:solidFill>
              </a:rPr>
              <a:t>Les nerfs moteurs du S.N.P transmettent donc les ordres délivrés par le S.N.C. Cette activité motrice est forcément double : </a:t>
            </a:r>
            <a:br>
              <a:rPr lang="fr-FR" sz="3200" b="1" dirty="0" smtClean="0">
                <a:solidFill>
                  <a:schemeClr val="tx1"/>
                </a:solidFill>
              </a:rPr>
            </a:br>
            <a:r>
              <a:rPr lang="fr-FR" sz="3200" b="1" u="sng" dirty="0" smtClean="0">
                <a:solidFill>
                  <a:srgbClr val="FF0000"/>
                </a:solidFill>
              </a:rPr>
              <a:t>VOLONTAIRE</a:t>
            </a:r>
            <a:r>
              <a:rPr lang="fr-FR" sz="3200" b="1" dirty="0" smtClean="0">
                <a:solidFill>
                  <a:schemeClr val="tx1"/>
                </a:solidFill>
              </a:rPr>
              <a:t>, véhiculée par le système nerveux somatique (ou volontaire), à destination des muscles squelettiques et à l’origine des mouvements. </a:t>
            </a:r>
            <a:br>
              <a:rPr lang="fr-FR" sz="3200" b="1" dirty="0" smtClean="0">
                <a:solidFill>
                  <a:schemeClr val="tx1"/>
                </a:solidFill>
              </a:rPr>
            </a:br>
            <a:r>
              <a:rPr lang="fr-FR" sz="3200" b="1" u="sng" dirty="0" smtClean="0">
                <a:solidFill>
                  <a:srgbClr val="FF0000"/>
                </a:solidFill>
              </a:rPr>
              <a:t>INVOLONTAIRE</a:t>
            </a:r>
            <a:r>
              <a:rPr lang="fr-FR" sz="3200" b="1" dirty="0" smtClean="0">
                <a:solidFill>
                  <a:schemeClr val="tx1"/>
                </a:solidFill>
              </a:rPr>
              <a:t>, véhiculée par le système nerveux autonome (ou involontaire, ou végétatif), à destination du cœur, des muscles lisses et des glandes. L’activité est complètement indépendante de la volonté.  </a:t>
            </a:r>
            <a:br>
              <a:rPr lang="fr-FR" sz="3200" b="1" dirty="0" smtClean="0">
                <a:solidFill>
                  <a:schemeClr val="tx1"/>
                </a:solidFill>
              </a:rPr>
            </a:br>
            <a:r>
              <a:rPr lang="fr-FR" sz="3200" b="1" dirty="0" smtClean="0">
                <a:solidFill>
                  <a:schemeClr val="tx1"/>
                </a:solidFill>
              </a:rPr>
              <a:t>   </a:t>
            </a:r>
          </a:p>
        </p:txBody>
      </p:sp>
    </p:spTree>
    <p:extLst>
      <p:ext uri="{BB962C8B-B14F-4D97-AF65-F5344CB8AC3E}">
        <p14:creationId xmlns:p14="http://schemas.microsoft.com/office/powerpoint/2010/main" val="1430723465"/>
      </p:ext>
    </p:extLst>
  </p:cSld>
  <p:clrMapOvr>
    <a:masterClrMapping/>
  </p:clrMapOvr>
  <p:transition spd="slow">
    <p:checke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Imag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0663" y="173038"/>
            <a:ext cx="8734425" cy="6464300"/>
          </a:xfrm>
          <a:prstGeom prst="rect">
            <a:avLst/>
          </a:prstGeom>
          <a:noFill/>
          <a:ln>
            <a:noFill/>
          </a:ln>
        </p:spPr>
      </p:pic>
    </p:spTree>
    <p:extLst>
      <p:ext uri="{BB962C8B-B14F-4D97-AF65-F5344CB8AC3E}">
        <p14:creationId xmlns:p14="http://schemas.microsoft.com/office/powerpoint/2010/main" val="290024918"/>
      </p:ext>
    </p:extLst>
  </p:cSld>
  <p:clrMapOvr>
    <a:masterClrMapping/>
  </p:clrMapOvr>
  <p:transition spd="slow">
    <p:checke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2" descr="http://s3.e-monsite.com/2010/08/09/08/resize_550_550/Nerfsspinaux.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038" y="220663"/>
            <a:ext cx="8559800" cy="644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4019851"/>
      </p:ext>
    </p:extLst>
  </p:cSld>
  <p:clrMapOvr>
    <a:masterClrMapping/>
  </p:clrMapOvr>
  <p:transition spd="slow">
    <p:checke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51520" y="886073"/>
            <a:ext cx="8856984" cy="5184576"/>
          </a:xfrm>
        </p:spPr>
        <p:txBody>
          <a:bodyPr>
            <a:normAutofit fontScale="90000"/>
          </a:bodyPr>
          <a:lstStyle/>
          <a:p>
            <a:pPr algn="l"/>
            <a:r>
              <a:rPr lang="fr-FR" sz="2400" b="1" i="0" u="none" strike="noStrike" baseline="0" dirty="0" smtClean="0">
                <a:solidFill>
                  <a:srgbClr val="FF0000"/>
                </a:solidFill>
                <a:latin typeface="Wingdings-Regular"/>
              </a:rPr>
              <a:t></a:t>
            </a:r>
            <a:r>
              <a:rPr lang="fr-FR" sz="2400" b="0" i="0" u="none" strike="noStrike" baseline="0" dirty="0" smtClean="0">
                <a:solidFill>
                  <a:srgbClr val="9A6666"/>
                </a:solidFill>
                <a:latin typeface="Wingdings-Regular"/>
              </a:rPr>
              <a:t> </a:t>
            </a:r>
            <a:r>
              <a:rPr lang="fr-FR" sz="2800" b="1" i="0" u="none" strike="noStrike" baseline="0" dirty="0" smtClean="0">
                <a:solidFill>
                  <a:srgbClr val="000000"/>
                </a:solidFill>
                <a:latin typeface="Book Antiqua" pitchFamily="18" charset="0"/>
              </a:rPr>
              <a:t>Tétraplégie.</a:t>
            </a:r>
            <a:br>
              <a:rPr lang="fr-FR" sz="2800" b="1" i="0" u="none" strike="noStrike" baseline="0" dirty="0" smtClean="0">
                <a:solidFill>
                  <a:srgbClr val="00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Paraplégie.</a:t>
            </a:r>
            <a:br>
              <a:rPr lang="fr-FR" sz="2800" b="1" i="0" u="none" strike="noStrike" baseline="0" dirty="0" smtClean="0">
                <a:solidFill>
                  <a:srgbClr val="000000"/>
                </a:solidFill>
                <a:latin typeface="Book Antiqua" pitchFamily="18" charset="0"/>
              </a:rPr>
            </a:br>
            <a:r>
              <a:rPr lang="it-IT" sz="2400" b="1" i="0" u="none" strike="noStrike" baseline="0" dirty="0" smtClean="0">
                <a:solidFill>
                  <a:srgbClr val="FF0000"/>
                </a:solidFill>
                <a:latin typeface="Book Antiqua" pitchFamily="18" charset="0"/>
              </a:rPr>
              <a:t></a:t>
            </a:r>
            <a:r>
              <a:rPr lang="it-IT" sz="2400" b="1" i="0" u="none" strike="noStrike" baseline="0" dirty="0" smtClean="0">
                <a:solidFill>
                  <a:srgbClr val="9A6666"/>
                </a:solidFill>
                <a:latin typeface="Book Antiqua" pitchFamily="18" charset="0"/>
              </a:rPr>
              <a:t> </a:t>
            </a:r>
            <a:r>
              <a:rPr lang="it-IT" sz="2800" b="1" i="0" u="none" strike="noStrike" baseline="0" dirty="0" smtClean="0">
                <a:solidFill>
                  <a:srgbClr val="000000"/>
                </a:solidFill>
                <a:latin typeface="Book Antiqua" pitchFamily="18" charset="0"/>
              </a:rPr>
              <a:t>Paralysie incomplete si la moelle</a:t>
            </a:r>
            <a:br>
              <a:rPr lang="it-IT" sz="2800" b="1" i="0" u="none" strike="noStrike" baseline="0" dirty="0" smtClean="0">
                <a:solidFill>
                  <a:srgbClr val="000000"/>
                </a:solidFill>
                <a:latin typeface="Book Antiqua" pitchFamily="18" charset="0"/>
              </a:rPr>
            </a:br>
            <a:r>
              <a:rPr lang="it-IT" sz="2800" b="1" dirty="0">
                <a:solidFill>
                  <a:srgbClr val="000000"/>
                </a:solidFill>
                <a:latin typeface="Book Antiqua" pitchFamily="18" charset="0"/>
              </a:rPr>
              <a:t> </a:t>
            </a:r>
            <a:r>
              <a:rPr lang="it-IT"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épinière n’est pas totalement détruite</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avec les troubles moteurs, troubles des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sphincters : </a:t>
            </a:r>
            <a:r>
              <a:rPr lang="fr-FR" sz="2800" b="1" i="0" u="none" strike="noStrike" baseline="0" dirty="0" smtClean="0">
                <a:solidFill>
                  <a:srgbClr val="FF0000"/>
                </a:solidFill>
                <a:latin typeface="Book Antiqua" pitchFamily="18" charset="0"/>
              </a:rPr>
              <a:t>problèmes urinaires et </a:t>
            </a:r>
            <a:br>
              <a:rPr lang="fr-FR" sz="2800" b="1" i="0" u="none" strike="noStrike" baseline="0" dirty="0" smtClean="0">
                <a:solidFill>
                  <a:srgbClr val="FF0000"/>
                </a:solidFill>
                <a:latin typeface="Book Antiqua" pitchFamily="18" charset="0"/>
              </a:rPr>
            </a:br>
            <a:r>
              <a:rPr lang="fr-FR" sz="2800" b="1" dirty="0">
                <a:solidFill>
                  <a:srgbClr val="FF0000"/>
                </a:solidFill>
                <a:latin typeface="Book Antiqua" pitchFamily="18" charset="0"/>
              </a:rPr>
              <a:t> </a:t>
            </a:r>
            <a:r>
              <a:rPr lang="fr-FR" sz="2800" b="1" dirty="0" smtClean="0">
                <a:solidFill>
                  <a:srgbClr val="FF0000"/>
                </a:solidFill>
                <a:latin typeface="Book Antiqua" pitchFamily="18" charset="0"/>
              </a:rPr>
              <a:t>   </a:t>
            </a:r>
            <a:r>
              <a:rPr lang="fr-FR" sz="2800" b="1" i="0" u="none" strike="noStrike" baseline="0" dirty="0" smtClean="0">
                <a:solidFill>
                  <a:srgbClr val="FF0000"/>
                </a:solidFill>
                <a:latin typeface="Book Antiqua" pitchFamily="18" charset="0"/>
              </a:rPr>
              <a:t>troubles de la sensibilité</a:t>
            </a:r>
            <a:r>
              <a:rPr lang="fr-FR" sz="2800" b="1" i="0" u="none" strike="noStrike" baseline="0" dirty="0" smtClean="0">
                <a:solidFill>
                  <a:srgbClr val="000000"/>
                </a:solidFill>
                <a:latin typeface="Book Antiqua" pitchFamily="18" charset="0"/>
              </a:rPr>
              <a:t>.</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r>
            <a:br>
              <a:rPr lang="fr-FR" sz="2800" b="1" dirty="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r>
            <a:br>
              <a:rPr lang="fr-FR" sz="2800" b="1" dirty="0">
                <a:solidFill>
                  <a:srgbClr val="000000"/>
                </a:solidFill>
                <a:latin typeface="Book Antiqua" pitchFamily="18" charset="0"/>
              </a:rPr>
            </a:br>
            <a:r>
              <a:rPr lang="fr-FR" sz="2800" b="1" dirty="0" smtClean="0">
                <a:solidFill>
                  <a:srgbClr val="000000"/>
                </a:solidFill>
                <a:latin typeface="Book Antiqua" pitchFamily="18" charset="0"/>
              </a:rPr>
              <a:t/>
            </a:r>
            <a:br>
              <a:rPr lang="fr-FR" sz="2800" b="1" dirty="0" smtClean="0">
                <a:solidFill>
                  <a:srgbClr val="000000"/>
                </a:solidFill>
                <a:latin typeface="Book Antiqua" pitchFamily="18" charset="0"/>
              </a:rPr>
            </a:br>
            <a:r>
              <a:rPr lang="fr-FR" sz="2800" b="1" dirty="0">
                <a:solidFill>
                  <a:srgbClr val="000000"/>
                </a:solidFill>
                <a:latin typeface="Book Antiqua" pitchFamily="18" charset="0"/>
              </a:rPr>
              <a:t/>
            </a:r>
            <a:br>
              <a:rPr lang="fr-FR" sz="2800" b="1" dirty="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endParaRPr lang="fr-FR" sz="2800" b="1" dirty="0">
              <a:latin typeface="Book Antiqua" pitchFamily="18" charset="0"/>
            </a:endParaRPr>
          </a:p>
        </p:txBody>
      </p:sp>
      <p:sp>
        <p:nvSpPr>
          <p:cNvPr id="3" name="Rectangle 2"/>
          <p:cNvSpPr/>
          <p:nvPr/>
        </p:nvSpPr>
        <p:spPr>
          <a:xfrm>
            <a:off x="251520" y="116632"/>
            <a:ext cx="8640960" cy="707886"/>
          </a:xfrm>
          <a:prstGeom prst="rect">
            <a:avLst/>
          </a:prstGeom>
        </p:spPr>
        <p:txBody>
          <a:bodyPr wrap="square">
            <a:spAutoFit/>
          </a:bodyPr>
          <a:lstStyle/>
          <a:p>
            <a:r>
              <a:rPr lang="fr-FR" sz="4000" b="1" dirty="0" smtClean="0">
                <a:solidFill>
                  <a:srgbClr val="FF0000"/>
                </a:solidFill>
                <a:latin typeface="ArialMT"/>
              </a:rPr>
              <a:t> </a:t>
            </a:r>
            <a:r>
              <a:rPr lang="fr-FR" sz="3200" b="1" dirty="0" smtClean="0">
                <a:solidFill>
                  <a:srgbClr val="FF0000"/>
                </a:solidFill>
                <a:latin typeface="Book Antiqua" pitchFamily="18" charset="0"/>
              </a:rPr>
              <a:t>Les pathologies d’Origine Médullaire :</a:t>
            </a:r>
            <a:endParaRPr lang="fr-FR" sz="4400" b="1" dirty="0">
              <a:solidFill>
                <a:srgbClr val="FF0000"/>
              </a:solidFill>
              <a:latin typeface="Book Antiqua" pitchFamily="18"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7584" y="3573016"/>
            <a:ext cx="6912768" cy="309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5259645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marttech\Desktop\téléchargement.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332656"/>
            <a:ext cx="8424936" cy="61926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3991690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8" name="Rectangle 4"/>
          <p:cNvSpPr>
            <a:spLocks noGrp="1" noChangeArrowheads="1"/>
          </p:cNvSpPr>
          <p:nvPr>
            <p:ph type="title"/>
          </p:nvPr>
        </p:nvSpPr>
        <p:spPr>
          <a:xfrm>
            <a:off x="107504" y="1844824"/>
            <a:ext cx="8714234" cy="2016224"/>
          </a:xfrm>
          <a:ln>
            <a:solidFill>
              <a:srgbClr val="996633"/>
            </a:solidFill>
          </a:ln>
        </p:spPr>
        <p:txBody>
          <a:bodyPr/>
          <a:lstStyle/>
          <a:p>
            <a:pPr eaLnBrk="1" hangingPunct="1">
              <a:defRPr/>
            </a:pPr>
            <a:r>
              <a:rPr lang="fr-BE" sz="3200" b="1" dirty="0" smtClean="0">
                <a:solidFill>
                  <a:srgbClr val="FF0000"/>
                </a:solidFill>
                <a:effectLst/>
                <a:latin typeface="Arial Black" pitchFamily="34" charset="0"/>
              </a:rPr>
              <a:t>II- LES BASES NEURODÉVELOPPEMENTALES DE LA SENSORI-MOTRICITÉ CHEZ L’ENFANT: </a:t>
            </a:r>
            <a:endParaRPr lang="fr-FR" sz="3200" b="1" dirty="0" smtClean="0">
              <a:solidFill>
                <a:srgbClr val="FF0000"/>
              </a:solidFill>
              <a:effectLst/>
              <a:latin typeface="Arial Black" pitchFamily="34" charset="0"/>
            </a:endParaRPr>
          </a:p>
        </p:txBody>
      </p:sp>
    </p:spTree>
    <p:extLst>
      <p:ext uri="{BB962C8B-B14F-4D97-AF65-F5344CB8AC3E}">
        <p14:creationId xmlns:p14="http://schemas.microsoft.com/office/powerpoint/2010/main" val="107767402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856984" cy="6322714"/>
          </a:xfrm>
        </p:spPr>
        <p:txBody>
          <a:bodyPr>
            <a:normAutofit/>
          </a:bodyPr>
          <a:lstStyle/>
          <a:p>
            <a:pPr algn="l"/>
            <a:r>
              <a:rPr lang="fr-FR" sz="2800" b="1" u="sng" dirty="0" smtClean="0">
                <a:solidFill>
                  <a:srgbClr val="FF0000"/>
                </a:solidFill>
                <a:latin typeface="ArialMT"/>
              </a:rPr>
              <a:t>- Les pathologies d’</a:t>
            </a:r>
            <a:r>
              <a:rPr lang="fr-FR" sz="2800" b="1" i="0" u="sng" strike="noStrike" baseline="0" dirty="0" smtClean="0">
                <a:solidFill>
                  <a:srgbClr val="FF0000"/>
                </a:solidFill>
                <a:latin typeface="ArialMT"/>
              </a:rPr>
              <a:t>origine neuromusculaires</a:t>
            </a:r>
            <a:r>
              <a:rPr lang="fr-FR" sz="3600" b="0" i="0" u="none" strike="noStrike" baseline="0" dirty="0" smtClean="0">
                <a:solidFill>
                  <a:srgbClr val="FF0000"/>
                </a:solidFill>
                <a:latin typeface="ArialMT"/>
              </a:rPr>
              <a:t>:</a:t>
            </a:r>
            <a:br>
              <a:rPr lang="fr-FR" sz="3600" b="0" i="0" u="none" strike="noStrike" baseline="0" dirty="0" smtClean="0">
                <a:solidFill>
                  <a:srgbClr val="FF0000"/>
                </a:solidFill>
                <a:latin typeface="ArialMT"/>
              </a:rPr>
            </a:br>
            <a:r>
              <a:rPr lang="fr-FR" sz="4000" b="0" i="0" u="none" strike="noStrike" baseline="0" dirty="0" smtClean="0">
                <a:solidFill>
                  <a:srgbClr val="FF0000"/>
                </a:solidFill>
                <a:latin typeface="ArialMT"/>
              </a:rPr>
              <a:t/>
            </a:r>
            <a:br>
              <a:rPr lang="fr-FR" sz="4000" b="0" i="0" u="none" strike="noStrike" baseline="0" dirty="0" smtClean="0">
                <a:solidFill>
                  <a:srgbClr val="FF0000"/>
                </a:solidFill>
                <a:latin typeface="ArialMT"/>
              </a:rPr>
            </a:br>
            <a:r>
              <a:rPr lang="fr-FR" sz="3600" b="1" i="0" u="none" strike="noStrike" baseline="0" dirty="0" smtClean="0">
                <a:latin typeface="Book Antiqua" pitchFamily="18" charset="0"/>
              </a:rPr>
              <a:t>La plupart sont </a:t>
            </a:r>
            <a:r>
              <a:rPr lang="fr-FR" sz="3600" b="1" i="0" u="none" strike="noStrike" baseline="0" dirty="0" err="1" smtClean="0">
                <a:latin typeface="Book Antiqua" pitchFamily="18" charset="0"/>
              </a:rPr>
              <a:t>sont</a:t>
            </a:r>
            <a:r>
              <a:rPr lang="fr-FR" sz="3600" b="1" i="0" u="none" strike="noStrike" baseline="0" dirty="0" smtClean="0">
                <a:latin typeface="Book Antiqua" pitchFamily="18" charset="0"/>
              </a:rPr>
              <a:t> d’origine génétique :</a:t>
            </a:r>
            <a:br>
              <a:rPr lang="fr-FR" sz="3600" b="1" i="0" u="none" strike="noStrike" baseline="0" dirty="0" smtClean="0">
                <a:latin typeface="Book Antiqua" pitchFamily="18" charset="0"/>
              </a:rPr>
            </a:br>
            <a:r>
              <a:rPr lang="fr-FR" sz="3600" b="1" i="0" u="none" strike="noStrike" baseline="0" dirty="0" smtClean="0">
                <a:latin typeface="Book Antiqua" pitchFamily="18" charset="0"/>
              </a:rPr>
              <a:t/>
            </a:r>
            <a:br>
              <a:rPr lang="fr-FR" sz="3600" b="1" i="0" u="none" strike="noStrike" baseline="0" dirty="0" smtClean="0">
                <a:latin typeface="Book Antiqua" pitchFamily="18" charset="0"/>
              </a:rPr>
            </a:br>
            <a:r>
              <a:rPr lang="fr-FR" sz="3100" b="1" i="0" u="none" strike="noStrike" baseline="0" dirty="0" smtClean="0">
                <a:solidFill>
                  <a:srgbClr val="9A6666"/>
                </a:solidFill>
                <a:latin typeface="Book Antiqua" pitchFamily="18" charset="0"/>
              </a:rPr>
              <a:t> </a:t>
            </a:r>
            <a:r>
              <a:rPr lang="fr-FR" sz="2200" b="1" i="0" u="none" strike="noStrike" baseline="0" dirty="0" smtClean="0">
                <a:solidFill>
                  <a:srgbClr val="0070C0"/>
                </a:solidFill>
                <a:latin typeface="Arial Black" pitchFamily="34" charset="0"/>
              </a:rPr>
              <a:t>1.</a:t>
            </a:r>
            <a:r>
              <a:rPr lang="fr-FR" sz="2700" b="1" i="0" u="none" strike="noStrike" baseline="0" dirty="0" smtClean="0">
                <a:solidFill>
                  <a:srgbClr val="0070C0"/>
                </a:solidFill>
                <a:latin typeface="Arial Black" pitchFamily="34" charset="0"/>
              </a:rPr>
              <a:t>AMYOTROPHIE SPINALE INFANTILE.</a:t>
            </a:r>
            <a:br>
              <a:rPr lang="fr-FR" sz="2700" b="1" i="0" u="none" strike="noStrike" baseline="0" dirty="0" smtClean="0">
                <a:solidFill>
                  <a:srgbClr val="0070C0"/>
                </a:solidFill>
                <a:latin typeface="Arial Black" pitchFamily="34" charset="0"/>
              </a:rPr>
            </a:br>
            <a:r>
              <a:rPr lang="fr-FR" sz="2200" b="1" i="0" u="none" strike="noStrike" baseline="0" dirty="0" smtClean="0">
                <a:solidFill>
                  <a:srgbClr val="0070C0"/>
                </a:solidFill>
                <a:latin typeface="Arial Black" pitchFamily="34" charset="0"/>
              </a:rPr>
              <a:t> 2. </a:t>
            </a:r>
            <a:r>
              <a:rPr lang="fr-FR" sz="2700" b="1" i="0" u="none" strike="noStrike" baseline="0" dirty="0" smtClean="0">
                <a:solidFill>
                  <a:srgbClr val="0070C0"/>
                </a:solidFill>
                <a:latin typeface="Arial Black" pitchFamily="34" charset="0"/>
              </a:rPr>
              <a:t>NEUROPATHIE SPINALE.</a:t>
            </a:r>
            <a:br>
              <a:rPr lang="fr-FR" sz="2700" b="1" i="0" u="none" strike="noStrike" baseline="0" dirty="0" smtClean="0">
                <a:solidFill>
                  <a:srgbClr val="0070C0"/>
                </a:solidFill>
                <a:latin typeface="Arial Black" pitchFamily="34" charset="0"/>
              </a:rPr>
            </a:br>
            <a:r>
              <a:rPr lang="fr-FR" sz="2200" b="1" i="0" u="none" strike="noStrike" baseline="0" dirty="0" smtClean="0">
                <a:solidFill>
                  <a:srgbClr val="0070C0"/>
                </a:solidFill>
                <a:latin typeface="Arial Black" pitchFamily="34" charset="0"/>
              </a:rPr>
              <a:t> 3. </a:t>
            </a:r>
            <a:r>
              <a:rPr lang="fr-FR" sz="2700" b="1" i="0" u="none" strike="noStrike" baseline="0" dirty="0" smtClean="0">
                <a:solidFill>
                  <a:srgbClr val="0070C0"/>
                </a:solidFill>
                <a:latin typeface="Arial Black" pitchFamily="34" charset="0"/>
              </a:rPr>
              <a:t>MYASTHÉNIE.</a:t>
            </a:r>
            <a:br>
              <a:rPr lang="fr-FR" sz="2700" b="1" i="0" u="none" strike="noStrike" baseline="0" dirty="0" smtClean="0">
                <a:solidFill>
                  <a:srgbClr val="0070C0"/>
                </a:solidFill>
                <a:latin typeface="Arial Black" pitchFamily="34" charset="0"/>
              </a:rPr>
            </a:br>
            <a:r>
              <a:rPr lang="fr-FR" sz="2200" b="1" i="0" u="none" strike="noStrike" baseline="0" dirty="0" smtClean="0">
                <a:solidFill>
                  <a:srgbClr val="0070C0"/>
                </a:solidFill>
                <a:latin typeface="Arial Black" pitchFamily="34" charset="0"/>
              </a:rPr>
              <a:t> 4. </a:t>
            </a:r>
            <a:r>
              <a:rPr lang="fr-FR" sz="2700" b="1" i="0" u="none" strike="noStrike" baseline="0" dirty="0" smtClean="0">
                <a:solidFill>
                  <a:srgbClr val="0070C0"/>
                </a:solidFill>
                <a:latin typeface="Arial Black" pitchFamily="34" charset="0"/>
              </a:rPr>
              <a:t>MYOPATHIE OU DYSTROPHIE </a:t>
            </a:r>
            <a:br>
              <a:rPr lang="fr-FR" sz="2700" b="1" i="0" u="none" strike="noStrike" baseline="0" dirty="0" smtClean="0">
                <a:solidFill>
                  <a:srgbClr val="0070C0"/>
                </a:solidFill>
                <a:latin typeface="Arial Black" pitchFamily="34" charset="0"/>
              </a:rPr>
            </a:br>
            <a:r>
              <a:rPr lang="fr-FR" sz="2700" b="1" dirty="0">
                <a:solidFill>
                  <a:srgbClr val="0070C0"/>
                </a:solidFill>
                <a:latin typeface="Arial Black" pitchFamily="34" charset="0"/>
              </a:rPr>
              <a:t> </a:t>
            </a:r>
            <a:r>
              <a:rPr lang="fr-FR" sz="2700" b="1" dirty="0" smtClean="0">
                <a:solidFill>
                  <a:srgbClr val="0070C0"/>
                </a:solidFill>
                <a:latin typeface="Arial Black" pitchFamily="34" charset="0"/>
              </a:rPr>
              <a:t>   </a:t>
            </a:r>
            <a:r>
              <a:rPr lang="fr-FR" sz="2700" b="1" i="0" u="none" strike="noStrike" baseline="0" dirty="0" smtClean="0">
                <a:solidFill>
                  <a:srgbClr val="0070C0"/>
                </a:solidFill>
                <a:latin typeface="Arial Black" pitchFamily="34" charset="0"/>
              </a:rPr>
              <a:t>MUSCULAIRE.</a:t>
            </a:r>
            <a:r>
              <a:rPr lang="fr-FR" sz="3600" b="1" i="0" u="none" strike="noStrike" baseline="0" dirty="0" smtClean="0">
                <a:solidFill>
                  <a:srgbClr val="0070C0"/>
                </a:solidFill>
                <a:latin typeface="Arial Black" pitchFamily="34" charset="0"/>
              </a:rPr>
              <a:t/>
            </a:r>
            <a:br>
              <a:rPr lang="fr-FR" sz="3600" b="1" i="0" u="none" strike="noStrike" baseline="0" dirty="0" smtClean="0">
                <a:solidFill>
                  <a:srgbClr val="0070C0"/>
                </a:solidFill>
                <a:latin typeface="Arial Black" pitchFamily="34" charset="0"/>
              </a:rPr>
            </a:br>
            <a:endParaRPr lang="fr-FR" b="1" dirty="0">
              <a:solidFill>
                <a:srgbClr val="0070C0"/>
              </a:solidFill>
              <a:latin typeface="Arial Black" pitchFamily="34" charset="0"/>
            </a:endParaRPr>
          </a:p>
        </p:txBody>
      </p:sp>
    </p:spTree>
    <p:extLst>
      <p:ext uri="{BB962C8B-B14F-4D97-AF65-F5344CB8AC3E}">
        <p14:creationId xmlns:p14="http://schemas.microsoft.com/office/powerpoint/2010/main" val="10052534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7" y="1268760"/>
            <a:ext cx="5660279" cy="5328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3807" y="1772816"/>
            <a:ext cx="2880320" cy="39417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467543" y="116632"/>
            <a:ext cx="8396583" cy="707886"/>
          </a:xfrm>
          <a:prstGeom prst="rect">
            <a:avLst/>
          </a:prstGeom>
        </p:spPr>
        <p:txBody>
          <a:bodyPr wrap="square">
            <a:spAutoFit/>
          </a:bodyPr>
          <a:lstStyle/>
          <a:p>
            <a:pPr algn="ctr"/>
            <a:r>
              <a:rPr lang="fr-FR" sz="4000" b="1" dirty="0" smtClean="0">
                <a:solidFill>
                  <a:srgbClr val="C00000"/>
                </a:solidFill>
              </a:rPr>
              <a:t>1. AMYOTROPHIE SPINALE INFANTILE :</a:t>
            </a:r>
            <a:endParaRPr lang="fr-FR" sz="1600" b="1" dirty="0">
              <a:solidFill>
                <a:srgbClr val="C00000"/>
              </a:solidFill>
            </a:endParaRPr>
          </a:p>
        </p:txBody>
      </p:sp>
    </p:spTree>
    <p:extLst>
      <p:ext uri="{BB962C8B-B14F-4D97-AF65-F5344CB8AC3E}">
        <p14:creationId xmlns:p14="http://schemas.microsoft.com/office/powerpoint/2010/main" val="241548196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778098"/>
          </a:xfrm>
        </p:spPr>
        <p:txBody>
          <a:bodyPr>
            <a:normAutofit/>
          </a:bodyPr>
          <a:lstStyle/>
          <a:p>
            <a:r>
              <a:rPr lang="fr-FR" b="1" dirty="0" smtClean="0">
                <a:solidFill>
                  <a:srgbClr val="C00000"/>
                </a:solidFill>
              </a:rPr>
              <a:t>2. NEUROPATHIE SPINALE:</a:t>
            </a:r>
            <a:endParaRPr lang="fr-FR" b="1" dirty="0">
              <a:solidFill>
                <a:srgbClr val="C00000"/>
              </a:solidFill>
            </a:endParaRPr>
          </a:p>
        </p:txBody>
      </p:sp>
      <p:sp>
        <p:nvSpPr>
          <p:cNvPr id="3" name="Rectangle 2"/>
          <p:cNvSpPr/>
          <p:nvPr/>
        </p:nvSpPr>
        <p:spPr>
          <a:xfrm>
            <a:off x="0" y="980728"/>
            <a:ext cx="8964488" cy="923330"/>
          </a:xfrm>
          <a:prstGeom prst="rect">
            <a:avLst/>
          </a:prstGeom>
        </p:spPr>
        <p:txBody>
          <a:bodyPr wrap="square">
            <a:spAutoFit/>
          </a:bodyPr>
          <a:lstStyle/>
          <a:p>
            <a:pPr algn="ctr"/>
            <a:r>
              <a:rPr lang="fr-FR" b="1" dirty="0" smtClean="0">
                <a:solidFill>
                  <a:srgbClr val="FF0000"/>
                </a:solidFill>
                <a:latin typeface="Google Sans"/>
              </a:rPr>
              <a:t>AMYOTROPHIE SPINALE DISTALE OU NEUROPATHIE MOTRICE HÉRÉDITAIRE DISTALE . </a:t>
            </a:r>
            <a:r>
              <a:rPr lang="fr-FR" b="1" dirty="0" smtClean="0">
                <a:solidFill>
                  <a:prstClr val="black"/>
                </a:solidFill>
                <a:latin typeface="Google Sans"/>
              </a:rPr>
              <a:t>Elle </a:t>
            </a:r>
            <a:r>
              <a:rPr lang="fr-FR" b="1" dirty="0">
                <a:solidFill>
                  <a:prstClr val="black"/>
                </a:solidFill>
                <a:latin typeface="Google Sans"/>
              </a:rPr>
              <a:t>se </a:t>
            </a:r>
            <a:r>
              <a:rPr lang="fr-FR" b="1" dirty="0" smtClean="0">
                <a:solidFill>
                  <a:prstClr val="black"/>
                </a:solidFill>
                <a:latin typeface="Google Sans"/>
              </a:rPr>
              <a:t>manifeste </a:t>
            </a:r>
            <a:r>
              <a:rPr lang="fr-FR" b="1" dirty="0">
                <a:solidFill>
                  <a:prstClr val="black"/>
                </a:solidFill>
                <a:latin typeface="Google Sans"/>
              </a:rPr>
              <a:t>par une faiblesse musculaire de gravité variable, qui peut débuter à la naissance, dans l'enfance ou à l'âge adulte.</a:t>
            </a:r>
            <a:endParaRPr lang="fr-FR" b="1" dirty="0">
              <a:solidFill>
                <a:prstClr val="black"/>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5736" y="2060848"/>
            <a:ext cx="4248472" cy="45492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14674321"/>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b="1" dirty="0" smtClean="0">
                <a:solidFill>
                  <a:srgbClr val="C00000"/>
                </a:solidFill>
                <a:latin typeface="Arial Black" pitchFamily="34" charset="0"/>
              </a:rPr>
              <a:t>3.MYASTHÉNIE :</a:t>
            </a:r>
            <a:endParaRPr lang="fr-FR" b="1" dirty="0">
              <a:solidFill>
                <a:srgbClr val="C00000"/>
              </a:solidFill>
              <a:latin typeface="Arial Black" pitchFamily="34" charset="0"/>
            </a:endParaRP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7" y="1556792"/>
            <a:ext cx="3672407" cy="4824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3968" y="1273485"/>
            <a:ext cx="4536504" cy="5391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51781694"/>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normAutofit fontScale="90000"/>
          </a:bodyPr>
          <a:lstStyle/>
          <a:p>
            <a:r>
              <a:rPr lang="fr-FR" sz="2400" b="1" dirty="0">
                <a:solidFill>
                  <a:srgbClr val="C00000"/>
                </a:solidFill>
                <a:latin typeface="Arial Black" pitchFamily="34" charset="0"/>
              </a:rPr>
              <a:t>4. MYOPATHIE OU DYSTROPHIE </a:t>
            </a:r>
            <a:r>
              <a:rPr lang="fr-FR" sz="2400" b="1" dirty="0" smtClean="0">
                <a:solidFill>
                  <a:srgbClr val="C00000"/>
                </a:solidFill>
                <a:latin typeface="Arial Black" pitchFamily="34" charset="0"/>
              </a:rPr>
              <a:t>MUSCULAIRE OU MALADIE DE DUCHENNE (DMD).</a:t>
            </a:r>
            <a:r>
              <a:rPr lang="fr-FR" sz="2400" b="1" dirty="0">
                <a:solidFill>
                  <a:srgbClr val="FF0000"/>
                </a:solidFill>
                <a:latin typeface="Book Antiqua" pitchFamily="18" charset="0"/>
              </a:rPr>
              <a:t/>
            </a:r>
            <a:br>
              <a:rPr lang="fr-FR" sz="2400" b="1" dirty="0">
                <a:solidFill>
                  <a:srgbClr val="FF0000"/>
                </a:solidFill>
                <a:latin typeface="Book Antiqua" pitchFamily="18" charset="0"/>
              </a:rPr>
            </a:br>
            <a:endParaRPr lang="fr-FR" sz="2400" dirty="0">
              <a:solidFill>
                <a:srgbClr val="FF0000"/>
              </a:solidFill>
            </a:endParaRPr>
          </a:p>
        </p:txBody>
      </p:sp>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664" y="1196752"/>
            <a:ext cx="5715000" cy="37444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251520" y="4941168"/>
            <a:ext cx="8640960" cy="1477328"/>
          </a:xfrm>
          <a:prstGeom prst="rect">
            <a:avLst/>
          </a:prstGeom>
        </p:spPr>
        <p:txBody>
          <a:bodyPr wrap="square">
            <a:spAutoFit/>
          </a:bodyPr>
          <a:lstStyle/>
          <a:p>
            <a:pPr algn="ctr"/>
            <a:r>
              <a:rPr lang="fr-FR" b="1" dirty="0">
                <a:solidFill>
                  <a:srgbClr val="7030A0"/>
                </a:solidFill>
                <a:latin typeface="CircularXXWeb"/>
              </a:rPr>
              <a:t>La faiblesse musculaire devient de plus en plus perceptible entre l’âge </a:t>
            </a:r>
            <a:r>
              <a:rPr lang="fr-FR" b="1" dirty="0" smtClean="0">
                <a:solidFill>
                  <a:srgbClr val="7030A0"/>
                </a:solidFill>
                <a:latin typeface="CircularXXWeb"/>
              </a:rPr>
              <a:t>de         </a:t>
            </a:r>
            <a:r>
              <a:rPr lang="fr-FR" b="1" dirty="0">
                <a:solidFill>
                  <a:srgbClr val="7030A0"/>
                </a:solidFill>
                <a:latin typeface="CircularXXWeb"/>
              </a:rPr>
              <a:t>3 et 5 ans et la plupart des </a:t>
            </a:r>
            <a:r>
              <a:rPr lang="fr-FR" b="1" dirty="0" smtClean="0">
                <a:solidFill>
                  <a:srgbClr val="7030A0"/>
                </a:solidFill>
                <a:latin typeface="CircularXXWeb"/>
              </a:rPr>
              <a:t>enfants utilisent </a:t>
            </a:r>
            <a:r>
              <a:rPr lang="fr-FR" b="1" dirty="0">
                <a:solidFill>
                  <a:srgbClr val="7030A0"/>
                </a:solidFill>
                <a:latin typeface="CircularXXWeb"/>
              </a:rPr>
              <a:t>un fauteuil roulant d’ici l’âge de 12 ans. Pendant l’adolescence, les muscles cardiaques et respiratoires s’affaiblissent, entraînant des complications graves mettant en jeu le pronostic vital.</a:t>
            </a:r>
            <a:endParaRPr lang="fr-FR" b="1" dirty="0">
              <a:solidFill>
                <a:srgbClr val="7030A0"/>
              </a:solidFill>
            </a:endParaRPr>
          </a:p>
        </p:txBody>
      </p:sp>
    </p:spTree>
    <p:extLst>
      <p:ext uri="{BB962C8B-B14F-4D97-AF65-F5344CB8AC3E}">
        <p14:creationId xmlns:p14="http://schemas.microsoft.com/office/powerpoint/2010/main" val="271930149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106690"/>
          </a:xfrm>
        </p:spPr>
        <p:txBody>
          <a:bodyPr/>
          <a:lstStyle/>
          <a:p>
            <a:r>
              <a:rPr lang="fr-FR" sz="3600" b="1" i="0" u="none" strike="noStrike" baseline="0" dirty="0" smtClean="0">
                <a:solidFill>
                  <a:srgbClr val="FF0000"/>
                </a:solidFill>
                <a:latin typeface="Book Antiqua" pitchFamily="18" charset="0"/>
              </a:rPr>
              <a:t>- </a:t>
            </a:r>
            <a:r>
              <a:rPr lang="fr-FR" sz="2800" b="1" i="0" u="none" strike="noStrike" baseline="0" dirty="0" smtClean="0">
                <a:solidFill>
                  <a:srgbClr val="FF0000"/>
                </a:solidFill>
                <a:latin typeface="Arial Black" pitchFamily="34" charset="0"/>
              </a:rPr>
              <a:t>Les Pathologies D’origine </a:t>
            </a:r>
            <a:br>
              <a:rPr lang="fr-FR" sz="2800" b="1" i="0" u="none" strike="noStrike" baseline="0" dirty="0" smtClean="0">
                <a:solidFill>
                  <a:srgbClr val="FF0000"/>
                </a:solidFill>
                <a:latin typeface="Arial Black" pitchFamily="34" charset="0"/>
              </a:rPr>
            </a:br>
            <a:r>
              <a:rPr lang="fr-FR" sz="2800" b="1" dirty="0">
                <a:solidFill>
                  <a:srgbClr val="FF0000"/>
                </a:solidFill>
                <a:latin typeface="Arial Black" pitchFamily="34" charset="0"/>
              </a:rPr>
              <a:t> </a:t>
            </a:r>
            <a:r>
              <a:rPr lang="fr-FR" sz="2800" b="1" i="0" u="none" strike="noStrike" baseline="0" dirty="0" smtClean="0">
                <a:solidFill>
                  <a:srgbClr val="FF0000"/>
                </a:solidFill>
                <a:latin typeface="Arial Black" pitchFamily="34" charset="0"/>
              </a:rPr>
              <a:t>Ostéo-articulaire</a:t>
            </a:r>
            <a:r>
              <a:rPr lang="fr-FR" sz="3200" b="1" i="0" u="none" strike="noStrike" baseline="0" dirty="0" smtClean="0">
                <a:solidFill>
                  <a:srgbClr val="FF0000"/>
                </a:solidFill>
                <a:latin typeface="Arial Black" pitchFamily="34" charset="0"/>
              </a:rPr>
              <a:t>:</a:t>
            </a:r>
            <a:br>
              <a:rPr lang="fr-FR" sz="3200" b="1" i="0" u="none" strike="noStrike" baseline="0" dirty="0" smtClean="0">
                <a:solidFill>
                  <a:srgbClr val="FF0000"/>
                </a:solidFill>
                <a:latin typeface="Arial Black" pitchFamily="34"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latin typeface="Book Antiqua" pitchFamily="18" charset="0"/>
              </a:rPr>
              <a:t>•Congénitale ou acquise.</a:t>
            </a:r>
            <a:br>
              <a:rPr lang="fr-FR" b="1" i="0" u="none" strike="noStrike" baseline="0" dirty="0" smtClean="0">
                <a:latin typeface="Book Antiqua" pitchFamily="18" charset="0"/>
              </a:rPr>
            </a:br>
            <a:r>
              <a:rPr lang="fr-FR" b="1" i="0" u="none" strike="noStrike" baseline="0" dirty="0" smtClean="0">
                <a:latin typeface="Book Antiqua" pitchFamily="18" charset="0"/>
              </a:rPr>
              <a:t>•Malformations.</a:t>
            </a:r>
            <a:br>
              <a:rPr lang="fr-FR" b="1" i="0" u="none" strike="noStrike" baseline="0" dirty="0" smtClean="0">
                <a:latin typeface="Book Antiqua" pitchFamily="18" charset="0"/>
              </a:rPr>
            </a:br>
            <a:r>
              <a:rPr lang="fr-FR" b="1" i="0" u="none" strike="noStrike" baseline="0" dirty="0" smtClean="0">
                <a:latin typeface="Book Antiqua" pitchFamily="18" charset="0"/>
              </a:rPr>
              <a:t>•Lésions inflammatoires.</a:t>
            </a:r>
            <a:br>
              <a:rPr lang="fr-FR" b="1" i="0" u="none" strike="noStrike" baseline="0" dirty="0" smtClean="0">
                <a:latin typeface="Book Antiqua" pitchFamily="18" charset="0"/>
              </a:rPr>
            </a:br>
            <a:r>
              <a:rPr lang="fr-FR" b="1" i="0" u="none" strike="noStrike" baseline="0" dirty="0" smtClean="0">
                <a:latin typeface="Book Antiqua" pitchFamily="18" charset="0"/>
              </a:rPr>
              <a:t>•Lésions infectieuses.</a:t>
            </a:r>
            <a:br>
              <a:rPr lang="fr-FR" b="1" i="0" u="none" strike="noStrike" baseline="0" dirty="0" smtClean="0">
                <a:latin typeface="Book Antiqua" pitchFamily="18" charset="0"/>
              </a:rPr>
            </a:br>
            <a:r>
              <a:rPr lang="fr-FR" b="1" i="0" u="none" strike="noStrike" baseline="0" dirty="0" smtClean="0">
                <a:latin typeface="Book Antiqua" pitchFamily="18" charset="0"/>
              </a:rPr>
              <a:t>•</a:t>
            </a:r>
            <a:r>
              <a:rPr lang="fr-FR" b="1" i="0" u="none" strike="noStrike" baseline="0" dirty="0" smtClean="0">
                <a:solidFill>
                  <a:srgbClr val="FF0000"/>
                </a:solidFill>
                <a:latin typeface="Book Antiqua" pitchFamily="18" charset="0"/>
              </a:rPr>
              <a:t>Lésions traumatiques</a:t>
            </a:r>
            <a:r>
              <a:rPr lang="fr-FR" b="1" i="0" u="none" strike="noStrike" baseline="0" dirty="0" smtClean="0">
                <a:latin typeface="Book Antiqua" pitchFamily="18" charset="0"/>
              </a:rPr>
              <a:t>.</a:t>
            </a: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2183339157"/>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smarttech\Desktop\téléchargement (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520" y="1268760"/>
            <a:ext cx="8640960" cy="54006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251520" y="260648"/>
            <a:ext cx="8640960" cy="830997"/>
          </a:xfrm>
          <a:prstGeom prst="rect">
            <a:avLst/>
          </a:prstGeom>
        </p:spPr>
        <p:txBody>
          <a:bodyPr wrap="square">
            <a:spAutoFit/>
          </a:bodyPr>
          <a:lstStyle/>
          <a:p>
            <a:pPr algn="ctr"/>
            <a:r>
              <a:rPr lang="fr-FR" sz="2400" b="1" dirty="0">
                <a:solidFill>
                  <a:srgbClr val="FF0000"/>
                </a:solidFill>
                <a:latin typeface="Lato"/>
              </a:rPr>
              <a:t>Le terme de lésion cérébrale désigne une atteinte au cerveau, provoquée par une maladie ou un accident.</a:t>
            </a:r>
            <a:endParaRPr lang="fr-FR" b="1" dirty="0">
              <a:solidFill>
                <a:srgbClr val="FF0000"/>
              </a:solidFill>
            </a:endParaRPr>
          </a:p>
        </p:txBody>
      </p:sp>
    </p:spTree>
    <p:extLst>
      <p:ext uri="{BB962C8B-B14F-4D97-AF65-F5344CB8AC3E}">
        <p14:creationId xmlns:p14="http://schemas.microsoft.com/office/powerpoint/2010/main" val="1140280475"/>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22714"/>
          </a:xfrm>
        </p:spPr>
        <p:txBody>
          <a:bodyPr>
            <a:normAutofit fontScale="90000"/>
          </a:bodyPr>
          <a:lstStyle/>
          <a:p>
            <a:r>
              <a:rPr lang="fr-FR" sz="3100" b="1" i="0" u="none" strike="noStrike" baseline="0" dirty="0" smtClean="0">
                <a:solidFill>
                  <a:srgbClr val="FF0000"/>
                </a:solidFill>
                <a:latin typeface="Arial Black" pitchFamily="34" charset="0"/>
              </a:rPr>
              <a:t>III.I - LES TROUBLES ASSOCIES                                  AUX DÉFICIENCES MOTRICES</a:t>
            </a:r>
            <a:r>
              <a:rPr lang="fr-FR" sz="3100" dirty="0" smtClean="0">
                <a:solidFill>
                  <a:srgbClr val="FF0000"/>
                </a:solidFill>
                <a:latin typeface="Arial Black" pitchFamily="34" charset="0"/>
              </a:rPr>
              <a:t>: </a:t>
            </a:r>
            <a:r>
              <a:rPr lang="fr-FR" sz="2200" dirty="0" smtClean="0">
                <a:solidFill>
                  <a:srgbClr val="FF0000"/>
                </a:solidFill>
                <a:latin typeface="Arial Black" pitchFamily="34" charset="0"/>
              </a:rPr>
              <a:t/>
            </a:r>
            <a:br>
              <a:rPr lang="fr-FR" sz="2200" dirty="0" smtClean="0">
                <a:solidFill>
                  <a:srgbClr val="FF0000"/>
                </a:solidFill>
                <a:latin typeface="Arial Black" pitchFamily="34" charset="0"/>
              </a:rPr>
            </a:br>
            <a:r>
              <a:rPr lang="fr-FR" sz="2700" dirty="0" smtClean="0">
                <a:solidFill>
                  <a:srgbClr val="FF0000"/>
                </a:solidFill>
                <a:latin typeface="Book Antiqua" pitchFamily="18" charset="0"/>
              </a:rPr>
              <a:t/>
            </a:r>
            <a:br>
              <a:rPr lang="fr-FR" sz="270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100" b="1" i="0" u="none" strike="noStrike" baseline="0" dirty="0" smtClean="0">
                <a:solidFill>
                  <a:srgbClr val="FF0000"/>
                </a:solidFill>
                <a:latin typeface="Book Antiqua" pitchFamily="18" charset="0"/>
              </a:rPr>
              <a:t>Epilepsie</a:t>
            </a:r>
            <a:r>
              <a:rPr lang="fr-FR" sz="3100" b="1" i="0" u="none" strike="noStrike" baseline="0" dirty="0" smtClean="0">
                <a:solidFill>
                  <a:srgbClr val="000000"/>
                </a:solidFill>
                <a:latin typeface="Book Antiqua" pitchFamily="18" charset="0"/>
              </a:rPr>
              <a:t> dans les atteintes d’origine cérébrale</a:t>
            </a:r>
            <a:br>
              <a:rPr lang="fr-FR" sz="31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100" b="1" i="0" u="none" strike="noStrike" baseline="0" dirty="0" smtClean="0">
                <a:solidFill>
                  <a:srgbClr val="000000"/>
                </a:solidFill>
                <a:latin typeface="Book Antiqua" pitchFamily="18" charset="0"/>
              </a:rPr>
              <a:t>Troubles </a:t>
            </a:r>
            <a:r>
              <a:rPr lang="fr-FR" sz="3100" b="1" i="0" u="none" strike="noStrike" baseline="0" dirty="0" smtClean="0">
                <a:solidFill>
                  <a:srgbClr val="FF0000"/>
                </a:solidFill>
                <a:latin typeface="Book Antiqua" pitchFamily="18" charset="0"/>
              </a:rPr>
              <a:t>neuropsychologiques</a:t>
            </a: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Troubles du   </a:t>
            </a:r>
            <a:br>
              <a:rPr lang="fr-FR" sz="3100" b="1" i="0" u="none" strike="noStrike" baseline="0" dirty="0" smtClean="0">
                <a:solidFill>
                  <a:srgbClr val="000000"/>
                </a:solidFill>
                <a:latin typeface="Book Antiqua" pitchFamily="18" charset="0"/>
              </a:rPr>
            </a:b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geste automatique (praxies); Troubles neuro-</a:t>
            </a:r>
            <a:br>
              <a:rPr lang="fr-FR" sz="3100" b="1" i="0" u="none" strike="noStrike" baseline="0" dirty="0" smtClean="0">
                <a:solidFill>
                  <a:srgbClr val="000000"/>
                </a:solidFill>
                <a:latin typeface="Book Antiqua" pitchFamily="18" charset="0"/>
              </a:rPr>
            </a:b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visuels:</a:t>
            </a:r>
            <a:r>
              <a:rPr lang="fr-FR" sz="3100" b="1" i="0" u="none" strike="noStrike"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motricité oculaire,</a:t>
            </a:r>
            <a:r>
              <a:rPr lang="fr-FR" sz="3100" b="1" i="0" u="none" strike="noStrike"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IMC, t</a:t>
            </a:r>
            <a:r>
              <a:rPr lang="fr-FR" sz="3100" b="1" dirty="0" smtClean="0">
                <a:solidFill>
                  <a:srgbClr val="000000"/>
                </a:solidFill>
                <a:latin typeface="Book Antiqua" pitchFamily="18" charset="0"/>
              </a:rPr>
              <a:t>rouble de </a:t>
            </a:r>
            <a:br>
              <a:rPr lang="fr-FR" sz="3100" b="1" dirty="0" smtClean="0">
                <a:solidFill>
                  <a:srgbClr val="000000"/>
                </a:solidFill>
                <a:latin typeface="Book Antiqua" pitchFamily="18" charset="0"/>
              </a:rPr>
            </a:b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l’i</a:t>
            </a:r>
            <a:r>
              <a:rPr lang="fr-FR" sz="3100" b="1" i="0" u="none" strike="noStrike" baseline="0" dirty="0" smtClean="0">
                <a:solidFill>
                  <a:srgbClr val="000000"/>
                </a:solidFill>
                <a:latin typeface="Book Antiqua" pitchFamily="18" charset="0"/>
              </a:rPr>
              <a:t>dentification et la reconnaissance de la chose </a:t>
            </a:r>
            <a:br>
              <a:rPr lang="fr-FR" sz="3100" b="1" i="0" u="none" strike="noStrike" baseline="0" dirty="0" smtClean="0">
                <a:solidFill>
                  <a:srgbClr val="000000"/>
                </a:solidFill>
                <a:latin typeface="Book Antiqua" pitchFamily="18" charset="0"/>
              </a:rPr>
            </a:b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vue (gnosies).</a:t>
            </a:r>
            <a:br>
              <a:rPr lang="fr-FR" sz="31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 Troubles du langage.</a:t>
            </a:r>
            <a:br>
              <a:rPr lang="fr-FR" sz="31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 Troubles de la Mémoire.</a:t>
            </a:r>
            <a:br>
              <a:rPr lang="fr-FR" sz="31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 Trouble de l’Attention.</a:t>
            </a:r>
            <a:br>
              <a:rPr lang="fr-FR" sz="31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+Troubles psycho-affectifs.</a:t>
            </a:r>
            <a:br>
              <a:rPr lang="fr-FR" sz="31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+Grande fatigabilité. </a:t>
            </a: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416610484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a:bodyPr>
          <a:lstStyle/>
          <a:p>
            <a:r>
              <a:rPr lang="fr-FR" b="0" i="0" u="none" strike="noStrike" baseline="0" dirty="0" smtClean="0">
                <a:solidFill>
                  <a:srgbClr val="7030A0"/>
                </a:solidFill>
                <a:latin typeface="ArialMT"/>
              </a:rPr>
              <a:t>  </a:t>
            </a:r>
            <a:r>
              <a:rPr lang="fr-FR" b="1" i="0" u="none" strike="noStrike" baseline="0" dirty="0" smtClean="0">
                <a:solidFill>
                  <a:srgbClr val="FF0000"/>
                </a:solidFill>
                <a:latin typeface="Book Antiqua" pitchFamily="18" charset="0"/>
              </a:rPr>
              <a:t>Quelles Adaptations Prévoir ?</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sz="3200" b="1" i="0" u="none" strike="noStrike" baseline="0" dirty="0" smtClean="0">
                <a:latin typeface="Arial Black" pitchFamily="34" charset="0"/>
              </a:rPr>
              <a:t>Aménagements </a:t>
            </a:r>
            <a:r>
              <a:rPr lang="fr-FR" sz="3200" b="1" dirty="0">
                <a:latin typeface="Arial Black" pitchFamily="34" charset="0"/>
              </a:rPr>
              <a:t>à</a:t>
            </a:r>
            <a:r>
              <a:rPr lang="fr-FR" sz="3200" b="1" i="0" u="none" strike="noStrike" baseline="0" dirty="0" smtClean="0">
                <a:latin typeface="Arial Black" pitchFamily="34" charset="0"/>
              </a:rPr>
              <a:t> prévoir avec les</a:t>
            </a:r>
            <a:br>
              <a:rPr lang="fr-FR" sz="3200" b="1" i="0" u="none" strike="noStrike" baseline="0" dirty="0" smtClean="0">
                <a:latin typeface="Arial Black" pitchFamily="34" charset="0"/>
              </a:rPr>
            </a:br>
            <a:r>
              <a:rPr lang="fr-FR" sz="3200" b="1" i="0" u="none" strike="noStrike" baseline="0" dirty="0" smtClean="0">
                <a:latin typeface="Arial Black" pitchFamily="34" charset="0"/>
              </a:rPr>
              <a:t>professionnels du soins : </a:t>
            </a:r>
            <a:br>
              <a:rPr lang="fr-FR" sz="3200" b="1" i="0" u="none" strike="noStrike" baseline="0" dirty="0" smtClean="0">
                <a:latin typeface="Arial Black" pitchFamily="34" charset="0"/>
              </a:rPr>
            </a:br>
            <a:r>
              <a:rPr lang="fr-FR" sz="3200" b="1" i="0" u="none" strike="noStrike" baseline="0" dirty="0" smtClean="0">
                <a:latin typeface="Arial Black" pitchFamily="34" charset="0"/>
              </a:rPr>
              <a:t>- Transferts en classes spécialisées.</a:t>
            </a:r>
            <a:br>
              <a:rPr lang="fr-FR" sz="3200" b="1" i="0" u="none" strike="noStrike" baseline="0" dirty="0" smtClean="0">
                <a:latin typeface="Arial Black" pitchFamily="34" charset="0"/>
              </a:rPr>
            </a:br>
            <a:r>
              <a:rPr lang="fr-FR" sz="3200" b="1" i="0" u="none" strike="noStrike" baseline="0" dirty="0" smtClean="0">
                <a:latin typeface="Arial Black" pitchFamily="34" charset="0"/>
              </a:rPr>
              <a:t>-  Adapter l’</a:t>
            </a:r>
            <a:r>
              <a:rPr lang="fr-FR" sz="3200" b="1" dirty="0" smtClean="0">
                <a:latin typeface="Arial Black" pitchFamily="34" charset="0"/>
              </a:rPr>
              <a:t>é</a:t>
            </a:r>
            <a:r>
              <a:rPr lang="fr-FR" sz="3200" b="1" i="0" u="none" strike="noStrike" baseline="0" dirty="0" smtClean="0">
                <a:latin typeface="Arial Black" pitchFamily="34" charset="0"/>
              </a:rPr>
              <a:t>cole à l’handicapé : </a:t>
            </a:r>
            <a:r>
              <a:rPr lang="fr-FR" sz="3200" b="1" dirty="0" smtClean="0">
                <a:latin typeface="Arial Black" pitchFamily="34" charset="0"/>
              </a:rPr>
              <a:t>t</a:t>
            </a:r>
            <a:r>
              <a:rPr lang="fr-FR" sz="3200" b="1" i="0" u="none" strike="noStrike" baseline="0" dirty="0" smtClean="0">
                <a:latin typeface="Arial Black" pitchFamily="34" charset="0"/>
              </a:rPr>
              <a:t>oilettes, repas, espaces,</a:t>
            </a:r>
            <a:r>
              <a:rPr lang="fr-FR" sz="3200" b="1" i="0" u="none" strike="noStrike" dirty="0" smtClean="0">
                <a:latin typeface="Arial Black" pitchFamily="34" charset="0"/>
              </a:rPr>
              <a:t> </a:t>
            </a:r>
            <a:r>
              <a:rPr lang="fr-FR" sz="3200" b="1" i="0" u="none" strike="noStrike" baseline="0" dirty="0" smtClean="0">
                <a:latin typeface="Arial Black" pitchFamily="34" charset="0"/>
              </a:rPr>
              <a:t>(intimité)….</a:t>
            </a:r>
            <a:br>
              <a:rPr lang="fr-FR" sz="3200" b="1" i="0" u="none" strike="noStrike" baseline="0" dirty="0" smtClean="0">
                <a:latin typeface="Arial Black" pitchFamily="34" charset="0"/>
              </a:rPr>
            </a:br>
            <a:r>
              <a:rPr lang="fr-FR" sz="3200" b="1" i="0" u="none" strike="noStrike" baseline="0" dirty="0" smtClean="0">
                <a:latin typeface="Arial Black" pitchFamily="34" charset="0"/>
              </a:rPr>
              <a:t>- Faire attention à la posture, au </a:t>
            </a:r>
            <a:br>
              <a:rPr lang="fr-FR" sz="3200" b="1" i="0" u="none" strike="noStrike" baseline="0" dirty="0" smtClean="0">
                <a:latin typeface="Arial Black" pitchFamily="34" charset="0"/>
              </a:rPr>
            </a:br>
            <a:r>
              <a:rPr lang="fr-FR" sz="3200" b="1" dirty="0">
                <a:latin typeface="Arial Black" pitchFamily="34" charset="0"/>
              </a:rPr>
              <a:t> </a:t>
            </a:r>
            <a:r>
              <a:rPr lang="fr-FR" sz="3200" b="1" dirty="0" smtClean="0">
                <a:latin typeface="Arial Black" pitchFamily="34" charset="0"/>
              </a:rPr>
              <a:t>  </a:t>
            </a:r>
            <a:r>
              <a:rPr lang="fr-FR" sz="3200" b="1" i="0" u="none" strike="noStrike" baseline="0" dirty="0" smtClean="0">
                <a:latin typeface="Arial Black" pitchFamily="34" charset="0"/>
              </a:rPr>
              <a:t>matériel utilisé, au confort.</a:t>
            </a:r>
            <a:endParaRPr lang="fr-FR" sz="3200" b="1" dirty="0">
              <a:latin typeface="Arial Black" pitchFamily="34" charset="0"/>
            </a:endParaRPr>
          </a:p>
        </p:txBody>
      </p:sp>
    </p:spTree>
    <p:extLst>
      <p:ext uri="{BB962C8B-B14F-4D97-AF65-F5344CB8AC3E}">
        <p14:creationId xmlns:p14="http://schemas.microsoft.com/office/powerpoint/2010/main" val="317253431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3600" b="0" i="0" u="none" strike="noStrike" baseline="0" dirty="0" smtClean="0">
                <a:solidFill>
                  <a:srgbClr val="7030A0"/>
                </a:solidFill>
                <a:latin typeface="ArialMT"/>
              </a:rPr>
              <a:t/>
            </a:r>
            <a:br>
              <a:rPr lang="fr-FR" sz="3600" b="0" i="0" u="none" strike="noStrike" baseline="0" dirty="0" smtClean="0">
                <a:solidFill>
                  <a:srgbClr val="7030A0"/>
                </a:solidFill>
                <a:latin typeface="ArialMT"/>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7030A0"/>
                </a:solidFill>
                <a:latin typeface="Book Antiqua" pitchFamily="18" charset="0"/>
              </a:rPr>
              <a:t> </a:t>
            </a:r>
            <a:r>
              <a:rPr lang="fr-FR" sz="3600" b="1" i="0" u="none" strike="noStrike" baseline="0" dirty="0" smtClean="0">
                <a:latin typeface="Arial Black" pitchFamily="34" charset="0"/>
              </a:rPr>
              <a:t>Réaliser les différences selon les situations </a:t>
            </a:r>
            <a:br>
              <a:rPr lang="fr-FR" sz="3600" b="1" i="0" u="none" strike="noStrike" baseline="0" dirty="0" smtClean="0">
                <a:latin typeface="Arial Black" pitchFamily="34" charset="0"/>
              </a:rPr>
            </a:br>
            <a:r>
              <a:rPr lang="fr-FR" sz="3600" b="1" dirty="0">
                <a:latin typeface="Arial Black" pitchFamily="34" charset="0"/>
              </a:rPr>
              <a:t> </a:t>
            </a:r>
            <a:r>
              <a:rPr lang="fr-FR" sz="3600" b="1" dirty="0" smtClean="0">
                <a:latin typeface="Arial Black" pitchFamily="34" charset="0"/>
              </a:rPr>
              <a:t>  </a:t>
            </a:r>
            <a:r>
              <a:rPr lang="fr-FR" sz="3600" b="1" i="0" u="none" strike="noStrike" baseline="0" dirty="0" smtClean="0">
                <a:latin typeface="Arial Black" pitchFamily="34" charset="0"/>
              </a:rPr>
              <a:t>en classes spécialisées.</a:t>
            </a:r>
            <a:br>
              <a:rPr lang="fr-FR" sz="3600" b="1" i="0" u="none" strike="noStrike" baseline="0" dirty="0" smtClean="0">
                <a:latin typeface="Arial Black" pitchFamily="34" charset="0"/>
              </a:rPr>
            </a:br>
            <a:r>
              <a:rPr lang="fr-FR" sz="3600" b="1" i="0" u="none" strike="noStrike" baseline="0" dirty="0" smtClean="0">
                <a:solidFill>
                  <a:srgbClr val="7030A0"/>
                </a:solidFill>
                <a:latin typeface="Arial Black" pitchFamily="34" charset="0"/>
              </a:rPr>
              <a:t/>
            </a:r>
            <a:br>
              <a:rPr lang="fr-FR" sz="3600" b="1" i="0" u="none" strike="noStrike" baseline="0" dirty="0" smtClean="0">
                <a:solidFill>
                  <a:srgbClr val="7030A0"/>
                </a:solidFill>
                <a:latin typeface="Arial Black" pitchFamily="34" charset="0"/>
              </a:rPr>
            </a:br>
            <a:r>
              <a:rPr lang="fr-FR" sz="3600" b="1" i="0" u="none" strike="noStrike" baseline="0" dirty="0" smtClean="0">
                <a:solidFill>
                  <a:srgbClr val="FF0000"/>
                </a:solidFill>
                <a:latin typeface="Arial Black" pitchFamily="34" charset="0"/>
              </a:rPr>
              <a:t></a:t>
            </a:r>
            <a:r>
              <a:rPr lang="fr-FR" sz="3600" b="1" i="0" u="none" strike="noStrike" baseline="0" dirty="0" smtClean="0">
                <a:solidFill>
                  <a:srgbClr val="7030A0"/>
                </a:solidFill>
                <a:latin typeface="Arial Black" pitchFamily="34" charset="0"/>
              </a:rPr>
              <a:t> </a:t>
            </a:r>
            <a:r>
              <a:rPr lang="fr-FR" sz="3600" b="1" i="0" u="none" strike="noStrike" baseline="0" dirty="0" smtClean="0">
                <a:latin typeface="Arial Black" pitchFamily="34" charset="0"/>
              </a:rPr>
              <a:t>Ne pas faire à la place, mais toujours</a:t>
            </a:r>
            <a:br>
              <a:rPr lang="fr-FR" sz="3600" b="1" i="0" u="none" strike="noStrike" baseline="0" dirty="0" smtClean="0">
                <a:latin typeface="Arial Black" pitchFamily="34" charset="0"/>
              </a:rPr>
            </a:br>
            <a:r>
              <a:rPr lang="fr-FR" sz="3600" b="1" dirty="0">
                <a:latin typeface="Arial Black" pitchFamily="34" charset="0"/>
              </a:rPr>
              <a:t> </a:t>
            </a:r>
            <a:r>
              <a:rPr lang="fr-FR" sz="3600" b="1" dirty="0" smtClean="0">
                <a:latin typeface="Arial Black" pitchFamily="34" charset="0"/>
              </a:rPr>
              <a:t>  </a:t>
            </a:r>
            <a:r>
              <a:rPr lang="fr-FR" sz="3600" b="1" i="0" u="none" strike="noStrike" baseline="0" dirty="0" smtClean="0">
                <a:latin typeface="Arial Black" pitchFamily="34" charset="0"/>
              </a:rPr>
              <a:t>proposer quand la motricité est en</a:t>
            </a:r>
            <a:br>
              <a:rPr lang="fr-FR" sz="3600" b="1" i="0" u="none" strike="noStrike" baseline="0" dirty="0" smtClean="0">
                <a:latin typeface="Arial Black" pitchFamily="34" charset="0"/>
              </a:rPr>
            </a:br>
            <a:r>
              <a:rPr lang="fr-FR" sz="3600" b="1" dirty="0">
                <a:latin typeface="Arial Black" pitchFamily="34" charset="0"/>
              </a:rPr>
              <a:t> </a:t>
            </a:r>
            <a:r>
              <a:rPr lang="fr-FR" sz="3600" b="1" dirty="0" smtClean="0">
                <a:latin typeface="Arial Black" pitchFamily="34" charset="0"/>
              </a:rPr>
              <a:t>  </a:t>
            </a:r>
            <a:r>
              <a:rPr lang="fr-FR" sz="3600" b="1" i="0" u="none" strike="noStrike" baseline="0" dirty="0" smtClean="0">
                <a:latin typeface="Arial Black" pitchFamily="34" charset="0"/>
              </a:rPr>
              <a:t>jeu: graphiques, textes plus longs, </a:t>
            </a:r>
            <a:br>
              <a:rPr lang="fr-FR" sz="3600" b="1" i="0" u="none" strike="noStrike" baseline="0" dirty="0" smtClean="0">
                <a:latin typeface="Arial Black" pitchFamily="34" charset="0"/>
              </a:rPr>
            </a:br>
            <a:r>
              <a:rPr lang="fr-FR" sz="3600" b="1" dirty="0">
                <a:latin typeface="Arial Black" pitchFamily="34" charset="0"/>
              </a:rPr>
              <a:t> </a:t>
            </a:r>
            <a:r>
              <a:rPr lang="fr-FR" sz="3600" b="1" dirty="0" smtClean="0">
                <a:latin typeface="Arial Black" pitchFamily="34" charset="0"/>
              </a:rPr>
              <a:t>  </a:t>
            </a:r>
            <a:r>
              <a:rPr lang="fr-FR" sz="3600" b="1" i="0" u="none" strike="noStrike" baseline="0" dirty="0" smtClean="0">
                <a:latin typeface="Arial Black" pitchFamily="34" charset="0"/>
              </a:rPr>
              <a:t>stimulation orale…</a:t>
            </a:r>
            <a:br>
              <a:rPr lang="fr-FR" sz="3600" b="1" i="0" u="none" strike="noStrike" baseline="0" dirty="0" smtClean="0">
                <a:latin typeface="Arial Black" pitchFamily="34" charset="0"/>
              </a:rPr>
            </a:br>
            <a:r>
              <a:rPr lang="fr-FR" sz="3600" b="1" i="0" u="none" strike="noStrike" baseline="0" dirty="0" smtClean="0">
                <a:solidFill>
                  <a:srgbClr val="7030A0"/>
                </a:solidFill>
                <a:latin typeface="Arial Black" pitchFamily="34" charset="0"/>
              </a:rPr>
              <a:t/>
            </a:r>
            <a:br>
              <a:rPr lang="fr-FR" sz="3600" b="1" i="0" u="none" strike="noStrike" baseline="0" dirty="0" smtClean="0">
                <a:solidFill>
                  <a:srgbClr val="7030A0"/>
                </a:solidFill>
                <a:latin typeface="Arial Black" pitchFamily="34" charset="0"/>
              </a:rPr>
            </a:br>
            <a:r>
              <a:rPr lang="fr-FR" sz="3600" b="1" i="0" u="none" strike="noStrike" baseline="0" dirty="0" smtClean="0">
                <a:solidFill>
                  <a:srgbClr val="FF0000"/>
                </a:solidFill>
                <a:latin typeface="Arial Black" pitchFamily="34" charset="0"/>
              </a:rPr>
              <a:t></a:t>
            </a:r>
            <a:r>
              <a:rPr lang="fr-FR" sz="3600" b="1" i="0" u="none" strike="noStrike" baseline="0" dirty="0" smtClean="0">
                <a:solidFill>
                  <a:srgbClr val="7030A0"/>
                </a:solidFill>
                <a:latin typeface="Arial Black" pitchFamily="34" charset="0"/>
              </a:rPr>
              <a:t> </a:t>
            </a:r>
            <a:r>
              <a:rPr lang="fr-FR" sz="3600" b="1" i="0" u="none" strike="noStrike" baseline="0" dirty="0" smtClean="0">
                <a:latin typeface="Arial Black" pitchFamily="34" charset="0"/>
              </a:rPr>
              <a:t>Vérifier l’adaptation de la tâche et la</a:t>
            </a:r>
            <a:br>
              <a:rPr lang="fr-FR" sz="3600" b="1" i="0" u="none" strike="noStrike" baseline="0" dirty="0" smtClean="0">
                <a:latin typeface="Arial Black" pitchFamily="34" charset="0"/>
              </a:rPr>
            </a:br>
            <a:r>
              <a:rPr lang="fr-FR" sz="3600" b="1" dirty="0">
                <a:latin typeface="Arial Black" pitchFamily="34" charset="0"/>
              </a:rPr>
              <a:t> </a:t>
            </a:r>
            <a:r>
              <a:rPr lang="fr-FR" sz="3600" b="1" dirty="0" smtClean="0">
                <a:latin typeface="Arial Black" pitchFamily="34" charset="0"/>
              </a:rPr>
              <a:t>   </a:t>
            </a:r>
            <a:r>
              <a:rPr lang="fr-FR" sz="3600" b="1" i="0" u="none" strike="noStrike" baseline="0" dirty="0" smtClean="0">
                <a:latin typeface="Arial Black" pitchFamily="34" charset="0"/>
              </a:rPr>
              <a:t>compréhension des consignes..</a:t>
            </a:r>
            <a:r>
              <a:rPr lang="fr-FR" sz="3600" b="1" dirty="0" smtClean="0">
                <a:latin typeface="Arial Black" pitchFamily="34" charset="0"/>
              </a:rPr>
              <a:t/>
            </a:r>
            <a:br>
              <a:rPr lang="fr-FR" sz="3600" b="1" dirty="0" smtClean="0">
                <a:latin typeface="Arial Black" pitchFamily="34" charset="0"/>
              </a:rPr>
            </a:br>
            <a:r>
              <a:rPr lang="fr-FR" b="1" dirty="0">
                <a:solidFill>
                  <a:srgbClr val="FF0000"/>
                </a:solidFill>
                <a:latin typeface="Arial Black" pitchFamily="34" charset="0"/>
              </a:rPr>
              <a:t/>
            </a:r>
            <a:br>
              <a:rPr lang="fr-FR" b="1" dirty="0">
                <a:solidFill>
                  <a:srgbClr val="FF0000"/>
                </a:solidFill>
                <a:latin typeface="Arial Black" pitchFamily="34" charset="0"/>
              </a:rPr>
            </a:br>
            <a:endParaRPr lang="fr-FR" b="1" dirty="0">
              <a:solidFill>
                <a:srgbClr val="FF0000"/>
              </a:solidFill>
              <a:latin typeface="Arial Black" pitchFamily="34" charset="0"/>
            </a:endParaRPr>
          </a:p>
        </p:txBody>
      </p:sp>
    </p:spTree>
    <p:extLst>
      <p:ext uri="{BB962C8B-B14F-4D97-AF65-F5344CB8AC3E}">
        <p14:creationId xmlns:p14="http://schemas.microsoft.com/office/powerpoint/2010/main" val="3879085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Espace réservé du contenu 3"/>
          <p:cNvSpPr>
            <a:spLocks noGrp="1"/>
          </p:cNvSpPr>
          <p:nvPr>
            <p:ph idx="1"/>
          </p:nvPr>
        </p:nvSpPr>
        <p:spPr>
          <a:xfrm>
            <a:off x="179512" y="188640"/>
            <a:ext cx="8784976" cy="6165304"/>
          </a:xfrm>
          <a:ln>
            <a:solidFill>
              <a:srgbClr val="663300"/>
            </a:solidFill>
            <a:miter lim="800000"/>
            <a:headEnd/>
            <a:tailEnd/>
          </a:ln>
        </p:spPr>
        <p:txBody>
          <a:bodyPr/>
          <a:lstStyle/>
          <a:p>
            <a:pPr>
              <a:buFont typeface="Wingdings" pitchFamily="2" charset="2"/>
              <a:buChar char="q"/>
            </a:pPr>
            <a:endParaRPr lang="fr-BE" sz="2000" b="1" dirty="0" smtClean="0">
              <a:solidFill>
                <a:schemeClr val="bg2">
                  <a:lumMod val="10000"/>
                </a:schemeClr>
              </a:solidFill>
              <a:latin typeface="Arial Black" pitchFamily="34" charset="0"/>
            </a:endParaRPr>
          </a:p>
          <a:p>
            <a:pPr>
              <a:buFont typeface="Wingdings" pitchFamily="2" charset="2"/>
              <a:buChar char="q"/>
            </a:pPr>
            <a:endParaRPr lang="fr-BE" sz="2000" b="1" dirty="0">
              <a:solidFill>
                <a:schemeClr val="bg2">
                  <a:lumMod val="10000"/>
                </a:schemeClr>
              </a:solidFill>
              <a:latin typeface="Arial Black" pitchFamily="34" charset="0"/>
            </a:endParaRPr>
          </a:p>
          <a:p>
            <a:pPr>
              <a:buFont typeface="Wingdings" pitchFamily="2" charset="2"/>
              <a:buChar char="q"/>
            </a:pPr>
            <a:r>
              <a:rPr lang="fr-BE" sz="2000" b="1" dirty="0" smtClean="0">
                <a:solidFill>
                  <a:schemeClr val="bg2">
                    <a:lumMod val="10000"/>
                  </a:schemeClr>
                </a:solidFill>
                <a:latin typeface="Arial Black" pitchFamily="34" charset="0"/>
              </a:rPr>
              <a:t>La finalisation de </a:t>
            </a:r>
            <a:r>
              <a:rPr lang="fr-BE" sz="2000" b="1" dirty="0" smtClean="0">
                <a:solidFill>
                  <a:srgbClr val="0070C0"/>
                </a:solidFill>
                <a:latin typeface="Arial Black" pitchFamily="34" charset="0"/>
              </a:rPr>
              <a:t>la barrière hémato-encéphalique </a:t>
            </a:r>
            <a:r>
              <a:rPr lang="fr-BE" sz="2000" b="1" dirty="0" smtClean="0">
                <a:solidFill>
                  <a:schemeClr val="bg2">
                    <a:lumMod val="10000"/>
                  </a:schemeClr>
                </a:solidFill>
                <a:latin typeface="Arial Black" pitchFamily="34" charset="0"/>
              </a:rPr>
              <a:t>: vers 34 semaines de vie fœtale.</a:t>
            </a:r>
          </a:p>
          <a:p>
            <a:pPr marL="0" indent="0">
              <a:buNone/>
            </a:pPr>
            <a:endParaRPr lang="fr-BE" sz="2000" b="1" dirty="0" smtClean="0">
              <a:solidFill>
                <a:schemeClr val="bg2">
                  <a:lumMod val="10000"/>
                </a:schemeClr>
              </a:solidFill>
              <a:latin typeface="Arial Black" pitchFamily="34" charset="0"/>
            </a:endParaRPr>
          </a:p>
          <a:p>
            <a:pPr>
              <a:buFont typeface="Wingdings" pitchFamily="2" charset="2"/>
              <a:buChar char="q"/>
            </a:pPr>
            <a:r>
              <a:rPr lang="fr-BE" sz="2000" b="1" dirty="0" smtClean="0">
                <a:solidFill>
                  <a:schemeClr val="bg2">
                    <a:lumMod val="10000"/>
                  </a:schemeClr>
                </a:solidFill>
                <a:latin typeface="Arial Black" pitchFamily="34" charset="0"/>
              </a:rPr>
              <a:t>La finalisation de </a:t>
            </a:r>
            <a:r>
              <a:rPr lang="fr-BE" sz="2000" b="1" dirty="0" smtClean="0">
                <a:solidFill>
                  <a:srgbClr val="FF0000"/>
                </a:solidFill>
                <a:latin typeface="Arial Black" pitchFamily="34" charset="0"/>
              </a:rPr>
              <a:t>l’innervation neuromusculaire </a:t>
            </a:r>
            <a:r>
              <a:rPr lang="fr-BE" sz="2000" b="1" dirty="0" smtClean="0">
                <a:solidFill>
                  <a:schemeClr val="bg2">
                    <a:lumMod val="10000"/>
                  </a:schemeClr>
                </a:solidFill>
                <a:latin typeface="Arial Black" pitchFamily="34" charset="0"/>
              </a:rPr>
              <a:t>de manière monosynaptique: vers 8 semaines après le terme.</a:t>
            </a:r>
          </a:p>
          <a:p>
            <a:pPr marL="0" indent="0">
              <a:buNone/>
            </a:pPr>
            <a:endParaRPr lang="fr-BE" sz="2000" b="1" dirty="0" smtClean="0">
              <a:solidFill>
                <a:schemeClr val="bg2">
                  <a:lumMod val="10000"/>
                </a:schemeClr>
              </a:solidFill>
              <a:latin typeface="Arial Black" pitchFamily="34" charset="0"/>
            </a:endParaRPr>
          </a:p>
          <a:p>
            <a:pPr>
              <a:buFont typeface="Wingdings" pitchFamily="2" charset="2"/>
              <a:buChar char="q"/>
            </a:pPr>
            <a:r>
              <a:rPr lang="fr-BE" sz="2000" b="1" dirty="0" smtClean="0">
                <a:solidFill>
                  <a:schemeClr val="bg2">
                    <a:lumMod val="10000"/>
                  </a:schemeClr>
                </a:solidFill>
                <a:latin typeface="Arial Black" pitchFamily="34" charset="0"/>
              </a:rPr>
              <a:t>La finalisation de </a:t>
            </a:r>
            <a:r>
              <a:rPr lang="fr-BE" sz="2000" b="1" dirty="0" smtClean="0">
                <a:solidFill>
                  <a:srgbClr val="FF0000"/>
                </a:solidFill>
                <a:latin typeface="Arial Black" pitchFamily="34" charset="0"/>
              </a:rPr>
              <a:t>la migration neuronale </a:t>
            </a:r>
            <a:r>
              <a:rPr lang="fr-BE" sz="2000" b="1" dirty="0" smtClean="0">
                <a:solidFill>
                  <a:schemeClr val="bg2">
                    <a:lumMod val="10000"/>
                  </a:schemeClr>
                </a:solidFill>
                <a:latin typeface="Arial Black" pitchFamily="34" charset="0"/>
              </a:rPr>
              <a:t>tardive dans les hémisphères cérébraux: vers 4 mois après le terme.</a:t>
            </a:r>
          </a:p>
          <a:p>
            <a:pPr marL="0" indent="0">
              <a:buNone/>
            </a:pPr>
            <a:endParaRPr lang="fr-BE" sz="2000" b="1" dirty="0" smtClean="0">
              <a:solidFill>
                <a:schemeClr val="bg2">
                  <a:lumMod val="10000"/>
                </a:schemeClr>
              </a:solidFill>
              <a:latin typeface="Arial Black" pitchFamily="34" charset="0"/>
            </a:endParaRPr>
          </a:p>
          <a:p>
            <a:pPr>
              <a:buFont typeface="Wingdings" pitchFamily="2" charset="2"/>
              <a:buChar char="q"/>
            </a:pPr>
            <a:r>
              <a:rPr lang="fr-BE" sz="2000" b="1" dirty="0" smtClean="0">
                <a:solidFill>
                  <a:schemeClr val="bg2">
                    <a:lumMod val="10000"/>
                  </a:schemeClr>
                </a:solidFill>
                <a:latin typeface="Arial Black" pitchFamily="34" charset="0"/>
              </a:rPr>
              <a:t>La finalisation de </a:t>
            </a:r>
            <a:r>
              <a:rPr lang="fr-BE" sz="2000" b="1" dirty="0" smtClean="0">
                <a:solidFill>
                  <a:srgbClr val="FF0000"/>
                </a:solidFill>
                <a:latin typeface="Arial Black" pitchFamily="34" charset="0"/>
              </a:rPr>
              <a:t>la migration neuronale tardive dans        le cervelet:</a:t>
            </a:r>
            <a:r>
              <a:rPr lang="fr-BE" sz="2000" b="1" dirty="0" smtClean="0">
                <a:solidFill>
                  <a:schemeClr val="bg2">
                    <a:lumMod val="10000"/>
                  </a:schemeClr>
                </a:solidFill>
                <a:latin typeface="Arial Black" pitchFamily="34" charset="0"/>
              </a:rPr>
              <a:t>  vers 12 mois après le terme.</a:t>
            </a:r>
          </a:p>
          <a:p>
            <a:pPr marL="0" indent="0">
              <a:buNone/>
            </a:pPr>
            <a:endParaRPr lang="fr-BE" sz="2000" b="1" dirty="0" smtClean="0">
              <a:solidFill>
                <a:schemeClr val="bg2">
                  <a:lumMod val="10000"/>
                </a:schemeClr>
              </a:solidFill>
              <a:latin typeface="Arial Black" pitchFamily="34" charset="0"/>
            </a:endParaRPr>
          </a:p>
          <a:p>
            <a:pPr>
              <a:buFont typeface="Wingdings" pitchFamily="2" charset="2"/>
              <a:buChar char="q"/>
            </a:pPr>
            <a:r>
              <a:rPr lang="fr-BE" sz="2000" b="1" dirty="0" smtClean="0">
                <a:solidFill>
                  <a:srgbClr val="FF0000"/>
                </a:solidFill>
                <a:latin typeface="Arial Black" pitchFamily="34" charset="0"/>
              </a:rPr>
              <a:t>La finalisation de la myélinisation </a:t>
            </a:r>
            <a:r>
              <a:rPr lang="fr-BE" sz="2000" b="1" dirty="0" smtClean="0">
                <a:solidFill>
                  <a:schemeClr val="bg2">
                    <a:lumMod val="10000"/>
                  </a:schemeClr>
                </a:solidFill>
                <a:latin typeface="Arial Black" pitchFamily="34" charset="0"/>
              </a:rPr>
              <a:t>centrale et périphérique: vers 8 ans</a:t>
            </a:r>
          </a:p>
          <a:p>
            <a:pPr marL="0" indent="0">
              <a:buNone/>
            </a:pPr>
            <a:endParaRPr lang="fr-BE" sz="2800" dirty="0" smtClean="0"/>
          </a:p>
        </p:txBody>
      </p:sp>
    </p:spTree>
    <p:extLst>
      <p:ext uri="{BB962C8B-B14F-4D97-AF65-F5344CB8AC3E}">
        <p14:creationId xmlns:p14="http://schemas.microsoft.com/office/powerpoint/2010/main" val="386994877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a:bodyPr>
          <a:lstStyle/>
          <a:p>
            <a:pPr algn="l"/>
            <a:r>
              <a:rPr lang="fr-FR" sz="4000" b="1" i="0" u="none" strike="noStrike" baseline="0" dirty="0" smtClean="0">
                <a:solidFill>
                  <a:srgbClr val="FF0000"/>
                </a:solidFill>
                <a:latin typeface="Wingdings-Regular"/>
              </a:rPr>
              <a:t></a:t>
            </a:r>
            <a:r>
              <a:rPr lang="fr-FR" sz="4000" b="1" i="0" u="none" strike="noStrike" baseline="0" dirty="0" smtClean="0">
                <a:latin typeface="Wingdings-Regular"/>
              </a:rPr>
              <a:t> </a:t>
            </a:r>
            <a:r>
              <a:rPr lang="fr-FR" sz="3200" b="1" i="0" u="none" strike="noStrike" baseline="0" dirty="0" smtClean="0">
                <a:latin typeface="Arial Black" pitchFamily="34" charset="0"/>
              </a:rPr>
              <a:t>Organiser la table de l’enfant </a:t>
            </a:r>
            <a:br>
              <a:rPr lang="fr-FR" sz="3200" b="1" i="0" u="none" strike="noStrike" baseline="0" dirty="0" smtClean="0">
                <a:latin typeface="Arial Black" pitchFamily="34" charset="0"/>
              </a:rPr>
            </a:br>
            <a:r>
              <a:rPr lang="fr-FR" sz="3200" b="1" dirty="0">
                <a:latin typeface="Arial Black" pitchFamily="34" charset="0"/>
              </a:rPr>
              <a:t> </a:t>
            </a:r>
            <a:r>
              <a:rPr lang="fr-FR" sz="3200" b="1" dirty="0" smtClean="0">
                <a:latin typeface="Arial Black" pitchFamily="34" charset="0"/>
              </a:rPr>
              <a:t>   </a:t>
            </a:r>
            <a:r>
              <a:rPr lang="fr-FR" sz="3200" b="1" i="0" u="none" strike="noStrike" baseline="0" dirty="0" smtClean="0">
                <a:latin typeface="Arial Black" pitchFamily="34" charset="0"/>
              </a:rPr>
              <a:t>handicapé, de son installation </a:t>
            </a:r>
            <a:br>
              <a:rPr lang="fr-FR" sz="3200" b="1" i="0" u="none" strike="noStrike" baseline="0" dirty="0" smtClean="0">
                <a:latin typeface="Arial Black" pitchFamily="34" charset="0"/>
              </a:rPr>
            </a:br>
            <a:r>
              <a:rPr lang="fr-FR" sz="3200" b="1" dirty="0">
                <a:latin typeface="Arial Black" pitchFamily="34" charset="0"/>
              </a:rPr>
              <a:t> </a:t>
            </a:r>
            <a:r>
              <a:rPr lang="fr-FR" sz="3200" b="1" dirty="0" smtClean="0">
                <a:latin typeface="Arial Black" pitchFamily="34" charset="0"/>
              </a:rPr>
              <a:t>   </a:t>
            </a:r>
            <a:r>
              <a:rPr lang="fr-FR" sz="3200" b="1" i="0" u="none" strike="noStrike" baseline="0" dirty="0" smtClean="0">
                <a:latin typeface="Arial Black" pitchFamily="34" charset="0"/>
              </a:rPr>
              <a:t>par rapport au reste de  la classe    </a:t>
            </a:r>
            <a:br>
              <a:rPr lang="fr-FR" sz="3200" b="1" i="0" u="none" strike="noStrike" baseline="0" dirty="0" smtClean="0">
                <a:latin typeface="Arial Black" pitchFamily="34" charset="0"/>
              </a:rPr>
            </a:br>
            <a:r>
              <a:rPr lang="fr-FR" sz="3200" b="1" dirty="0">
                <a:latin typeface="Arial Black" pitchFamily="34" charset="0"/>
              </a:rPr>
              <a:t> </a:t>
            </a:r>
            <a:r>
              <a:rPr lang="fr-FR" sz="3200" b="1" dirty="0" smtClean="0">
                <a:latin typeface="Arial Black" pitchFamily="34" charset="0"/>
              </a:rPr>
              <a:t>   </a:t>
            </a:r>
            <a:r>
              <a:rPr lang="fr-FR" sz="3200" b="1" i="0" u="none" strike="noStrike" baseline="0" dirty="0" smtClean="0">
                <a:latin typeface="Arial Black" pitchFamily="34" charset="0"/>
              </a:rPr>
              <a:t>: tableau, </a:t>
            </a:r>
            <a:r>
              <a:rPr lang="fr-FR" sz="3200" b="1" dirty="0" smtClean="0">
                <a:latin typeface="Arial Black" pitchFamily="34" charset="0"/>
              </a:rPr>
              <a:t>é</a:t>
            </a:r>
            <a:r>
              <a:rPr lang="fr-FR" sz="3200" b="1" i="0" u="none" strike="noStrike" baseline="0" dirty="0" smtClean="0">
                <a:latin typeface="Arial Black" pitchFamily="34" charset="0"/>
              </a:rPr>
              <a:t>clairage, voisinage.</a:t>
            </a:r>
            <a:br>
              <a:rPr lang="fr-FR" sz="3200" b="1" i="0" u="none" strike="noStrike" baseline="0" dirty="0" smtClean="0">
                <a:latin typeface="Arial Black" pitchFamily="34" charset="0"/>
              </a:rPr>
            </a:br>
            <a:r>
              <a:rPr lang="fr-FR" sz="3200" b="1" i="0" u="none" strike="noStrike" baseline="0" dirty="0" smtClean="0">
                <a:latin typeface="Arial Black" pitchFamily="34" charset="0"/>
              </a:rPr>
              <a:t/>
            </a:r>
            <a:br>
              <a:rPr lang="fr-FR" sz="3200" b="1" i="0" u="none" strike="noStrike" baseline="0" dirty="0" smtClean="0">
                <a:latin typeface="Arial Black" pitchFamily="34" charset="0"/>
              </a:rPr>
            </a:br>
            <a:r>
              <a:rPr lang="fr-FR" sz="3200" b="1" i="0" u="none" strike="noStrike" baseline="0" dirty="0" smtClean="0">
                <a:solidFill>
                  <a:srgbClr val="FF0000"/>
                </a:solidFill>
                <a:latin typeface="Arial Black" pitchFamily="34" charset="0"/>
              </a:rPr>
              <a:t></a:t>
            </a:r>
            <a:r>
              <a:rPr lang="fr-FR" sz="3200" b="1" i="0" u="none" strike="noStrike" baseline="0" dirty="0" smtClean="0">
                <a:latin typeface="Arial Black" pitchFamily="34" charset="0"/>
              </a:rPr>
              <a:t> faciliter </a:t>
            </a:r>
            <a:r>
              <a:rPr lang="fr-FR" sz="3200" b="1" dirty="0">
                <a:latin typeface="Arial Black" pitchFamily="34" charset="0"/>
              </a:rPr>
              <a:t>l</a:t>
            </a:r>
            <a:r>
              <a:rPr lang="fr-FR" sz="3200" b="1" i="0" u="none" strike="noStrike" baseline="0" dirty="0" smtClean="0">
                <a:latin typeface="Arial Black" pitchFamily="34" charset="0"/>
              </a:rPr>
              <a:t>’accès </a:t>
            </a:r>
            <a:r>
              <a:rPr lang="fr-FR" sz="3200" b="1" dirty="0">
                <a:latin typeface="Arial Black" pitchFamily="34" charset="0"/>
              </a:rPr>
              <a:t>à</a:t>
            </a:r>
            <a:r>
              <a:rPr lang="fr-FR" sz="3200" b="1" i="0" u="none" strike="noStrike" baseline="0" dirty="0" smtClean="0">
                <a:latin typeface="Arial Black" pitchFamily="34" charset="0"/>
              </a:rPr>
              <a:t> sa table, à ses </a:t>
            </a:r>
            <a:br>
              <a:rPr lang="fr-FR" sz="3200" b="1" i="0" u="none" strike="noStrike" baseline="0" dirty="0" smtClean="0">
                <a:latin typeface="Arial Black" pitchFamily="34" charset="0"/>
              </a:rPr>
            </a:br>
            <a:r>
              <a:rPr lang="fr-FR" sz="3200" b="1" dirty="0">
                <a:latin typeface="Arial Black" pitchFamily="34" charset="0"/>
              </a:rPr>
              <a:t> </a:t>
            </a:r>
            <a:r>
              <a:rPr lang="fr-FR" sz="3200" b="1" dirty="0" smtClean="0">
                <a:latin typeface="Arial Black" pitchFamily="34" charset="0"/>
              </a:rPr>
              <a:t>  </a:t>
            </a:r>
            <a:r>
              <a:rPr lang="fr-FR" sz="3200" b="1" i="0" u="none" strike="noStrike" baseline="0" dirty="0" smtClean="0">
                <a:latin typeface="Arial Black" pitchFamily="34" charset="0"/>
              </a:rPr>
              <a:t>outils, utilisation du plan incliné,</a:t>
            </a:r>
            <a:br>
              <a:rPr lang="fr-FR" sz="3200" b="1" i="0" u="none" strike="noStrike" baseline="0" dirty="0" smtClean="0">
                <a:latin typeface="Arial Black" pitchFamily="34" charset="0"/>
              </a:rPr>
            </a:br>
            <a:r>
              <a:rPr lang="fr-FR" sz="3200" b="1" i="0" u="none" strike="noStrike" baseline="0" dirty="0" smtClean="0">
                <a:latin typeface="Arial Black" pitchFamily="34" charset="0"/>
              </a:rPr>
              <a:t/>
            </a:r>
            <a:br>
              <a:rPr lang="fr-FR" sz="3200" b="1" i="0" u="none" strike="noStrike" baseline="0" dirty="0" smtClean="0">
                <a:latin typeface="Arial Black" pitchFamily="34" charset="0"/>
              </a:rPr>
            </a:br>
            <a:r>
              <a:rPr lang="fr-FR" sz="3200" b="1" i="0" u="none" strike="noStrike" baseline="0" dirty="0" smtClean="0">
                <a:solidFill>
                  <a:srgbClr val="FF0000"/>
                </a:solidFill>
                <a:latin typeface="Arial Black" pitchFamily="34" charset="0"/>
              </a:rPr>
              <a:t></a:t>
            </a:r>
            <a:r>
              <a:rPr lang="fr-FR" sz="3200" b="1" i="0" u="none" strike="noStrike" baseline="0" dirty="0" smtClean="0">
                <a:latin typeface="Arial Black" pitchFamily="34" charset="0"/>
              </a:rPr>
              <a:t> vérifier les appuis: </a:t>
            </a:r>
            <a:r>
              <a:rPr lang="fr-FR" sz="3200" b="1" dirty="0" smtClean="0">
                <a:latin typeface="Arial Black" pitchFamily="34" charset="0"/>
              </a:rPr>
              <a:t>p</a:t>
            </a:r>
            <a:r>
              <a:rPr lang="fr-FR" sz="3200" b="1" i="0" u="none" strike="noStrike" baseline="0" dirty="0" smtClean="0">
                <a:latin typeface="Arial Black" pitchFamily="34" charset="0"/>
              </a:rPr>
              <a:t>ieds, menton, bras…</a:t>
            </a:r>
            <a:endParaRPr lang="fr-FR" sz="3200" b="1" dirty="0">
              <a:latin typeface="Arial Black" pitchFamily="34" charset="0"/>
            </a:endParaRPr>
          </a:p>
        </p:txBody>
      </p:sp>
    </p:spTree>
    <p:extLst>
      <p:ext uri="{BB962C8B-B14F-4D97-AF65-F5344CB8AC3E}">
        <p14:creationId xmlns:p14="http://schemas.microsoft.com/office/powerpoint/2010/main" val="129101944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fontScale="90000"/>
          </a:bodyPr>
          <a:lstStyle/>
          <a:p>
            <a:pPr algn="l"/>
            <a:r>
              <a:rPr lang="fr-FR" b="1" i="0" u="none" strike="noStrike" baseline="0" dirty="0" smtClean="0">
                <a:solidFill>
                  <a:srgbClr val="FF0000"/>
                </a:solidFill>
                <a:latin typeface="Wingdings-Regular"/>
              </a:rPr>
              <a:t></a:t>
            </a:r>
            <a:r>
              <a:rPr lang="fr-FR" b="1" i="0" u="none" strike="noStrike" baseline="0" dirty="0" smtClean="0">
                <a:solidFill>
                  <a:srgbClr val="9A6666"/>
                </a:solidFill>
                <a:latin typeface="Wingdings-Regular"/>
              </a:rPr>
              <a:t> </a:t>
            </a:r>
            <a:r>
              <a:rPr lang="fr-FR" sz="4000" b="1" i="0" u="none" strike="noStrike" baseline="0" dirty="0" smtClean="0">
                <a:solidFill>
                  <a:srgbClr val="000000"/>
                </a:solidFill>
                <a:latin typeface="Arial Black" pitchFamily="34" charset="0"/>
              </a:rPr>
              <a:t>Vérifier l’adaptation des outils </a:t>
            </a:r>
            <a:br>
              <a:rPr lang="fr-FR" sz="4000" b="1" i="0" u="none" strike="noStrike" baseline="0" dirty="0" smtClean="0">
                <a:solidFill>
                  <a:srgbClr val="000000"/>
                </a:solidFill>
                <a:latin typeface="Arial Black" pitchFamily="34" charset="0"/>
              </a:rPr>
            </a:br>
            <a:r>
              <a:rPr lang="fr-FR" sz="4000" b="1" dirty="0">
                <a:solidFill>
                  <a:srgbClr val="000000"/>
                </a:solidFill>
                <a:latin typeface="Arial Black" pitchFamily="34" charset="0"/>
              </a:rPr>
              <a:t> </a:t>
            </a:r>
            <a:r>
              <a:rPr lang="fr-FR" sz="4000" b="1" dirty="0" smtClean="0">
                <a:solidFill>
                  <a:srgbClr val="000000"/>
                </a:solidFill>
                <a:latin typeface="Arial Black" pitchFamily="34" charset="0"/>
              </a:rPr>
              <a:t>  </a:t>
            </a:r>
            <a:r>
              <a:rPr lang="fr-FR" sz="4000" b="1" i="0" u="none" strike="noStrike" baseline="0" dirty="0" smtClean="0">
                <a:solidFill>
                  <a:srgbClr val="000000"/>
                </a:solidFill>
                <a:latin typeface="Arial Black" pitchFamily="34" charset="0"/>
              </a:rPr>
              <a:t>aux possibilités de l’enfant.</a:t>
            </a:r>
            <a:br>
              <a:rPr lang="fr-FR" sz="4000" b="1" i="0" u="none" strike="noStrike" baseline="0" dirty="0" smtClean="0">
                <a:solidFill>
                  <a:srgbClr val="000000"/>
                </a:solidFill>
                <a:latin typeface="Arial Black" pitchFamily="34" charset="0"/>
              </a:rPr>
            </a:br>
            <a:r>
              <a:rPr lang="fr-FR" sz="4000" b="1" i="0" u="none" strike="noStrike" baseline="0" dirty="0" smtClean="0">
                <a:solidFill>
                  <a:srgbClr val="000000"/>
                </a:solidFill>
                <a:latin typeface="Arial Black" pitchFamily="34" charset="0"/>
              </a:rPr>
              <a:t/>
            </a:r>
            <a:br>
              <a:rPr lang="fr-FR" sz="4000" b="1" i="0" u="none" strike="noStrike" baseline="0" dirty="0" smtClean="0">
                <a:solidFill>
                  <a:srgbClr val="000000"/>
                </a:solidFill>
                <a:latin typeface="Arial Black" pitchFamily="34" charset="0"/>
              </a:rPr>
            </a:br>
            <a:r>
              <a:rPr lang="fr-FR" sz="4000" b="1" i="0" u="none" strike="noStrike" baseline="0" dirty="0" smtClean="0">
                <a:solidFill>
                  <a:srgbClr val="FF0000"/>
                </a:solidFill>
                <a:latin typeface="Arial Black" pitchFamily="34" charset="0"/>
              </a:rPr>
              <a:t></a:t>
            </a:r>
            <a:r>
              <a:rPr lang="fr-FR" sz="4000" b="1" i="0" u="none" strike="noStrike" baseline="0" dirty="0" smtClean="0">
                <a:solidFill>
                  <a:srgbClr val="9A6666"/>
                </a:solidFill>
                <a:latin typeface="Arial Black" pitchFamily="34" charset="0"/>
              </a:rPr>
              <a:t> </a:t>
            </a:r>
            <a:r>
              <a:rPr lang="fr-FR" sz="4000" b="1" i="0" u="none" strike="noStrike" baseline="0" dirty="0" smtClean="0">
                <a:solidFill>
                  <a:srgbClr val="000000"/>
                </a:solidFill>
                <a:latin typeface="Arial Black" pitchFamily="34" charset="0"/>
              </a:rPr>
              <a:t>Toujours favoriser son </a:t>
            </a:r>
            <a:br>
              <a:rPr lang="fr-FR" sz="4000" b="1" i="0" u="none" strike="noStrike" baseline="0" dirty="0" smtClean="0">
                <a:solidFill>
                  <a:srgbClr val="000000"/>
                </a:solidFill>
                <a:latin typeface="Arial Black" pitchFamily="34" charset="0"/>
              </a:rPr>
            </a:br>
            <a:r>
              <a:rPr lang="fr-FR" sz="4000" b="1" dirty="0">
                <a:solidFill>
                  <a:srgbClr val="000000"/>
                </a:solidFill>
                <a:latin typeface="Arial Black" pitchFamily="34" charset="0"/>
              </a:rPr>
              <a:t> </a:t>
            </a:r>
            <a:r>
              <a:rPr lang="fr-FR" sz="4000" b="1" dirty="0" smtClean="0">
                <a:solidFill>
                  <a:srgbClr val="000000"/>
                </a:solidFill>
                <a:latin typeface="Arial Black" pitchFamily="34" charset="0"/>
              </a:rPr>
              <a:t>   </a:t>
            </a:r>
            <a:r>
              <a:rPr lang="fr-FR" sz="4000" b="1" i="0" u="none" strike="noStrike" baseline="0" dirty="0" smtClean="0">
                <a:solidFill>
                  <a:srgbClr val="000000"/>
                </a:solidFill>
                <a:latin typeface="Arial Black" pitchFamily="34" charset="0"/>
              </a:rPr>
              <a:t>autonomie.</a:t>
            </a:r>
            <a:br>
              <a:rPr lang="fr-FR" sz="4000" b="1" i="0" u="none" strike="noStrike" baseline="0" dirty="0" smtClean="0">
                <a:solidFill>
                  <a:srgbClr val="000000"/>
                </a:solidFill>
                <a:latin typeface="Arial Black" pitchFamily="34" charset="0"/>
              </a:rPr>
            </a:br>
            <a:r>
              <a:rPr lang="fr-FR" sz="4000" b="1" i="0" u="none" strike="noStrike" baseline="0" dirty="0" smtClean="0">
                <a:solidFill>
                  <a:srgbClr val="000000"/>
                </a:solidFill>
                <a:latin typeface="Arial Black" pitchFamily="34" charset="0"/>
              </a:rPr>
              <a:t/>
            </a:r>
            <a:br>
              <a:rPr lang="fr-FR" sz="4000" b="1" i="0" u="none" strike="noStrike" baseline="0" dirty="0" smtClean="0">
                <a:solidFill>
                  <a:srgbClr val="000000"/>
                </a:solidFill>
                <a:latin typeface="Arial Black" pitchFamily="34" charset="0"/>
              </a:rPr>
            </a:br>
            <a:r>
              <a:rPr lang="fr-FR" sz="4000" b="1" i="0" u="none" strike="noStrike" baseline="0" dirty="0" smtClean="0">
                <a:solidFill>
                  <a:srgbClr val="FF0000"/>
                </a:solidFill>
                <a:latin typeface="Arial Black" pitchFamily="34" charset="0"/>
              </a:rPr>
              <a:t></a:t>
            </a:r>
            <a:r>
              <a:rPr lang="fr-FR" sz="4000" b="1" i="0" u="none" strike="noStrike" baseline="0" dirty="0" smtClean="0">
                <a:solidFill>
                  <a:srgbClr val="9A6666"/>
                </a:solidFill>
                <a:latin typeface="Arial Black" pitchFamily="34" charset="0"/>
              </a:rPr>
              <a:t> </a:t>
            </a:r>
            <a:r>
              <a:rPr lang="fr-FR" sz="4000" b="1" dirty="0">
                <a:solidFill>
                  <a:srgbClr val="000000"/>
                </a:solidFill>
                <a:latin typeface="Arial Black" pitchFamily="34" charset="0"/>
              </a:rPr>
              <a:t>T</a:t>
            </a:r>
            <a:r>
              <a:rPr lang="fr-FR" sz="4000" b="1" i="0" u="none" strike="noStrike" baseline="0" dirty="0" smtClean="0">
                <a:solidFill>
                  <a:srgbClr val="000000"/>
                </a:solidFill>
                <a:latin typeface="Arial Black" pitchFamily="34" charset="0"/>
              </a:rPr>
              <a:t>oujours veiller à la sécurité  de  </a:t>
            </a:r>
            <a:br>
              <a:rPr lang="fr-FR" sz="4000" b="1" i="0" u="none" strike="noStrike" baseline="0" dirty="0" smtClean="0">
                <a:solidFill>
                  <a:srgbClr val="000000"/>
                </a:solidFill>
                <a:latin typeface="Arial Black" pitchFamily="34" charset="0"/>
              </a:rPr>
            </a:br>
            <a:r>
              <a:rPr lang="fr-FR" sz="4000" b="1" dirty="0">
                <a:solidFill>
                  <a:srgbClr val="000000"/>
                </a:solidFill>
                <a:latin typeface="Arial Black" pitchFamily="34" charset="0"/>
              </a:rPr>
              <a:t> </a:t>
            </a:r>
            <a:r>
              <a:rPr lang="fr-FR" sz="4000" b="1" dirty="0" smtClean="0">
                <a:solidFill>
                  <a:srgbClr val="000000"/>
                </a:solidFill>
                <a:latin typeface="Arial Black" pitchFamily="34" charset="0"/>
              </a:rPr>
              <a:t>   </a:t>
            </a:r>
            <a:r>
              <a:rPr lang="fr-FR" sz="4000" b="1" i="0" u="none" strike="noStrike" baseline="0" dirty="0" smtClean="0">
                <a:solidFill>
                  <a:srgbClr val="000000"/>
                </a:solidFill>
                <a:latin typeface="Arial Black" pitchFamily="34" charset="0"/>
              </a:rPr>
              <a:t>l’enfant,</a:t>
            </a:r>
            <a:r>
              <a:rPr lang="fr-FR" sz="4000" b="1" i="0" u="none" strike="noStrike" dirty="0" smtClean="0">
                <a:solidFill>
                  <a:srgbClr val="000000"/>
                </a:solidFill>
                <a:latin typeface="Arial Black" pitchFamily="34" charset="0"/>
              </a:rPr>
              <a:t> </a:t>
            </a:r>
            <a:r>
              <a:rPr lang="fr-FR" sz="4000" b="1" i="0" u="none" strike="noStrike" baseline="0" dirty="0" smtClean="0">
                <a:solidFill>
                  <a:srgbClr val="000000"/>
                </a:solidFill>
                <a:latin typeface="Arial Black" pitchFamily="34" charset="0"/>
              </a:rPr>
              <a:t>tenant compte de sa </a:t>
            </a:r>
            <a:br>
              <a:rPr lang="fr-FR" sz="4000" b="1" i="0" u="none" strike="noStrike" baseline="0" dirty="0" smtClean="0">
                <a:solidFill>
                  <a:srgbClr val="000000"/>
                </a:solidFill>
                <a:latin typeface="Arial Black" pitchFamily="34" charset="0"/>
              </a:rPr>
            </a:br>
            <a:r>
              <a:rPr lang="fr-FR" sz="4000" b="1" dirty="0">
                <a:solidFill>
                  <a:srgbClr val="000000"/>
                </a:solidFill>
                <a:latin typeface="Arial Black" pitchFamily="34" charset="0"/>
              </a:rPr>
              <a:t> </a:t>
            </a:r>
            <a:r>
              <a:rPr lang="fr-FR" sz="4000" b="1" dirty="0" smtClean="0">
                <a:solidFill>
                  <a:srgbClr val="000000"/>
                </a:solidFill>
                <a:latin typeface="Arial Black" pitchFamily="34" charset="0"/>
              </a:rPr>
              <a:t>   </a:t>
            </a:r>
            <a:r>
              <a:rPr lang="fr-FR" sz="4000" b="1" i="0" u="none" strike="noStrike" baseline="0" dirty="0" smtClean="0">
                <a:solidFill>
                  <a:srgbClr val="000000"/>
                </a:solidFill>
                <a:latin typeface="Arial Black" pitchFamily="34" charset="0"/>
              </a:rPr>
              <a:t>fatigue.</a:t>
            </a:r>
            <a:endParaRPr lang="fr-FR" sz="4000" b="1" dirty="0">
              <a:latin typeface="Arial Black" pitchFamily="34" charset="0"/>
            </a:endParaRPr>
          </a:p>
        </p:txBody>
      </p:sp>
    </p:spTree>
    <p:extLst>
      <p:ext uri="{BB962C8B-B14F-4D97-AF65-F5344CB8AC3E}">
        <p14:creationId xmlns:p14="http://schemas.microsoft.com/office/powerpoint/2010/main" val="287350101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2"/>
          <p:cNvSpPr>
            <a:spLocks noGrp="1"/>
          </p:cNvSpPr>
          <p:nvPr>
            <p:ph type="ctrTitle" idx="4294967295"/>
          </p:nvPr>
        </p:nvSpPr>
        <p:spPr>
          <a:xfrm>
            <a:off x="251520" y="2130425"/>
            <a:ext cx="8784976" cy="2666727"/>
          </a:xfrm>
          <a:solidFill>
            <a:srgbClr val="FFFFFF"/>
          </a:solidFill>
          <a:ln>
            <a:solidFill>
              <a:srgbClr val="663300"/>
            </a:solidFill>
          </a:ln>
        </p:spPr>
        <p:txBody>
          <a:bodyPr anchor="ctr"/>
          <a:lstStyle/>
          <a:p>
            <a:pPr eaLnBrk="1" hangingPunct="1">
              <a:defRPr/>
            </a:pPr>
            <a:r>
              <a:rPr lang="fr-FR" sz="3400" b="1" dirty="0" smtClean="0">
                <a:solidFill>
                  <a:srgbClr val="FF0000"/>
                </a:solidFill>
                <a:effectLst>
                  <a:outerShdw blurRad="38100" dist="38100" dir="2700000" algn="tl">
                    <a:srgbClr val="000000"/>
                  </a:outerShdw>
                </a:effectLst>
              </a:rPr>
              <a:t>     </a:t>
            </a:r>
            <a:r>
              <a:rPr lang="fr-FR" sz="3600" b="1" dirty="0" smtClean="0">
                <a:solidFill>
                  <a:srgbClr val="FF0000"/>
                </a:solidFill>
                <a:effectLst/>
                <a:latin typeface="Arial Black" pitchFamily="34" charset="0"/>
              </a:rPr>
              <a:t>IV- LE SOMMEIL ET SES TROUBLES CHEZ L’ENFANT:</a:t>
            </a:r>
          </a:p>
        </p:txBody>
      </p:sp>
    </p:spTree>
    <p:extLst>
      <p:ext uri="{BB962C8B-B14F-4D97-AF65-F5344CB8AC3E}">
        <p14:creationId xmlns:p14="http://schemas.microsoft.com/office/powerpoint/2010/main" val="662761052"/>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5" name="Text Box 2"/>
          <p:cNvSpPr txBox="1">
            <a:spLocks noChangeArrowheads="1"/>
          </p:cNvSpPr>
          <p:nvPr/>
        </p:nvSpPr>
        <p:spPr bwMode="auto">
          <a:xfrm>
            <a:off x="323528" y="611207"/>
            <a:ext cx="8363272" cy="954107"/>
          </a:xfrm>
          <a:prstGeom prst="rect">
            <a:avLst/>
          </a:prstGeom>
          <a:ln/>
        </p:spPr>
        <p:style>
          <a:lnRef idx="2">
            <a:schemeClr val="accent1"/>
          </a:lnRef>
          <a:fillRef idx="1">
            <a:schemeClr val="lt1"/>
          </a:fillRef>
          <a:effectRef idx="0">
            <a:schemeClr val="accent1"/>
          </a:effectRef>
          <a:fontRef idx="minor">
            <a:schemeClr val="dk1"/>
          </a:fontRef>
        </p:style>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fontAlgn="base">
              <a:spcBef>
                <a:spcPct val="0"/>
              </a:spcBef>
              <a:spcAft>
                <a:spcPct val="0"/>
              </a:spcAft>
            </a:pPr>
            <a:r>
              <a:rPr lang="fr-FR" sz="2800" b="1" dirty="0" smtClean="0">
                <a:solidFill>
                  <a:srgbClr val="FF0000"/>
                </a:solidFill>
                <a:latin typeface="Arial Black" pitchFamily="34" charset="0"/>
                <a:cs typeface="Arial" pitchFamily="34" charset="0"/>
              </a:rPr>
              <a:t>IV.I- LA DURÉE DE SOMMEIL </a:t>
            </a:r>
          </a:p>
          <a:p>
            <a:pPr algn="ctr" fontAlgn="base">
              <a:spcBef>
                <a:spcPct val="0"/>
              </a:spcBef>
              <a:spcAft>
                <a:spcPct val="0"/>
              </a:spcAft>
            </a:pPr>
            <a:r>
              <a:rPr lang="fr-FR" sz="2800" b="1" dirty="0" smtClean="0">
                <a:solidFill>
                  <a:srgbClr val="FF0000"/>
                </a:solidFill>
                <a:latin typeface="Arial Black" pitchFamily="34" charset="0"/>
                <a:cs typeface="Arial" pitchFamily="34" charset="0"/>
              </a:rPr>
              <a:t>VARIE AVEC L ’ÂGE</a:t>
            </a:r>
          </a:p>
        </p:txBody>
      </p:sp>
      <p:sp>
        <p:nvSpPr>
          <p:cNvPr id="92166" name="Text Box 3"/>
          <p:cNvSpPr txBox="1">
            <a:spLocks noChangeArrowheads="1"/>
          </p:cNvSpPr>
          <p:nvPr/>
        </p:nvSpPr>
        <p:spPr bwMode="auto">
          <a:xfrm>
            <a:off x="323528" y="1484313"/>
            <a:ext cx="8363272" cy="4673600"/>
          </a:xfrm>
          <a:prstGeom prst="rect">
            <a:avLst/>
          </a:prstGeom>
          <a:noFill/>
          <a:ln w="9525">
            <a:solidFill>
              <a:srgbClr val="CC99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A la naissance :              </a:t>
            </a:r>
            <a:r>
              <a:rPr lang="fr-FR" sz="2000" b="1" dirty="0" smtClean="0">
                <a:solidFill>
                  <a:srgbClr val="FF0000"/>
                </a:solidFill>
                <a:latin typeface="Comic Sans MS" pitchFamily="66" charset="0"/>
                <a:cs typeface="Arial" pitchFamily="34" charset="0"/>
              </a:rPr>
              <a:t>23 heures</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1 mois :                       </a:t>
            </a:r>
            <a:r>
              <a:rPr lang="fr-FR" sz="2000" b="1" dirty="0" smtClean="0">
                <a:solidFill>
                  <a:srgbClr val="FF0000"/>
                </a:solidFill>
                <a:latin typeface="Comic Sans MS" pitchFamily="66" charset="0"/>
                <a:cs typeface="Arial" pitchFamily="34" charset="0"/>
              </a:rPr>
              <a:t>19 à 20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4 mois :                       </a:t>
            </a:r>
            <a:r>
              <a:rPr lang="fr-FR" sz="2000" b="1" dirty="0" smtClean="0">
                <a:solidFill>
                  <a:srgbClr val="FF0000"/>
                </a:solidFill>
                <a:latin typeface="Comic Sans MS" pitchFamily="66" charset="0"/>
                <a:cs typeface="Arial" pitchFamily="34" charset="0"/>
              </a:rPr>
              <a:t>16 à 18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8 mois :                       </a:t>
            </a:r>
            <a:r>
              <a:rPr lang="fr-FR" sz="2000" b="1" dirty="0" smtClean="0">
                <a:solidFill>
                  <a:srgbClr val="FF0000"/>
                </a:solidFill>
                <a:latin typeface="Comic Sans MS" pitchFamily="66" charset="0"/>
                <a:cs typeface="Arial" pitchFamily="34" charset="0"/>
              </a:rPr>
              <a:t>15 à 16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Fin de la 1ère année :       </a:t>
            </a:r>
            <a:r>
              <a:rPr lang="fr-FR" sz="2000" b="1" dirty="0" smtClean="0">
                <a:solidFill>
                  <a:srgbClr val="FF0000"/>
                </a:solidFill>
                <a:latin typeface="Comic Sans MS" pitchFamily="66" charset="0"/>
                <a:cs typeface="Arial" pitchFamily="34" charset="0"/>
              </a:rPr>
              <a:t>13 à 15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3 ans  :                       </a:t>
            </a:r>
            <a:r>
              <a:rPr lang="fr-FR" sz="2000" b="1" dirty="0" smtClean="0">
                <a:solidFill>
                  <a:srgbClr val="FF0000"/>
                </a:solidFill>
                <a:latin typeface="Comic Sans MS" pitchFamily="66" charset="0"/>
                <a:cs typeface="Arial" pitchFamily="34" charset="0"/>
              </a:rPr>
              <a:t>11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Entre 4 et 9 ans :           </a:t>
            </a:r>
            <a:r>
              <a:rPr lang="fr-FR" sz="2000" b="1" dirty="0" smtClean="0">
                <a:solidFill>
                  <a:srgbClr val="FF0000"/>
                </a:solidFill>
                <a:latin typeface="Comic Sans MS" pitchFamily="66" charset="0"/>
                <a:cs typeface="Arial" pitchFamily="34" charset="0"/>
              </a:rPr>
              <a:t>9 à 11 h</a:t>
            </a:r>
          </a:p>
          <a:p>
            <a:pPr fontAlgn="base">
              <a:spcBef>
                <a:spcPct val="0"/>
              </a:spcBef>
              <a:spcAft>
                <a:spcPct val="0"/>
              </a:spcAft>
            </a:pPr>
            <a:endParaRPr lang="fr-FR" sz="2000" b="1" dirty="0" smtClean="0">
              <a:solidFill>
                <a:schemeClr val="bg2">
                  <a:lumMod val="10000"/>
                </a:schemeClr>
              </a:solidFill>
              <a:latin typeface="Comic Sans MS" pitchFamily="66" charset="0"/>
              <a:cs typeface="Arial" pitchFamily="34" charset="0"/>
            </a:endParaRPr>
          </a:p>
          <a:p>
            <a:pPr fontAlgn="base">
              <a:spcBef>
                <a:spcPct val="0"/>
              </a:spcBef>
              <a:spcAft>
                <a:spcPct val="0"/>
              </a:spcAft>
            </a:pPr>
            <a:r>
              <a:rPr lang="fr-FR" sz="2000" b="1" dirty="0" smtClean="0">
                <a:solidFill>
                  <a:schemeClr val="bg2">
                    <a:lumMod val="10000"/>
                  </a:schemeClr>
                </a:solidFill>
                <a:latin typeface="Comic Sans MS" pitchFamily="66" charset="0"/>
                <a:cs typeface="Arial" pitchFamily="34" charset="0"/>
              </a:rPr>
              <a:t>Entre 10 et 14 ans :        </a:t>
            </a:r>
            <a:r>
              <a:rPr lang="fr-FR" sz="2000" b="1" dirty="0" smtClean="0">
                <a:solidFill>
                  <a:srgbClr val="FF0000"/>
                </a:solidFill>
                <a:latin typeface="Comic Sans MS" pitchFamily="66" charset="0"/>
                <a:cs typeface="Arial" pitchFamily="34" charset="0"/>
              </a:rPr>
              <a:t>8 à 1O h</a:t>
            </a:r>
          </a:p>
        </p:txBody>
      </p:sp>
    </p:spTree>
    <p:extLst>
      <p:ext uri="{BB962C8B-B14F-4D97-AF65-F5344CB8AC3E}">
        <p14:creationId xmlns:p14="http://schemas.microsoft.com/office/powerpoint/2010/main" val="30784270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2"/>
          <p:cNvSpPr>
            <a:spLocks noGrp="1" noChangeArrowheads="1"/>
          </p:cNvSpPr>
          <p:nvPr>
            <p:ph type="title" idx="4294967295"/>
          </p:nvPr>
        </p:nvSpPr>
        <p:spPr>
          <a:xfrm>
            <a:off x="467544" y="0"/>
            <a:ext cx="8295456" cy="404664"/>
          </a:xfrm>
        </p:spPr>
        <p:style>
          <a:lnRef idx="2">
            <a:schemeClr val="accent1"/>
          </a:lnRef>
          <a:fillRef idx="1">
            <a:schemeClr val="lt1"/>
          </a:fillRef>
          <a:effectRef idx="0">
            <a:schemeClr val="accent1"/>
          </a:effectRef>
          <a:fontRef idx="minor">
            <a:schemeClr val="dk1"/>
          </a:fontRef>
        </p:style>
        <p:txBody>
          <a:bodyPr lIns="0" rIns="0" bIns="0">
            <a:normAutofit fontScale="90000"/>
            <a:scene3d>
              <a:camera prst="orthographicFront"/>
              <a:lightRig rig="freezing" dir="t">
                <a:rot lat="0" lon="0" rev="5640000"/>
              </a:lightRig>
            </a:scene3d>
            <a:sp3d prstMaterial="flat">
              <a:contourClr>
                <a:schemeClr val="tx2"/>
              </a:contourClr>
            </a:sp3d>
          </a:bodyPr>
          <a:lstStyle/>
          <a:p>
            <a:pPr eaLnBrk="1" hangingPunct="1">
              <a:lnSpc>
                <a:spcPct val="100000"/>
              </a:lnSpc>
              <a:defRPr/>
            </a:pPr>
            <a:r>
              <a:rPr lang="fr-FR" sz="2400" b="1" kern="1200" dirty="0" smtClean="0">
                <a:solidFill>
                  <a:srgbClr val="FF0000"/>
                </a:solidFill>
                <a:effectLst/>
                <a:latin typeface="Book Antiqua" pitchFamily="18" charset="0"/>
              </a:rPr>
              <a:t>CYCLE  LUMIÈRE/OBSCURITÉ  MÉLATONINE</a:t>
            </a:r>
            <a:endParaRPr lang="fr-FR" sz="2400" b="1" kern="1200" dirty="0">
              <a:solidFill>
                <a:srgbClr val="FF0000"/>
              </a:solidFill>
              <a:effectLst/>
              <a:latin typeface="Book Antiqua" pitchFamily="18" charset="0"/>
            </a:endParaRPr>
          </a:p>
        </p:txBody>
      </p:sp>
      <p:pic>
        <p:nvPicPr>
          <p:cNvPr id="94211" name="Picture 3" descr="C:\Documents and Settings\Anne\Mes documents\Mes images\Professionnel\Iconographie sommeil\Schémas\cycle mélatonine &amp; perception nui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476672"/>
            <a:ext cx="8219256" cy="3816424"/>
          </a:xfrm>
          <a:prstGeom prst="rect">
            <a:avLst/>
          </a:prstGeom>
          <a:noFill/>
          <a:ln w="9525">
            <a:solidFill>
              <a:srgbClr val="CC9900"/>
            </a:solidFill>
            <a:miter lim="800000"/>
            <a:headEnd/>
            <a:tailEnd/>
          </a:ln>
          <a:extLst>
            <a:ext uri="{909E8E84-426E-40DD-AFC4-6F175D3DCCD1}">
              <a14:hiddenFill xmlns:a14="http://schemas.microsoft.com/office/drawing/2010/main">
                <a:solidFill>
                  <a:srgbClr val="FFFFFF"/>
                </a:solidFill>
              </a14:hiddenFill>
            </a:ext>
          </a:extLst>
        </p:spPr>
      </p:pic>
      <p:sp>
        <p:nvSpPr>
          <p:cNvPr id="94212" name="Rectangle 5"/>
          <p:cNvSpPr>
            <a:spLocks noChangeArrowheads="1"/>
          </p:cNvSpPr>
          <p:nvPr/>
        </p:nvSpPr>
        <p:spPr bwMode="auto">
          <a:xfrm>
            <a:off x="323528" y="4710113"/>
            <a:ext cx="836327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50000"/>
              </a:spcBef>
              <a:spcAft>
                <a:spcPct val="0"/>
              </a:spcAft>
            </a:pPr>
            <a:r>
              <a:rPr lang="fr-FR" b="1" dirty="0" smtClean="0">
                <a:solidFill>
                  <a:schemeClr val="bg2">
                    <a:lumMod val="10000"/>
                  </a:schemeClr>
                </a:solidFill>
                <a:latin typeface="Arial" pitchFamily="34" charset="0"/>
                <a:cs typeface="Arial" pitchFamily="34" charset="0"/>
              </a:rPr>
              <a:t>Le messager de l’obscurité ………………………...</a:t>
            </a:r>
            <a:r>
              <a:rPr lang="fr-FR" b="1" i="1" dirty="0" smtClean="0">
                <a:solidFill>
                  <a:schemeClr val="bg2">
                    <a:lumMod val="10000"/>
                  </a:schemeClr>
                </a:solidFill>
                <a:latin typeface="Arial" pitchFamily="34" charset="0"/>
                <a:cs typeface="Arial" pitchFamily="34" charset="0"/>
              </a:rPr>
              <a:t>la mélatonine.</a:t>
            </a:r>
          </a:p>
          <a:p>
            <a:pPr fontAlgn="base">
              <a:spcBef>
                <a:spcPct val="50000"/>
              </a:spcBef>
              <a:spcAft>
                <a:spcPct val="0"/>
              </a:spcAft>
            </a:pPr>
            <a:r>
              <a:rPr lang="fr-FR" b="1" dirty="0">
                <a:solidFill>
                  <a:srgbClr val="FFFFCC">
                    <a:lumMod val="10000"/>
                  </a:srgbClr>
                </a:solidFill>
                <a:latin typeface="Arial" pitchFamily="34" charset="0"/>
                <a:cs typeface="Arial" pitchFamily="34" charset="0"/>
              </a:rPr>
              <a:t> Nous sommes faits pour dormir</a:t>
            </a:r>
            <a:r>
              <a:rPr lang="fr-FR" b="1" dirty="0" smtClean="0">
                <a:solidFill>
                  <a:srgbClr val="FFFFCC">
                    <a:lumMod val="10000"/>
                  </a:srgbClr>
                </a:solidFill>
                <a:latin typeface="Arial" pitchFamily="34" charset="0"/>
                <a:cs typeface="Arial" pitchFamily="34" charset="0"/>
              </a:rPr>
              <a:t>…………………………… </a:t>
            </a:r>
            <a:r>
              <a:rPr lang="fr-FR" b="1" dirty="0">
                <a:solidFill>
                  <a:srgbClr val="FFFFCC">
                    <a:lumMod val="10000"/>
                  </a:srgbClr>
                </a:solidFill>
                <a:latin typeface="Arial" pitchFamily="34" charset="0"/>
                <a:cs typeface="Arial" pitchFamily="34" charset="0"/>
              </a:rPr>
              <a:t>la nuit.</a:t>
            </a:r>
            <a:endParaRPr lang="fr-FR" b="1" i="1" dirty="0">
              <a:solidFill>
                <a:schemeClr val="bg2">
                  <a:lumMod val="10000"/>
                </a:schemeClr>
              </a:solidFill>
              <a:latin typeface="Arial" pitchFamily="34" charset="0"/>
              <a:cs typeface="Arial" pitchFamily="34" charset="0"/>
            </a:endParaRPr>
          </a:p>
        </p:txBody>
      </p:sp>
      <p:sp>
        <p:nvSpPr>
          <p:cNvPr id="94214" name="Rectangle 7"/>
          <p:cNvSpPr>
            <a:spLocks noChangeArrowheads="1"/>
          </p:cNvSpPr>
          <p:nvPr/>
        </p:nvSpPr>
        <p:spPr bwMode="auto">
          <a:xfrm>
            <a:off x="184684" y="5589240"/>
            <a:ext cx="87849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50000"/>
              </a:spcBef>
              <a:spcAft>
                <a:spcPct val="0"/>
              </a:spcAft>
            </a:pPr>
            <a:r>
              <a:rPr lang="fr-FR" b="1" dirty="0" smtClean="0">
                <a:solidFill>
                  <a:srgbClr val="7030A0"/>
                </a:solidFill>
                <a:latin typeface="Arial" pitchFamily="34" charset="0"/>
                <a:cs typeface="Arial" pitchFamily="34" charset="0"/>
              </a:rPr>
              <a:t>N.B /  [ (</a:t>
            </a:r>
            <a:r>
              <a:rPr lang="fr-FR" b="1" dirty="0" smtClean="0">
                <a:solidFill>
                  <a:srgbClr val="FF0000"/>
                </a:solidFill>
                <a:latin typeface="Arial" pitchFamily="34" charset="0"/>
                <a:cs typeface="Arial" pitchFamily="34" charset="0"/>
              </a:rPr>
              <a:t>On set </a:t>
            </a:r>
            <a:r>
              <a:rPr lang="fr-FR" b="1" dirty="0" smtClean="0">
                <a:solidFill>
                  <a:srgbClr val="7030A0"/>
                </a:solidFill>
                <a:latin typeface="Arial" pitchFamily="34" charset="0"/>
                <a:cs typeface="Arial" pitchFamily="34" charset="0"/>
              </a:rPr>
              <a:t>= sur le plateau)</a:t>
            </a:r>
            <a:r>
              <a:rPr lang="fr-FR" dirty="0">
                <a:solidFill>
                  <a:srgbClr val="202124"/>
                </a:solidFill>
                <a:latin typeface="Google Sans"/>
              </a:rPr>
              <a:t> </a:t>
            </a:r>
            <a:r>
              <a:rPr lang="fr-FR" dirty="0" smtClean="0">
                <a:solidFill>
                  <a:srgbClr val="202124"/>
                </a:solidFill>
                <a:latin typeface="Google Sans"/>
              </a:rPr>
              <a:t> /  </a:t>
            </a:r>
            <a:r>
              <a:rPr lang="fr-FR" b="1" dirty="0" smtClean="0">
                <a:solidFill>
                  <a:srgbClr val="FF0000"/>
                </a:solidFill>
                <a:latin typeface="Google Sans"/>
              </a:rPr>
              <a:t>Acrophase</a:t>
            </a:r>
            <a:r>
              <a:rPr lang="fr-FR" dirty="0" smtClean="0">
                <a:solidFill>
                  <a:srgbClr val="202124"/>
                </a:solidFill>
                <a:latin typeface="Google Sans"/>
              </a:rPr>
              <a:t>: </a:t>
            </a:r>
            <a:r>
              <a:rPr lang="fr-FR" b="1" dirty="0" smtClean="0">
                <a:solidFill>
                  <a:srgbClr val="7030A0"/>
                </a:solidFill>
                <a:latin typeface="Google Sans"/>
              </a:rPr>
              <a:t>c'est </a:t>
            </a:r>
            <a:r>
              <a:rPr lang="fr-FR" b="1" dirty="0">
                <a:solidFill>
                  <a:srgbClr val="7030A0"/>
                </a:solidFill>
                <a:latin typeface="Google Sans"/>
              </a:rPr>
              <a:t>le moment où le maximum </a:t>
            </a:r>
            <a:r>
              <a:rPr lang="fr-FR" b="1" dirty="0" smtClean="0">
                <a:solidFill>
                  <a:srgbClr val="7030A0"/>
                </a:solidFill>
                <a:latin typeface="Google Sans"/>
              </a:rPr>
              <a:t>     d'intensité </a:t>
            </a:r>
            <a:r>
              <a:rPr lang="fr-FR" b="1" dirty="0">
                <a:solidFill>
                  <a:srgbClr val="7030A0"/>
                </a:solidFill>
                <a:latin typeface="Google Sans"/>
              </a:rPr>
              <a:t>du rythme </a:t>
            </a:r>
            <a:r>
              <a:rPr lang="fr-FR" b="1" dirty="0" smtClean="0">
                <a:solidFill>
                  <a:srgbClr val="7030A0"/>
                </a:solidFill>
                <a:latin typeface="Google Sans"/>
              </a:rPr>
              <a:t>apparaît / </a:t>
            </a:r>
            <a:r>
              <a:rPr lang="fr-FR" dirty="0" smtClean="0">
                <a:solidFill>
                  <a:srgbClr val="040C28"/>
                </a:solidFill>
                <a:latin typeface="Google Sans"/>
              </a:rPr>
              <a:t> </a:t>
            </a:r>
            <a:r>
              <a:rPr lang="fr-FR" b="1" dirty="0" smtClean="0">
                <a:solidFill>
                  <a:srgbClr val="FF0000"/>
                </a:solidFill>
                <a:latin typeface="Google Sans"/>
              </a:rPr>
              <a:t>PG/ml</a:t>
            </a:r>
            <a:r>
              <a:rPr lang="fr-FR" b="1" dirty="0" smtClean="0">
                <a:solidFill>
                  <a:srgbClr val="7030A0"/>
                </a:solidFill>
                <a:latin typeface="Google Sans"/>
              </a:rPr>
              <a:t> = un </a:t>
            </a:r>
            <a:r>
              <a:rPr lang="fr-FR" b="1" dirty="0">
                <a:solidFill>
                  <a:srgbClr val="7030A0"/>
                </a:solidFill>
                <a:latin typeface="Google Sans"/>
              </a:rPr>
              <a:t>millilitre correspond à un millième de litre, et à environ 1 gramme d'eau</a:t>
            </a:r>
            <a:r>
              <a:rPr lang="fr-FR" dirty="0">
                <a:solidFill>
                  <a:srgbClr val="4D5156"/>
                </a:solidFill>
                <a:latin typeface="Google Sans"/>
              </a:rPr>
              <a:t>.</a:t>
            </a:r>
            <a:r>
              <a:rPr lang="fr-FR" b="1" dirty="0" smtClean="0">
                <a:solidFill>
                  <a:srgbClr val="7030A0"/>
                </a:solidFill>
                <a:latin typeface="Google Sans"/>
              </a:rPr>
              <a:t>  ]</a:t>
            </a:r>
            <a:endParaRPr lang="fr-FR" b="1" dirty="0" smtClean="0">
              <a:solidFill>
                <a:srgbClr val="7030A0"/>
              </a:solidFill>
              <a:latin typeface="Arial" pitchFamily="34" charset="0"/>
              <a:cs typeface="Arial" pitchFamily="34" charset="0"/>
            </a:endParaRPr>
          </a:p>
        </p:txBody>
      </p:sp>
      <p:sp>
        <p:nvSpPr>
          <p:cNvPr id="94218" name="Text Box 10"/>
          <p:cNvSpPr txBox="1">
            <a:spLocks noChangeArrowheads="1"/>
          </p:cNvSpPr>
          <p:nvPr/>
        </p:nvSpPr>
        <p:spPr bwMode="auto">
          <a:xfrm>
            <a:off x="2046032" y="4420598"/>
            <a:ext cx="4660250" cy="369332"/>
          </a:xfrm>
          <a:prstGeom prst="rect">
            <a:avLst/>
          </a:prstGeom>
          <a:noFill/>
          <a:ln w="9525">
            <a:solidFill>
              <a:srgbClr val="0066FF"/>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b="1" dirty="0" smtClean="0">
                <a:solidFill>
                  <a:srgbClr val="FF0000"/>
                </a:solidFill>
                <a:latin typeface="Arial" pitchFamily="34" charset="0"/>
                <a:cs typeface="Arial" pitchFamily="34" charset="0"/>
              </a:rPr>
              <a:t>Sécrétion nycthémérale de la mélatonine</a:t>
            </a:r>
            <a:endParaRPr lang="fr-FR" b="1" dirty="0" smtClean="0">
              <a:solidFill>
                <a:srgbClr val="FF0000"/>
              </a:solidFill>
              <a:latin typeface="Arial" pitchFamily="34" charset="0"/>
              <a:cs typeface="Arial" pitchFamily="34" charset="0"/>
            </a:endParaRPr>
          </a:p>
        </p:txBody>
      </p:sp>
    </p:spTree>
    <p:extLst>
      <p:ext uri="{BB962C8B-B14F-4D97-AF65-F5344CB8AC3E}">
        <p14:creationId xmlns:p14="http://schemas.microsoft.com/office/powerpoint/2010/main" val="3641267251"/>
      </p:ext>
    </p:extLst>
  </p:cSld>
  <p:clrMapOvr>
    <a:masterClrMapping/>
  </p:clrMapOvr>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4" name="Rectangle 3"/>
          <p:cNvSpPr>
            <a:spLocks noGrp="1" noChangeArrowheads="1"/>
          </p:cNvSpPr>
          <p:nvPr>
            <p:ph type="body" sz="half" idx="4294967295"/>
          </p:nvPr>
        </p:nvSpPr>
        <p:spPr>
          <a:xfrm>
            <a:off x="596787" y="476672"/>
            <a:ext cx="8064500" cy="2168525"/>
          </a:xfrm>
          <a:ln>
            <a:solidFill>
              <a:schemeClr val="accent1"/>
            </a:solidFill>
            <a:miter lim="800000"/>
            <a:headEnd/>
            <a:tailEnd/>
          </a:ln>
        </p:spPr>
        <p:txBody>
          <a:bodyPr/>
          <a:lstStyle/>
          <a:p>
            <a:pPr marL="273050" indent="-273050" eaLnBrk="1" hangingPunct="1">
              <a:buFontTx/>
              <a:buNone/>
            </a:pPr>
            <a:r>
              <a:rPr lang="fr-FR" b="1" dirty="0" smtClean="0">
                <a:solidFill>
                  <a:schemeClr val="bg2">
                    <a:lumMod val="10000"/>
                  </a:schemeClr>
                </a:solidFill>
                <a:latin typeface="Book Antiqua" pitchFamily="18" charset="0"/>
              </a:rPr>
              <a:t>La manière dont se Déroule le sommeil:</a:t>
            </a:r>
          </a:p>
          <a:p>
            <a:pPr marL="273050" indent="-273050" eaLnBrk="1" hangingPunct="1">
              <a:buFontTx/>
              <a:buNone/>
            </a:pPr>
            <a:r>
              <a:rPr lang="fr-FR" b="1" dirty="0" smtClean="0">
                <a:solidFill>
                  <a:schemeClr val="bg2">
                    <a:lumMod val="10000"/>
                  </a:schemeClr>
                </a:solidFill>
                <a:latin typeface="Book Antiqua" pitchFamily="18" charset="0"/>
                <a:sym typeface="Wingdings" pitchFamily="2" charset="2"/>
              </a:rPr>
              <a:t></a:t>
            </a:r>
            <a:r>
              <a:rPr lang="fr-FR" b="1" dirty="0" smtClean="0">
                <a:solidFill>
                  <a:schemeClr val="bg2">
                    <a:lumMod val="10000"/>
                  </a:schemeClr>
                </a:solidFill>
                <a:latin typeface="Book Antiqua" pitchFamily="18" charset="0"/>
              </a:rPr>
              <a:t> En plusieurs cycles. </a:t>
            </a:r>
          </a:p>
          <a:p>
            <a:pPr eaLnBrk="1" hangingPunct="1">
              <a:buFont typeface="Wingdings" pitchFamily="2" charset="2"/>
              <a:buChar char="à"/>
            </a:pPr>
            <a:r>
              <a:rPr lang="fr-FR" b="1" dirty="0" smtClean="0">
                <a:solidFill>
                  <a:schemeClr val="bg2">
                    <a:lumMod val="10000"/>
                  </a:schemeClr>
                </a:solidFill>
                <a:latin typeface="Book Antiqua" pitchFamily="18" charset="0"/>
              </a:rPr>
              <a:t>Chaque cycle se divise en 5 étapes…</a:t>
            </a:r>
          </a:p>
          <a:p>
            <a:pPr eaLnBrk="1" hangingPunct="1">
              <a:buFont typeface="Wingdings" pitchFamily="2" charset="2"/>
              <a:buChar char="à"/>
            </a:pPr>
            <a:endParaRPr lang="fr-FR" b="1" dirty="0">
              <a:solidFill>
                <a:schemeClr val="bg2">
                  <a:lumMod val="10000"/>
                </a:schemeClr>
              </a:solidFill>
              <a:latin typeface="Book Antiqua" pitchFamily="18" charset="0"/>
            </a:endParaRPr>
          </a:p>
          <a:p>
            <a:pPr marL="0" indent="0" eaLnBrk="1" hangingPunct="1">
              <a:buNone/>
            </a:pPr>
            <a:r>
              <a:rPr lang="fr-FR" b="1" dirty="0" smtClean="0">
                <a:solidFill>
                  <a:schemeClr val="bg2">
                    <a:lumMod val="10000"/>
                  </a:schemeClr>
                </a:solidFill>
                <a:latin typeface="Book Antiqua" pitchFamily="18" charset="0"/>
              </a:rPr>
              <a:t> </a:t>
            </a:r>
            <a:endParaRPr lang="fr-FR" dirty="0" smtClean="0">
              <a:solidFill>
                <a:schemeClr val="bg2">
                  <a:lumMod val="10000"/>
                </a:schemeClr>
              </a:solidFill>
              <a:latin typeface="Book Antiqua" pitchFamily="18" charset="0"/>
            </a:endParaRPr>
          </a:p>
        </p:txBody>
      </p:sp>
      <p:pic>
        <p:nvPicPr>
          <p:cNvPr id="4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9562" y="2266900"/>
            <a:ext cx="8523287" cy="4071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8619701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Text Box 5"/>
          <p:cNvSpPr txBox="1">
            <a:spLocks noChangeArrowheads="1"/>
          </p:cNvSpPr>
          <p:nvPr/>
        </p:nvSpPr>
        <p:spPr bwMode="auto">
          <a:xfrm>
            <a:off x="1979613" y="1341438"/>
            <a:ext cx="5516562" cy="1006475"/>
          </a:xfrm>
          <a:prstGeom prst="rect">
            <a:avLst/>
          </a:prstGeom>
          <a:ln/>
        </p:spPr>
        <p:style>
          <a:lnRef idx="2">
            <a:schemeClr val="accent1"/>
          </a:lnRef>
          <a:fillRef idx="1">
            <a:schemeClr val="lt1"/>
          </a:fillRef>
          <a:effectRef idx="0">
            <a:schemeClr val="accent1"/>
          </a:effectRef>
          <a:fontRef idx="minor">
            <a:schemeClr val="dk1"/>
          </a:fontRef>
        </p:style>
        <p:txBody>
          <a:bodyPr wrap="non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fontAlgn="base">
              <a:spcBef>
                <a:spcPct val="0"/>
              </a:spcBef>
              <a:spcAft>
                <a:spcPct val="0"/>
              </a:spcAft>
            </a:pPr>
            <a:r>
              <a:rPr lang="fr-FR" sz="2000" b="1" dirty="0" smtClean="0">
                <a:solidFill>
                  <a:srgbClr val="FF0000"/>
                </a:solidFill>
                <a:latin typeface="Comic Sans MS" pitchFamily="66" charset="0"/>
                <a:cs typeface="Arial" pitchFamily="34" charset="0"/>
              </a:rPr>
              <a:t>Ce cycle de 5 stades</a:t>
            </a:r>
            <a:r>
              <a:rPr lang="fr-FR" sz="2000" dirty="0" smtClean="0">
                <a:solidFill>
                  <a:srgbClr val="FF0000"/>
                </a:solidFill>
                <a:latin typeface="Comic Sans MS" pitchFamily="66" charset="0"/>
                <a:cs typeface="Arial" pitchFamily="34" charset="0"/>
              </a:rPr>
              <a:t> </a:t>
            </a:r>
            <a:r>
              <a:rPr lang="fr-FR" sz="2000" b="1" dirty="0" smtClean="0">
                <a:solidFill>
                  <a:srgbClr val="FF0000"/>
                </a:solidFill>
                <a:latin typeface="Comic Sans MS" pitchFamily="66" charset="0"/>
                <a:cs typeface="Arial" pitchFamily="34" charset="0"/>
              </a:rPr>
              <a:t>se reproduit plusieurs</a:t>
            </a:r>
          </a:p>
          <a:p>
            <a:pPr algn="ctr" fontAlgn="base">
              <a:spcBef>
                <a:spcPct val="0"/>
              </a:spcBef>
              <a:spcAft>
                <a:spcPct val="0"/>
              </a:spcAft>
            </a:pPr>
            <a:r>
              <a:rPr lang="fr-FR" sz="2000" b="1" dirty="0" smtClean="0">
                <a:solidFill>
                  <a:srgbClr val="FF0000"/>
                </a:solidFill>
                <a:latin typeface="Comic Sans MS" pitchFamily="66" charset="0"/>
                <a:cs typeface="Arial" pitchFamily="34" charset="0"/>
              </a:rPr>
              <a:t>fois au cours de la nuit,</a:t>
            </a:r>
          </a:p>
          <a:p>
            <a:pPr algn="ctr" fontAlgn="base">
              <a:spcBef>
                <a:spcPct val="0"/>
              </a:spcBef>
              <a:spcAft>
                <a:spcPct val="0"/>
              </a:spcAft>
            </a:pPr>
            <a:r>
              <a:rPr lang="fr-FR" sz="2000" b="1" dirty="0" smtClean="0">
                <a:solidFill>
                  <a:srgbClr val="FF0000"/>
                </a:solidFill>
                <a:latin typeface="Comic Sans MS" pitchFamily="66" charset="0"/>
                <a:cs typeface="Arial" pitchFamily="34" charset="0"/>
              </a:rPr>
              <a:t>de façon différente avec l ’âge</a:t>
            </a:r>
            <a:endParaRPr lang="fr-FR" sz="2000" dirty="0" smtClean="0">
              <a:solidFill>
                <a:srgbClr val="FF0000"/>
              </a:solidFill>
              <a:latin typeface="Comic Sans MS" pitchFamily="66" charset="0"/>
              <a:cs typeface="Arial" pitchFamily="34" charset="0"/>
            </a:endParaRPr>
          </a:p>
        </p:txBody>
      </p:sp>
      <p:sp>
        <p:nvSpPr>
          <p:cNvPr id="75782" name="Rectangle 6"/>
          <p:cNvSpPr>
            <a:spLocks noChangeArrowheads="1"/>
          </p:cNvSpPr>
          <p:nvPr/>
        </p:nvSpPr>
        <p:spPr bwMode="auto">
          <a:xfrm>
            <a:off x="812800" y="2857500"/>
            <a:ext cx="1727200" cy="34290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3" name="Rectangle 7"/>
          <p:cNvSpPr>
            <a:spLocks noChangeArrowheads="1"/>
          </p:cNvSpPr>
          <p:nvPr/>
        </p:nvSpPr>
        <p:spPr bwMode="auto">
          <a:xfrm>
            <a:off x="2844800" y="2857500"/>
            <a:ext cx="1727200" cy="34290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4" name="Rectangle 8"/>
          <p:cNvSpPr>
            <a:spLocks noChangeArrowheads="1"/>
          </p:cNvSpPr>
          <p:nvPr/>
        </p:nvSpPr>
        <p:spPr bwMode="auto">
          <a:xfrm>
            <a:off x="4876800" y="2857500"/>
            <a:ext cx="1727200" cy="34290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5" name="Rectangle 9"/>
          <p:cNvSpPr>
            <a:spLocks noChangeArrowheads="1"/>
          </p:cNvSpPr>
          <p:nvPr/>
        </p:nvSpPr>
        <p:spPr bwMode="auto">
          <a:xfrm>
            <a:off x="6908800" y="2857500"/>
            <a:ext cx="1727200" cy="34290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6" name="Rectangle 10" descr="blanc)"/>
          <p:cNvSpPr>
            <a:spLocks noChangeArrowheads="1"/>
          </p:cNvSpPr>
          <p:nvPr/>
        </p:nvSpPr>
        <p:spPr bwMode="auto">
          <a:xfrm>
            <a:off x="2540000" y="30289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7" name="Rectangle 11" descr="blanc)"/>
          <p:cNvSpPr>
            <a:spLocks noChangeArrowheads="1"/>
          </p:cNvSpPr>
          <p:nvPr/>
        </p:nvSpPr>
        <p:spPr bwMode="auto">
          <a:xfrm>
            <a:off x="4572000" y="30289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8" name="Rectangle 12" descr="blanc)"/>
          <p:cNvSpPr>
            <a:spLocks noChangeArrowheads="1"/>
          </p:cNvSpPr>
          <p:nvPr/>
        </p:nvSpPr>
        <p:spPr bwMode="auto">
          <a:xfrm>
            <a:off x="6604000" y="30289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89" name="Rectangle 13"/>
          <p:cNvSpPr>
            <a:spLocks noChangeArrowheads="1"/>
          </p:cNvSpPr>
          <p:nvPr/>
        </p:nvSpPr>
        <p:spPr bwMode="auto">
          <a:xfrm>
            <a:off x="2133600" y="2857500"/>
            <a:ext cx="406400" cy="34290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0" name="Rectangle 14"/>
          <p:cNvSpPr>
            <a:spLocks noChangeArrowheads="1"/>
          </p:cNvSpPr>
          <p:nvPr/>
        </p:nvSpPr>
        <p:spPr bwMode="auto">
          <a:xfrm>
            <a:off x="4064000" y="2857500"/>
            <a:ext cx="508000" cy="34290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1" name="Rectangle 15"/>
          <p:cNvSpPr>
            <a:spLocks noChangeArrowheads="1"/>
          </p:cNvSpPr>
          <p:nvPr/>
        </p:nvSpPr>
        <p:spPr bwMode="auto">
          <a:xfrm>
            <a:off x="5892800" y="2857500"/>
            <a:ext cx="711200" cy="34290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2" name="Rectangle 16"/>
          <p:cNvSpPr>
            <a:spLocks noChangeArrowheads="1"/>
          </p:cNvSpPr>
          <p:nvPr/>
        </p:nvSpPr>
        <p:spPr bwMode="auto">
          <a:xfrm>
            <a:off x="7924800" y="2857500"/>
            <a:ext cx="711200" cy="34290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3" name="Text Box 17"/>
          <p:cNvSpPr txBox="1">
            <a:spLocks noChangeArrowheads="1"/>
          </p:cNvSpPr>
          <p:nvPr/>
        </p:nvSpPr>
        <p:spPr bwMode="auto">
          <a:xfrm>
            <a:off x="1096963" y="3257550"/>
            <a:ext cx="72072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fontAlgn="base">
              <a:spcBef>
                <a:spcPct val="0"/>
              </a:spcBef>
              <a:spcAft>
                <a:spcPct val="0"/>
              </a:spcAft>
            </a:pPr>
            <a:r>
              <a:rPr lang="fr-FR" sz="1600" b="1" dirty="0" smtClean="0">
                <a:solidFill>
                  <a:schemeClr val="bg2">
                    <a:lumMod val="10000"/>
                  </a:schemeClr>
                </a:solidFill>
                <a:latin typeface="Premier Free Style DB" pitchFamily="2" charset="0"/>
                <a:cs typeface="Arial" pitchFamily="34" charset="0"/>
              </a:rPr>
              <a:t>90mn             	       90 mn              		90 mn              	 90 mn</a:t>
            </a:r>
          </a:p>
        </p:txBody>
      </p:sp>
      <p:sp>
        <p:nvSpPr>
          <p:cNvPr id="75794" name="Rectangle 19" descr="blanc)"/>
          <p:cNvSpPr>
            <a:spLocks noChangeArrowheads="1"/>
          </p:cNvSpPr>
          <p:nvPr/>
        </p:nvSpPr>
        <p:spPr bwMode="auto">
          <a:xfrm>
            <a:off x="508000" y="30289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5" name="Text Box 20"/>
          <p:cNvSpPr txBox="1">
            <a:spLocks noChangeArrowheads="1"/>
          </p:cNvSpPr>
          <p:nvPr/>
        </p:nvSpPr>
        <p:spPr bwMode="auto">
          <a:xfrm>
            <a:off x="2627313" y="3716338"/>
            <a:ext cx="4059237" cy="711200"/>
          </a:xfrm>
          <a:prstGeom prst="rect">
            <a:avLst/>
          </a:prstGeom>
          <a:ln>
            <a:headEnd/>
            <a:tailEnd/>
          </a:ln>
        </p:spPr>
        <p:style>
          <a:lnRef idx="2">
            <a:schemeClr val="accent1"/>
          </a:lnRef>
          <a:fillRef idx="1">
            <a:schemeClr val="lt1"/>
          </a:fillRef>
          <a:effectRef idx="0">
            <a:schemeClr val="accent1"/>
          </a:effectRef>
          <a:fontRef idx="minor">
            <a:schemeClr val="dk1"/>
          </a:fontRef>
        </p:style>
        <p:txBody>
          <a:bodyPr wrap="non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fontAlgn="base">
              <a:spcBef>
                <a:spcPct val="0"/>
              </a:spcBef>
              <a:spcAft>
                <a:spcPct val="0"/>
              </a:spcAft>
            </a:pPr>
            <a:r>
              <a:rPr lang="fr-FR" sz="2000" dirty="0" smtClean="0">
                <a:solidFill>
                  <a:srgbClr val="FF0000"/>
                </a:solidFill>
                <a:latin typeface="Comic Sans MS" pitchFamily="66" charset="0"/>
                <a:cs typeface="Arial" pitchFamily="34" charset="0"/>
              </a:rPr>
              <a:t>Nuit de 8 heures chez l ’adulte</a:t>
            </a:r>
          </a:p>
          <a:p>
            <a:pPr fontAlgn="base">
              <a:spcBef>
                <a:spcPct val="0"/>
              </a:spcBef>
              <a:spcAft>
                <a:spcPct val="0"/>
              </a:spcAft>
            </a:pPr>
            <a:r>
              <a:rPr lang="fr-FR" sz="2000" dirty="0" smtClean="0">
                <a:solidFill>
                  <a:srgbClr val="FF0000"/>
                </a:solidFill>
                <a:latin typeface="Comic Sans MS" pitchFamily="66" charset="0"/>
                <a:cs typeface="Arial" pitchFamily="34" charset="0"/>
              </a:rPr>
              <a:t>(et enfant à partir de 8-10 mois)</a:t>
            </a:r>
          </a:p>
        </p:txBody>
      </p:sp>
      <p:sp>
        <p:nvSpPr>
          <p:cNvPr id="75796" name="Rectangle 21" descr="blanc)"/>
          <p:cNvSpPr>
            <a:spLocks noChangeArrowheads="1"/>
          </p:cNvSpPr>
          <p:nvPr/>
        </p:nvSpPr>
        <p:spPr bwMode="auto">
          <a:xfrm>
            <a:off x="8636000" y="3028950"/>
            <a:ext cx="1016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7" name="Rectangle 22"/>
          <p:cNvSpPr>
            <a:spLocks noChangeArrowheads="1"/>
          </p:cNvSpPr>
          <p:nvPr/>
        </p:nvSpPr>
        <p:spPr bwMode="auto">
          <a:xfrm>
            <a:off x="812800" y="4857750"/>
            <a:ext cx="2438400" cy="4000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8" name="Rectangle 23"/>
          <p:cNvSpPr>
            <a:spLocks noChangeArrowheads="1"/>
          </p:cNvSpPr>
          <p:nvPr/>
        </p:nvSpPr>
        <p:spPr bwMode="auto">
          <a:xfrm>
            <a:off x="812800" y="4857750"/>
            <a:ext cx="711200" cy="40005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799" name="Rectangle 24"/>
          <p:cNvSpPr>
            <a:spLocks noChangeArrowheads="1"/>
          </p:cNvSpPr>
          <p:nvPr/>
        </p:nvSpPr>
        <p:spPr bwMode="auto">
          <a:xfrm>
            <a:off x="2540000" y="4857750"/>
            <a:ext cx="711200" cy="40005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0" name="Rectangle 25" descr="blanc)"/>
          <p:cNvSpPr>
            <a:spLocks noChangeArrowheads="1"/>
          </p:cNvSpPr>
          <p:nvPr/>
        </p:nvSpPr>
        <p:spPr bwMode="auto">
          <a:xfrm>
            <a:off x="508000" y="50863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1" name="Rectangle 26" descr="blanc)"/>
          <p:cNvSpPr>
            <a:spLocks noChangeArrowheads="1"/>
          </p:cNvSpPr>
          <p:nvPr/>
        </p:nvSpPr>
        <p:spPr bwMode="auto">
          <a:xfrm>
            <a:off x="3251200" y="50863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2" name="Rectangle 27"/>
          <p:cNvSpPr>
            <a:spLocks noChangeArrowheads="1"/>
          </p:cNvSpPr>
          <p:nvPr/>
        </p:nvSpPr>
        <p:spPr bwMode="auto">
          <a:xfrm>
            <a:off x="5384800" y="4857750"/>
            <a:ext cx="2438400" cy="400050"/>
          </a:xfrm>
          <a:prstGeom prst="rect">
            <a:avLst/>
          </a:prstGeom>
          <a:solidFill>
            <a:schemeClr val="bg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3" name="Rectangle 28"/>
          <p:cNvSpPr>
            <a:spLocks noChangeArrowheads="1"/>
          </p:cNvSpPr>
          <p:nvPr/>
        </p:nvSpPr>
        <p:spPr bwMode="auto">
          <a:xfrm>
            <a:off x="5384800" y="4857750"/>
            <a:ext cx="1219200" cy="400050"/>
          </a:xfrm>
          <a:prstGeom prst="rect">
            <a:avLst/>
          </a:prstGeom>
          <a:solidFill>
            <a:schemeClr val="accent1"/>
          </a:solid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4" name="Rectangle 29" descr="blanc)"/>
          <p:cNvSpPr>
            <a:spLocks noChangeArrowheads="1"/>
          </p:cNvSpPr>
          <p:nvPr/>
        </p:nvSpPr>
        <p:spPr bwMode="auto">
          <a:xfrm>
            <a:off x="5080000" y="50863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5" name="Rectangle 30" descr="blanc)"/>
          <p:cNvSpPr>
            <a:spLocks noChangeArrowheads="1"/>
          </p:cNvSpPr>
          <p:nvPr/>
        </p:nvSpPr>
        <p:spPr bwMode="auto">
          <a:xfrm>
            <a:off x="7823200" y="5086350"/>
            <a:ext cx="304800" cy="171450"/>
          </a:xfrm>
          <a:prstGeom prst="rect">
            <a:avLst/>
          </a:prstGeom>
          <a:pattFill prst="dkDnDiag">
            <a:fgClr>
              <a:schemeClr val="accent1"/>
            </a:fgClr>
            <a:bgClr>
              <a:schemeClr val="bg1"/>
            </a:bgClr>
          </a:pattFill>
          <a:ln w="9525">
            <a:solidFill>
              <a:schemeClr val="tx1"/>
            </a:solidFill>
            <a:miter lim="800000"/>
            <a:headEnd/>
            <a:tailEnd/>
          </a:ln>
        </p:spPr>
        <p:txBody>
          <a:bodyPr wrap="none" anchor="ctr"/>
          <a:lstStyle/>
          <a:p>
            <a:pPr eaLnBrk="0" fontAlgn="base" hangingPunct="0">
              <a:spcBef>
                <a:spcPct val="0"/>
              </a:spcBef>
              <a:spcAft>
                <a:spcPct val="0"/>
              </a:spcAft>
            </a:pPr>
            <a:endParaRPr lang="fr-FR" sz="2000" b="1" smtClean="0">
              <a:solidFill>
                <a:srgbClr val="006699"/>
              </a:solidFill>
              <a:latin typeface="Premier Free Style DB" pitchFamily="2" charset="0"/>
              <a:cs typeface="Arial" pitchFamily="34" charset="0"/>
            </a:endParaRPr>
          </a:p>
        </p:txBody>
      </p:sp>
      <p:sp>
        <p:nvSpPr>
          <p:cNvPr id="75806" name="Text Box 31"/>
          <p:cNvSpPr txBox="1">
            <a:spLocks noChangeArrowheads="1"/>
          </p:cNvSpPr>
          <p:nvPr/>
        </p:nvSpPr>
        <p:spPr bwMode="auto">
          <a:xfrm>
            <a:off x="539750" y="5292725"/>
            <a:ext cx="7704138" cy="862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fontAlgn="base">
              <a:spcBef>
                <a:spcPct val="0"/>
              </a:spcBef>
              <a:spcAft>
                <a:spcPct val="0"/>
              </a:spcAft>
            </a:pPr>
            <a:r>
              <a:rPr lang="fr-FR" sz="1100" b="1" dirty="0" smtClean="0">
                <a:solidFill>
                  <a:schemeClr val="bg2">
                    <a:lumMod val="10000"/>
                  </a:schemeClr>
                </a:solidFill>
                <a:latin typeface="Premier Free Style DB" pitchFamily="2" charset="0"/>
                <a:cs typeface="Arial" pitchFamily="34" charset="0"/>
              </a:rPr>
              <a:t>      </a:t>
            </a:r>
            <a:r>
              <a:rPr lang="fr-FR" sz="1100" b="1" dirty="0" smtClean="0">
                <a:solidFill>
                  <a:schemeClr val="bg2">
                    <a:lumMod val="10000"/>
                  </a:schemeClr>
                </a:solidFill>
                <a:latin typeface="Comic Sans MS" pitchFamily="66" charset="0"/>
                <a:cs typeface="Arial" pitchFamily="34" charset="0"/>
              </a:rPr>
              <a:t>15 ’               25 ’           20’	       			40’	40 ’                                            </a:t>
            </a:r>
            <a:r>
              <a:rPr lang="fr-FR" sz="1200" dirty="0" smtClean="0">
                <a:solidFill>
                  <a:srgbClr val="006699"/>
                </a:solidFill>
                <a:latin typeface="Comic Sans MS" pitchFamily="66" charset="0"/>
                <a:cs typeface="Arial" pitchFamily="34" charset="0"/>
              </a:rPr>
              <a:t>			</a:t>
            </a:r>
          </a:p>
          <a:p>
            <a:pPr fontAlgn="base">
              <a:spcBef>
                <a:spcPct val="0"/>
              </a:spcBef>
              <a:spcAft>
                <a:spcPct val="0"/>
              </a:spcAft>
            </a:pPr>
            <a:endParaRPr lang="fr-FR" sz="1200" dirty="0" smtClean="0">
              <a:solidFill>
                <a:srgbClr val="006699"/>
              </a:solidFill>
              <a:latin typeface="Comic Sans MS" pitchFamily="66" charset="0"/>
              <a:cs typeface="Arial" pitchFamily="34" charset="0"/>
            </a:endParaRPr>
          </a:p>
          <a:p>
            <a:pPr fontAlgn="base">
              <a:spcBef>
                <a:spcPct val="0"/>
              </a:spcBef>
              <a:spcAft>
                <a:spcPct val="0"/>
              </a:spcAft>
            </a:pPr>
            <a:r>
              <a:rPr lang="fr-FR" sz="1400" dirty="0" smtClean="0">
                <a:solidFill>
                  <a:srgbClr val="006699"/>
                </a:solidFill>
                <a:latin typeface="Comic Sans MS" pitchFamily="66" charset="0"/>
                <a:cs typeface="Arial" pitchFamily="34" charset="0"/>
              </a:rPr>
              <a:t>	</a:t>
            </a:r>
            <a:r>
              <a:rPr lang="fr-FR" sz="1400" b="1" dirty="0" smtClean="0">
                <a:solidFill>
                  <a:srgbClr val="FF0000"/>
                </a:solidFill>
                <a:latin typeface="Comic Sans MS" pitchFamily="66" charset="0"/>
                <a:cs typeface="Arial" pitchFamily="34" charset="0"/>
              </a:rPr>
              <a:t>Prématuré   </a:t>
            </a:r>
            <a:r>
              <a:rPr lang="fr-FR" sz="1400" dirty="0" smtClean="0">
                <a:solidFill>
                  <a:srgbClr val="006699"/>
                </a:solidFill>
                <a:latin typeface="Comic Sans MS" pitchFamily="66" charset="0"/>
                <a:cs typeface="Arial" pitchFamily="34" charset="0"/>
              </a:rPr>
              <a:t> </a:t>
            </a:r>
            <a:r>
              <a:rPr lang="fr-FR" sz="1200" dirty="0" smtClean="0">
                <a:solidFill>
                  <a:srgbClr val="006699"/>
                </a:solidFill>
                <a:latin typeface="Comic Sans MS" pitchFamily="66" charset="0"/>
                <a:cs typeface="Arial" pitchFamily="34" charset="0"/>
              </a:rPr>
              <a:t>                                             		</a:t>
            </a:r>
            <a:r>
              <a:rPr lang="fr-FR" sz="1200" b="1" dirty="0" smtClean="0">
                <a:solidFill>
                  <a:srgbClr val="FF0000"/>
                </a:solidFill>
                <a:latin typeface="Comic Sans MS" pitchFamily="66" charset="0"/>
                <a:cs typeface="Arial" pitchFamily="34" charset="0"/>
              </a:rPr>
              <a:t> </a:t>
            </a:r>
            <a:r>
              <a:rPr lang="fr-FR" sz="1400" b="1" dirty="0" smtClean="0">
                <a:solidFill>
                  <a:srgbClr val="FF0000"/>
                </a:solidFill>
                <a:latin typeface="Comic Sans MS" pitchFamily="66" charset="0"/>
                <a:cs typeface="Arial" pitchFamily="34" charset="0"/>
              </a:rPr>
              <a:t>Enfant à terme</a:t>
            </a:r>
          </a:p>
        </p:txBody>
      </p:sp>
    </p:spTree>
    <p:extLst>
      <p:ext uri="{BB962C8B-B14F-4D97-AF65-F5344CB8AC3E}">
        <p14:creationId xmlns:p14="http://schemas.microsoft.com/office/powerpoint/2010/main" val="372985987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5" name="Picture 4" descr="dodo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528" y="908720"/>
            <a:ext cx="8496944" cy="5688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6" name="Rectangle 5"/>
          <p:cNvSpPr>
            <a:spLocks noGrp="1" noChangeArrowheads="1"/>
          </p:cNvSpPr>
          <p:nvPr>
            <p:ph type="title" idx="4294967295"/>
          </p:nvPr>
        </p:nvSpPr>
        <p:spPr>
          <a:xfrm>
            <a:off x="442913" y="103188"/>
            <a:ext cx="8243887" cy="757237"/>
          </a:xfrm>
          <a:solidFill>
            <a:srgbClr val="DDDDDD"/>
          </a:solidFill>
        </p:spPr>
        <p:txBody>
          <a:bodyPr anchor="ctr"/>
          <a:lstStyle/>
          <a:p>
            <a:pPr eaLnBrk="1" hangingPunct="1">
              <a:defRPr/>
            </a:pPr>
            <a:r>
              <a:rPr lang="fr-FR" sz="4000" b="1" dirty="0" smtClean="0">
                <a:solidFill>
                  <a:srgbClr val="FF0000"/>
                </a:solidFill>
                <a:effectLst/>
                <a:latin typeface="Comic Sans MS" pitchFamily="66" charset="0"/>
              </a:rPr>
              <a:t>L’endormissement</a:t>
            </a:r>
          </a:p>
        </p:txBody>
      </p:sp>
    </p:spTree>
    <p:extLst>
      <p:ext uri="{BB962C8B-B14F-4D97-AF65-F5344CB8AC3E}">
        <p14:creationId xmlns:p14="http://schemas.microsoft.com/office/powerpoint/2010/main" val="189552291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Text Box 4"/>
          <p:cNvSpPr>
            <a:spLocks noGrp="1" noChangeArrowheads="1"/>
          </p:cNvSpPr>
          <p:nvPr>
            <p:ph type="body" idx="4294967295"/>
          </p:nvPr>
        </p:nvSpPr>
        <p:spPr>
          <a:xfrm>
            <a:off x="323528" y="1196975"/>
            <a:ext cx="8496944" cy="5472385"/>
          </a:xfrm>
        </p:spPr>
        <p:style>
          <a:lnRef idx="2">
            <a:schemeClr val="accent1"/>
          </a:lnRef>
          <a:fillRef idx="1">
            <a:schemeClr val="lt1"/>
          </a:fillRef>
          <a:effectRef idx="0">
            <a:schemeClr val="accent1"/>
          </a:effectRef>
          <a:fontRef idx="minor">
            <a:schemeClr val="dk1"/>
          </a:fontRef>
        </p:style>
        <p:txBody>
          <a:bodyPr/>
          <a:lstStyle/>
          <a:p>
            <a:pPr marL="273050" indent="-273050" eaLnBrk="1" hangingPunct="1">
              <a:lnSpc>
                <a:spcPct val="80000"/>
              </a:lnSpc>
            </a:pPr>
            <a:r>
              <a:rPr lang="fr-FR" sz="2000" b="1" dirty="0" smtClean="0">
                <a:solidFill>
                  <a:srgbClr val="FF0000"/>
                </a:solidFill>
                <a:latin typeface="Comic Sans MS" pitchFamily="66" charset="0"/>
              </a:rPr>
              <a:t>CHEZ LE NOURRISSON</a:t>
            </a:r>
            <a:r>
              <a:rPr lang="fr-FR" sz="2000" b="1" dirty="0" smtClean="0">
                <a:solidFill>
                  <a:schemeClr val="bg2">
                    <a:lumMod val="10000"/>
                  </a:schemeClr>
                </a:solidFill>
                <a:latin typeface="Comic Sans MS" pitchFamily="66" charset="0"/>
              </a:rPr>
              <a:t>: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a:t>
            </a:r>
            <a:r>
              <a:rPr lang="fr-FR" sz="2000" b="1" dirty="0" smtClean="0">
                <a:solidFill>
                  <a:srgbClr val="0070C0"/>
                </a:solidFill>
                <a:latin typeface="Comic Sans MS" pitchFamily="66" charset="0"/>
              </a:rPr>
              <a:t>endormissement = phase capitale</a:t>
            </a:r>
          </a:p>
          <a:p>
            <a:pPr marL="273050" indent="-273050" eaLnBrk="1" hangingPunct="1">
              <a:lnSpc>
                <a:spcPct val="80000"/>
              </a:lnSpc>
              <a:buFontTx/>
              <a:buNone/>
            </a:pPr>
            <a:endParaRPr lang="fr-FR" sz="2000" b="1" dirty="0" smtClean="0">
              <a:solidFill>
                <a:schemeClr val="bg2">
                  <a:lumMod val="10000"/>
                </a:schemeClr>
              </a:solidFill>
              <a:latin typeface="Comic Sans MS" pitchFamily="66" charset="0"/>
            </a:endParaRPr>
          </a:p>
          <a:p>
            <a:pPr marL="273050" indent="-273050" eaLnBrk="1" hangingPunct="1">
              <a:lnSpc>
                <a:spcPct val="80000"/>
              </a:lnSpc>
            </a:pPr>
            <a:r>
              <a:rPr lang="fr-FR" sz="2000" b="1" dirty="0" smtClean="0">
                <a:solidFill>
                  <a:schemeClr val="bg2">
                    <a:lumMod val="10000"/>
                  </a:schemeClr>
                </a:solidFill>
                <a:latin typeface="Comic Sans MS" pitchFamily="66" charset="0"/>
              </a:rPr>
              <a:t>Comportement lié à l ’angoisse (abandon au sommeil)</a:t>
            </a:r>
          </a:p>
          <a:p>
            <a:pPr marL="273050" indent="-273050" eaLnBrk="1" hangingPunct="1">
              <a:lnSpc>
                <a:spcPct val="80000"/>
              </a:lnSpc>
            </a:pPr>
            <a:endParaRPr lang="fr-FR" sz="2000" b="1" dirty="0" smtClean="0">
              <a:solidFill>
                <a:schemeClr val="bg2">
                  <a:lumMod val="10000"/>
                </a:schemeClr>
              </a:solidFill>
              <a:latin typeface="Comic Sans MS" pitchFamily="66" charset="0"/>
            </a:endParaRPr>
          </a:p>
          <a:p>
            <a:pPr marL="273050" indent="-273050" eaLnBrk="1" hangingPunct="1">
              <a:lnSpc>
                <a:spcPct val="80000"/>
              </a:lnSpc>
            </a:pPr>
            <a:r>
              <a:rPr lang="fr-FR" sz="2000" b="1" dirty="0" smtClean="0">
                <a:solidFill>
                  <a:schemeClr val="bg2">
                    <a:lumMod val="10000"/>
                  </a:schemeClr>
                </a:solidFill>
                <a:latin typeface="Comic Sans MS" pitchFamily="66" charset="0"/>
              </a:rPr>
              <a:t>Rite corporel pour réunir les conditions nécessaires à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l ’endormissement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température (air au contact de  la peau à 27°)</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limites sur les odeur reconnues (drap, jouet..)</a:t>
            </a:r>
          </a:p>
          <a:p>
            <a:pPr marL="639763" lvl="1" indent="-246063" eaLnBrk="1" hangingPunct="1">
              <a:lnSpc>
                <a:spcPct val="80000"/>
              </a:lnSpc>
              <a:buFontTx/>
              <a:buNone/>
            </a:pPr>
            <a:r>
              <a:rPr lang="fr-FR" sz="2000" b="1" dirty="0" smtClean="0">
                <a:solidFill>
                  <a:schemeClr val="bg2">
                    <a:lumMod val="10000"/>
                  </a:schemeClr>
                </a:solidFill>
                <a:latin typeface="Comic Sans MS" pitchFamily="66" charset="0"/>
              </a:rPr>
              <a:t>	 	orientation connue sur des repères précis</a:t>
            </a:r>
          </a:p>
          <a:p>
            <a:pPr marL="639763" lvl="1" indent="-246063" eaLnBrk="1" hangingPunct="1">
              <a:lnSpc>
                <a:spcPct val="80000"/>
              </a:lnSpc>
              <a:buFontTx/>
              <a:buNone/>
            </a:pPr>
            <a:endParaRPr lang="fr-FR" sz="2000" b="1" dirty="0" smtClean="0">
              <a:solidFill>
                <a:schemeClr val="bg2">
                  <a:lumMod val="10000"/>
                </a:schemeClr>
              </a:solidFill>
              <a:latin typeface="Comic Sans MS" pitchFamily="66" charset="0"/>
            </a:endParaRPr>
          </a:p>
          <a:p>
            <a:pPr marL="273050" indent="-273050" eaLnBrk="1" hangingPunct="1">
              <a:lnSpc>
                <a:spcPct val="80000"/>
              </a:lnSpc>
            </a:pPr>
            <a:r>
              <a:rPr lang="fr-FR" sz="2000" b="1" dirty="0" smtClean="0">
                <a:solidFill>
                  <a:schemeClr val="bg2">
                    <a:lumMod val="10000"/>
                  </a:schemeClr>
                </a:solidFill>
                <a:latin typeface="Comic Sans MS" pitchFamily="66" charset="0"/>
              </a:rPr>
              <a:t>S’accompagne de bercement : besoin d ’un mouvement rythmique (frottement du nez, succion)…</a:t>
            </a:r>
            <a:endParaRPr lang="fr-FR" sz="2000" b="1" dirty="0" smtClean="0">
              <a:solidFill>
                <a:schemeClr val="bg2">
                  <a:lumMod val="10000"/>
                </a:schemeClr>
              </a:solidFill>
            </a:endParaRPr>
          </a:p>
          <a:p>
            <a:pPr marL="273050" indent="-273050" eaLnBrk="1" hangingPunct="1">
              <a:lnSpc>
                <a:spcPct val="80000"/>
              </a:lnSpc>
              <a:spcBef>
                <a:spcPct val="0"/>
              </a:spcBef>
              <a:buFontTx/>
              <a:buNone/>
            </a:pPr>
            <a:endParaRPr lang="fr-FR" sz="1700" b="1" dirty="0" smtClean="0">
              <a:latin typeface="Premier Free Style DB" pitchFamily="2" charset="0"/>
            </a:endParaRPr>
          </a:p>
        </p:txBody>
      </p:sp>
      <p:sp>
        <p:nvSpPr>
          <p:cNvPr id="77830" name="Text Box 6"/>
          <p:cNvSpPr txBox="1">
            <a:spLocks noChangeArrowheads="1"/>
          </p:cNvSpPr>
          <p:nvPr/>
        </p:nvSpPr>
        <p:spPr bwMode="auto">
          <a:xfrm>
            <a:off x="251520" y="353952"/>
            <a:ext cx="8568952" cy="584775"/>
          </a:xfrm>
          <a:prstGeom prst="rect">
            <a:avLst/>
          </a:prstGeom>
          <a:noFill/>
          <a:ln w="9525">
            <a:solidFill>
              <a:srgbClr val="0066FF"/>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BE" sz="3200" b="1" dirty="0" smtClean="0">
                <a:solidFill>
                  <a:srgbClr val="FF0000"/>
                </a:solidFill>
                <a:latin typeface="Arial Black" pitchFamily="34" charset="0"/>
                <a:cs typeface="Arial" pitchFamily="34" charset="0"/>
              </a:rPr>
              <a:t>IV.II- Aspects comportementaux</a:t>
            </a:r>
            <a:endParaRPr lang="fr-FR" sz="3200" b="1" dirty="0" smtClean="0">
              <a:solidFill>
                <a:srgbClr val="FF0000"/>
              </a:solidFill>
              <a:latin typeface="Arial Black" pitchFamily="34" charset="0"/>
              <a:cs typeface="Arial" pitchFamily="34" charset="0"/>
            </a:endParaRPr>
          </a:p>
        </p:txBody>
      </p:sp>
    </p:spTree>
    <p:extLst>
      <p:ext uri="{BB962C8B-B14F-4D97-AF65-F5344CB8AC3E}">
        <p14:creationId xmlns:p14="http://schemas.microsoft.com/office/powerpoint/2010/main" val="332479768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3" name="Rectangle 2"/>
          <p:cNvSpPr>
            <a:spLocks noGrp="1" noChangeArrowheads="1"/>
          </p:cNvSpPr>
          <p:nvPr>
            <p:ph type="title" idx="4294967295"/>
          </p:nvPr>
        </p:nvSpPr>
        <p:spPr>
          <a:xfrm>
            <a:off x="107504" y="188641"/>
            <a:ext cx="8784976" cy="576064"/>
          </a:xfrm>
        </p:spPr>
        <p:style>
          <a:lnRef idx="2">
            <a:schemeClr val="accent1"/>
          </a:lnRef>
          <a:fillRef idx="1">
            <a:schemeClr val="lt1"/>
          </a:fillRef>
          <a:effectRef idx="0">
            <a:schemeClr val="accent1"/>
          </a:effectRef>
          <a:fontRef idx="minor">
            <a:schemeClr val="dk1"/>
          </a:fontRef>
        </p:style>
        <p:txBody>
          <a:bodyPr anchor="ctr"/>
          <a:lstStyle/>
          <a:p>
            <a:pPr eaLnBrk="1" hangingPunct="1">
              <a:defRPr/>
            </a:pPr>
            <a:r>
              <a:rPr lang="fr-FR" sz="3200" b="1" dirty="0" smtClean="0">
                <a:solidFill>
                  <a:srgbClr val="FF0000"/>
                </a:solidFill>
                <a:effectLst/>
                <a:latin typeface="Arial Black" pitchFamily="34" charset="0"/>
              </a:rPr>
              <a:t>A- LE SOMMEIL « LENT / PROFOND »:</a:t>
            </a:r>
          </a:p>
        </p:txBody>
      </p:sp>
      <p:sp>
        <p:nvSpPr>
          <p:cNvPr id="80902" name="Rectangle 3"/>
          <p:cNvSpPr>
            <a:spLocks noGrp="1" noChangeArrowheads="1"/>
          </p:cNvSpPr>
          <p:nvPr>
            <p:ph type="body" idx="4294967295"/>
          </p:nvPr>
        </p:nvSpPr>
        <p:spPr>
          <a:xfrm>
            <a:off x="323528" y="908720"/>
            <a:ext cx="8640960" cy="5328592"/>
          </a:xfrm>
          <a:ln>
            <a:solidFill>
              <a:srgbClr val="CC9900"/>
            </a:solidFill>
            <a:miter lim="800000"/>
            <a:headEnd/>
            <a:tailEnd/>
          </a:ln>
        </p:spPr>
        <p:txBody>
          <a:bodyPr/>
          <a:lstStyle/>
          <a:p>
            <a:pPr marL="0" indent="0" eaLnBrk="1" hangingPunct="1">
              <a:lnSpc>
                <a:spcPct val="80000"/>
              </a:lnSpc>
              <a:buNone/>
            </a:pPr>
            <a:endParaRPr lang="fr-FR" sz="3600" b="1" dirty="0" smtClean="0">
              <a:solidFill>
                <a:srgbClr val="FF0000"/>
              </a:solidFill>
              <a:latin typeface="Arial Black" pitchFamily="34" charset="0"/>
            </a:endParaRPr>
          </a:p>
          <a:p>
            <a:pPr marL="0" indent="0" eaLnBrk="1" hangingPunct="1">
              <a:lnSpc>
                <a:spcPct val="80000"/>
              </a:lnSpc>
              <a:buNone/>
            </a:pPr>
            <a:r>
              <a:rPr lang="fr-FR" sz="3600" b="1" dirty="0" smtClean="0">
                <a:solidFill>
                  <a:srgbClr val="FF0000"/>
                </a:solidFill>
                <a:latin typeface="Arial Black" pitchFamily="34" charset="0"/>
              </a:rPr>
              <a:t>Le sommeil « Lent »  </a:t>
            </a:r>
            <a:r>
              <a:rPr lang="fr-FR" sz="3600" b="1" dirty="0" smtClean="0">
                <a:solidFill>
                  <a:schemeClr val="tx2">
                    <a:lumMod val="50000"/>
                  </a:schemeClr>
                </a:solidFill>
                <a:latin typeface="Arial Black" pitchFamily="34" charset="0"/>
              </a:rPr>
              <a:t>comprend</a:t>
            </a:r>
            <a:r>
              <a:rPr lang="fr-FR" sz="3600" b="1" dirty="0" smtClean="0">
                <a:latin typeface="Arial Black" pitchFamily="34" charset="0"/>
              </a:rPr>
              <a:t>       </a:t>
            </a:r>
            <a:r>
              <a:rPr lang="fr-FR" sz="3600" b="1" dirty="0" smtClean="0">
                <a:solidFill>
                  <a:srgbClr val="FF0000"/>
                </a:solidFill>
                <a:latin typeface="Arial Black" pitchFamily="34" charset="0"/>
              </a:rPr>
              <a:t>4 stades </a:t>
            </a:r>
            <a:r>
              <a:rPr lang="fr-FR" sz="3600" b="1" dirty="0" smtClean="0">
                <a:solidFill>
                  <a:schemeClr val="tx2">
                    <a:lumMod val="50000"/>
                  </a:schemeClr>
                </a:solidFill>
                <a:latin typeface="Arial Black" pitchFamily="34" charset="0"/>
              </a:rPr>
              <a:t>environ</a:t>
            </a:r>
            <a:r>
              <a:rPr lang="fr-FR" sz="3600" b="1" dirty="0" smtClean="0">
                <a:latin typeface="Arial Black" pitchFamily="34" charset="0"/>
              </a:rPr>
              <a:t>, </a:t>
            </a:r>
            <a:r>
              <a:rPr lang="fr-FR" sz="3600" b="1" dirty="0" smtClean="0">
                <a:solidFill>
                  <a:schemeClr val="tx2">
                    <a:lumMod val="50000"/>
                  </a:schemeClr>
                </a:solidFill>
                <a:latin typeface="Arial Black" pitchFamily="34" charset="0"/>
              </a:rPr>
              <a:t>au cours desquels le sommeil devient de plus en plus </a:t>
            </a:r>
            <a:r>
              <a:rPr lang="fr-FR" sz="3600" b="1" dirty="0" smtClean="0">
                <a:solidFill>
                  <a:srgbClr val="FF0000"/>
                </a:solidFill>
                <a:latin typeface="Arial Black" pitchFamily="34" charset="0"/>
              </a:rPr>
              <a:t>profond</a:t>
            </a:r>
            <a:r>
              <a:rPr lang="fr-FR" sz="3600" b="1" dirty="0" smtClean="0">
                <a:solidFill>
                  <a:schemeClr val="tx2">
                    <a:lumMod val="50000"/>
                  </a:schemeClr>
                </a:solidFill>
                <a:latin typeface="Arial Black" pitchFamily="34" charset="0"/>
              </a:rPr>
              <a:t> :</a:t>
            </a:r>
          </a:p>
          <a:p>
            <a:pPr eaLnBrk="1" hangingPunct="1">
              <a:lnSpc>
                <a:spcPct val="80000"/>
              </a:lnSpc>
              <a:buFont typeface="Wingdings" pitchFamily="2" charset="2"/>
              <a:buChar char="q"/>
            </a:pPr>
            <a:r>
              <a:rPr lang="fr-FR" sz="3600" b="1" dirty="0" smtClean="0">
                <a:solidFill>
                  <a:srgbClr val="00B050"/>
                </a:solidFill>
                <a:latin typeface="Arial Black" pitchFamily="34" charset="0"/>
              </a:rPr>
              <a:t> Respiration régulière.</a:t>
            </a:r>
          </a:p>
          <a:p>
            <a:pPr eaLnBrk="1" hangingPunct="1">
              <a:lnSpc>
                <a:spcPct val="80000"/>
              </a:lnSpc>
              <a:buFont typeface="Wingdings" pitchFamily="2" charset="2"/>
              <a:buChar char="q"/>
            </a:pPr>
            <a:r>
              <a:rPr lang="fr-FR" sz="3600" b="1" dirty="0" smtClean="0">
                <a:solidFill>
                  <a:srgbClr val="00B050"/>
                </a:solidFill>
                <a:latin typeface="Arial Black" pitchFamily="34" charset="0"/>
              </a:rPr>
              <a:t> Yeux inertes sous les paupières fermées.</a:t>
            </a:r>
          </a:p>
          <a:p>
            <a:pPr eaLnBrk="1" hangingPunct="1">
              <a:lnSpc>
                <a:spcPct val="80000"/>
              </a:lnSpc>
              <a:buFont typeface="Wingdings" pitchFamily="2" charset="2"/>
              <a:buChar char="q"/>
            </a:pPr>
            <a:r>
              <a:rPr lang="fr-FR" sz="3600" b="1" dirty="0" smtClean="0">
                <a:solidFill>
                  <a:srgbClr val="00B050"/>
                </a:solidFill>
                <a:latin typeface="Arial Black" pitchFamily="34" charset="0"/>
              </a:rPr>
              <a:t> Battements du Cœur régulier.</a:t>
            </a:r>
          </a:p>
          <a:p>
            <a:pPr eaLnBrk="1" hangingPunct="1">
              <a:lnSpc>
                <a:spcPct val="80000"/>
              </a:lnSpc>
              <a:buFont typeface="Wingdings" pitchFamily="2" charset="2"/>
              <a:buChar char="q"/>
            </a:pPr>
            <a:r>
              <a:rPr lang="fr-FR" sz="3600" b="1" dirty="0" smtClean="0">
                <a:solidFill>
                  <a:srgbClr val="00B050"/>
                </a:solidFill>
                <a:latin typeface="Arial Black" pitchFamily="34" charset="0"/>
              </a:rPr>
              <a:t> Longs soupirs.</a:t>
            </a:r>
          </a:p>
          <a:p>
            <a:pPr marL="0" indent="0" eaLnBrk="1" hangingPunct="1">
              <a:lnSpc>
                <a:spcPct val="80000"/>
              </a:lnSpc>
              <a:buNone/>
            </a:pPr>
            <a:endParaRPr lang="fr-FR" sz="3600" b="1" dirty="0" smtClean="0">
              <a:latin typeface="Comic Sans MS" pitchFamily="66" charset="0"/>
            </a:endParaRPr>
          </a:p>
          <a:p>
            <a:pPr marL="273050" indent="-273050" eaLnBrk="1" hangingPunct="1">
              <a:lnSpc>
                <a:spcPct val="80000"/>
              </a:lnSpc>
              <a:buFontTx/>
              <a:buNone/>
            </a:pPr>
            <a:r>
              <a:rPr lang="fr-FR" sz="3600" b="1" dirty="0" smtClean="0">
                <a:latin typeface="Comic Sans MS" pitchFamily="66" charset="0"/>
              </a:rPr>
              <a:t>	</a:t>
            </a:r>
          </a:p>
        </p:txBody>
      </p:sp>
    </p:spTree>
    <p:extLst>
      <p:ext uri="{BB962C8B-B14F-4D97-AF65-F5344CB8AC3E}">
        <p14:creationId xmlns:p14="http://schemas.microsoft.com/office/powerpoint/2010/main" val="64149782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marttech\Desktop\7ZT46LOB3VT2JHXUDWZRXOFCIY.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79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48438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520" y="1052736"/>
            <a:ext cx="8496944" cy="4752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388598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942166"/>
            <a:ext cx="8856984" cy="3711785"/>
          </a:xfrm>
          <a:prstGeom prst="rect">
            <a:avLst/>
          </a:prstGeom>
        </p:spPr>
        <p:txBody>
          <a:bodyPr wrap="square">
            <a:spAutoFit/>
          </a:bodyPr>
          <a:lstStyle/>
          <a:p>
            <a:pPr marL="457200" marR="0" lvl="0" indent="-457200" defTabSz="914400" eaLnBrk="1" fontAlgn="base" latinLnBrk="0" hangingPunct="1">
              <a:lnSpc>
                <a:spcPct val="80000"/>
              </a:lnSpc>
              <a:spcBef>
                <a:spcPct val="20000"/>
              </a:spcBef>
              <a:spcAft>
                <a:spcPct val="0"/>
              </a:spcAft>
              <a:buClrTx/>
              <a:buSzTx/>
              <a:buFont typeface="Wingdings" pitchFamily="2" charset="2"/>
              <a:buChar char="q"/>
              <a:tabLst/>
              <a:defRPr/>
            </a:pPr>
            <a:r>
              <a:rPr kumimoji="0" lang="fr-FR" sz="2400" b="1" u="none" strike="noStrike" kern="0" cap="none" spc="0" normalizeH="0" baseline="0" noProof="0" dirty="0" smtClean="0">
                <a:ln>
                  <a:noFill/>
                </a:ln>
                <a:solidFill>
                  <a:srgbClr val="FF0000"/>
                </a:solidFill>
                <a:effectLst/>
                <a:uLnTx/>
                <a:uFillTx/>
                <a:latin typeface="Arial Black" pitchFamily="34" charset="0"/>
              </a:rPr>
              <a:t>STADE I</a:t>
            </a:r>
            <a:r>
              <a:rPr kumimoji="0" lang="fr-FR" sz="2400" b="1" u="none" strike="noStrike" kern="0" cap="none" spc="0" normalizeH="0" baseline="0" noProof="0" dirty="0" smtClean="0">
                <a:ln>
                  <a:noFill/>
                </a:ln>
                <a:solidFill>
                  <a:srgbClr val="006699"/>
                </a:solidFill>
                <a:effectLst/>
                <a:uLnTx/>
                <a:uFillTx/>
                <a:latin typeface="Arial Black" pitchFamily="34" charset="0"/>
              </a:rPr>
              <a:t> : </a:t>
            </a:r>
            <a:r>
              <a:rPr kumimoji="0" lang="fr-FR" sz="2400" b="1" u="none" strike="noStrike" kern="0" cap="none" spc="0" normalizeH="0" baseline="0" noProof="0" dirty="0" smtClean="0">
                <a:ln>
                  <a:noFill/>
                </a:ln>
                <a:effectLst/>
                <a:uLnTx/>
                <a:uFillTx/>
                <a:latin typeface="Arial Black" pitchFamily="34" charset="0"/>
              </a:rPr>
              <a:t>mouvement à l ’appel (vague réponse).</a:t>
            </a:r>
          </a:p>
          <a:p>
            <a:pPr marL="457200" marR="0" lvl="0" indent="-457200" defTabSz="914400" eaLnBrk="1" fontAlgn="base" latinLnBrk="0" hangingPunct="1">
              <a:lnSpc>
                <a:spcPct val="80000"/>
              </a:lnSpc>
              <a:spcBef>
                <a:spcPct val="20000"/>
              </a:spcBef>
              <a:spcAft>
                <a:spcPct val="0"/>
              </a:spcAft>
              <a:buClrTx/>
              <a:buSzTx/>
              <a:buFont typeface="Wingdings" pitchFamily="2" charset="2"/>
              <a:buChar char="q"/>
              <a:tabLst/>
              <a:defRPr/>
            </a:pPr>
            <a:endParaRPr lang="fr-FR" sz="2400" b="1" kern="0" dirty="0">
              <a:solidFill>
                <a:srgbClr val="006699"/>
              </a:solidFill>
              <a:latin typeface="Arial Black" pitchFamily="34" charset="0"/>
            </a:endParaRPr>
          </a:p>
          <a:p>
            <a:pPr marR="0" lvl="0" defTabSz="914400" eaLnBrk="1" fontAlgn="base" latinLnBrk="0" hangingPunct="1">
              <a:lnSpc>
                <a:spcPct val="80000"/>
              </a:lnSpc>
              <a:spcBef>
                <a:spcPct val="20000"/>
              </a:spcBef>
              <a:spcAft>
                <a:spcPct val="0"/>
              </a:spcAft>
              <a:buClrTx/>
              <a:buSzTx/>
              <a:tabLst/>
              <a:defRPr/>
            </a:pPr>
            <a:endParaRPr kumimoji="0" lang="fr-FR" sz="2400" b="1" u="none" strike="noStrike" kern="0" cap="none" spc="0" normalizeH="0" baseline="0" noProof="0" dirty="0" smtClean="0">
              <a:ln>
                <a:noFill/>
              </a:ln>
              <a:solidFill>
                <a:srgbClr val="006699"/>
              </a:solidFill>
              <a:effectLst/>
              <a:uLnTx/>
              <a:uFillTx/>
              <a:latin typeface="Arial Black" pitchFamily="34" charset="0"/>
            </a:endParaRPr>
          </a:p>
          <a:p>
            <a:pPr marL="457200" marR="0" lvl="0" indent="-457200" defTabSz="914400" eaLnBrk="1" fontAlgn="base" latinLnBrk="0" hangingPunct="1">
              <a:lnSpc>
                <a:spcPct val="80000"/>
              </a:lnSpc>
              <a:spcBef>
                <a:spcPct val="20000"/>
              </a:spcBef>
              <a:spcAft>
                <a:spcPct val="0"/>
              </a:spcAft>
              <a:buClrTx/>
              <a:buSzTx/>
              <a:buFont typeface="Wingdings" pitchFamily="2" charset="2"/>
              <a:buChar char="q"/>
              <a:tabLst/>
              <a:defRPr/>
            </a:pPr>
            <a:r>
              <a:rPr kumimoji="0" lang="fr-FR" sz="2400" b="1" u="none" strike="noStrike" kern="0" cap="none" spc="0" normalizeH="0" baseline="0" noProof="0" dirty="0" smtClean="0">
                <a:ln>
                  <a:noFill/>
                </a:ln>
                <a:solidFill>
                  <a:srgbClr val="FF0000"/>
                </a:solidFill>
                <a:effectLst/>
                <a:uLnTx/>
                <a:uFillTx/>
                <a:latin typeface="Arial Black" pitchFamily="34" charset="0"/>
              </a:rPr>
              <a:t>STADE II </a:t>
            </a:r>
            <a:r>
              <a:rPr kumimoji="0" lang="fr-FR" sz="2400" b="1" u="none" strike="noStrike" kern="0" cap="none" spc="0" normalizeH="0" baseline="0" noProof="0" dirty="0" smtClean="0">
                <a:ln>
                  <a:noFill/>
                </a:ln>
                <a:solidFill>
                  <a:srgbClr val="006699"/>
                </a:solidFill>
                <a:effectLst/>
                <a:uLnTx/>
                <a:uFillTx/>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l’appel est entendu et mémorisé (pas     </a:t>
            </a:r>
          </a:p>
          <a:p>
            <a:pPr marR="0" lvl="0" defTabSz="914400" eaLnBrk="1" fontAlgn="base" latinLnBrk="0" hangingPunct="1">
              <a:lnSpc>
                <a:spcPct val="80000"/>
              </a:lnSpc>
              <a:spcBef>
                <a:spcPct val="20000"/>
              </a:spcBef>
              <a:spcAft>
                <a:spcPct val="0"/>
              </a:spcAft>
              <a:buClrTx/>
              <a:buSzTx/>
              <a:tabLst/>
              <a:defRPr/>
            </a:pPr>
            <a:r>
              <a:rPr lang="fr-FR" sz="2400" b="1" kern="0" noProof="0" dirty="0" smtClean="0">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de réponse). </a:t>
            </a:r>
          </a:p>
          <a:p>
            <a:pPr marR="0" lvl="0" defTabSz="914400" eaLnBrk="1" fontAlgn="base" latinLnBrk="0" hangingPunct="1">
              <a:lnSpc>
                <a:spcPct val="80000"/>
              </a:lnSpc>
              <a:spcBef>
                <a:spcPct val="20000"/>
              </a:spcBef>
              <a:spcAft>
                <a:spcPct val="0"/>
              </a:spcAft>
              <a:buClrTx/>
              <a:buSzTx/>
              <a:tabLst/>
              <a:defRPr/>
            </a:pPr>
            <a:r>
              <a:rPr lang="fr-FR" sz="2400" b="1" kern="0" dirty="0">
                <a:latin typeface="Arial Black" pitchFamily="34" charset="0"/>
              </a:rPr>
              <a:t> </a:t>
            </a:r>
            <a:r>
              <a:rPr lang="fr-FR" sz="2400" b="1" kern="0" dirty="0" smtClean="0">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(NB :sommeil superficiel</a:t>
            </a:r>
            <a:r>
              <a:rPr kumimoji="0" lang="fr-FR" sz="2400" b="1" u="none" strike="noStrike" kern="0" cap="none" spc="0" normalizeH="0" noProof="0" dirty="0" smtClean="0">
                <a:ln>
                  <a:noFill/>
                </a:ln>
                <a:effectLst/>
                <a:uLnTx/>
                <a:uFillTx/>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mais déjà </a:t>
            </a:r>
          </a:p>
          <a:p>
            <a:pPr marR="0" lvl="0" defTabSz="914400" eaLnBrk="1" fontAlgn="base" latinLnBrk="0" hangingPunct="1">
              <a:lnSpc>
                <a:spcPct val="80000"/>
              </a:lnSpc>
              <a:spcBef>
                <a:spcPct val="20000"/>
              </a:spcBef>
              <a:spcAft>
                <a:spcPct val="0"/>
              </a:spcAft>
              <a:buClrTx/>
              <a:buSzTx/>
              <a:tabLst/>
              <a:defRPr/>
            </a:pPr>
            <a:r>
              <a:rPr lang="fr-FR" sz="2400" b="1" kern="0" dirty="0">
                <a:latin typeface="Arial Black" pitchFamily="34" charset="0"/>
              </a:rPr>
              <a:t> </a:t>
            </a:r>
            <a:r>
              <a:rPr lang="fr-FR" sz="2400" b="1" kern="0" dirty="0" smtClean="0">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réparateur).</a:t>
            </a:r>
          </a:p>
          <a:p>
            <a:pPr marR="0" lvl="0" defTabSz="914400" eaLnBrk="1" fontAlgn="base" latinLnBrk="0" hangingPunct="1">
              <a:lnSpc>
                <a:spcPct val="80000"/>
              </a:lnSpc>
              <a:spcBef>
                <a:spcPct val="20000"/>
              </a:spcBef>
              <a:spcAft>
                <a:spcPct val="0"/>
              </a:spcAft>
              <a:buClrTx/>
              <a:buSzTx/>
              <a:tabLst/>
              <a:defRPr/>
            </a:pPr>
            <a:endParaRPr kumimoji="0" lang="fr-FR" sz="2400" b="1" u="none" strike="noStrike" kern="0" cap="none" spc="0" normalizeH="0" baseline="0" noProof="0" dirty="0" smtClean="0">
              <a:ln>
                <a:noFill/>
              </a:ln>
              <a:solidFill>
                <a:srgbClr val="006699"/>
              </a:solidFill>
              <a:effectLst/>
              <a:uLnTx/>
              <a:uFillTx/>
              <a:latin typeface="Arial Black" pitchFamily="34" charset="0"/>
            </a:endParaRPr>
          </a:p>
          <a:p>
            <a:pPr marL="457200" marR="0" lvl="0" indent="-457200" defTabSz="914400" eaLnBrk="1" fontAlgn="base" latinLnBrk="0" hangingPunct="1">
              <a:lnSpc>
                <a:spcPct val="80000"/>
              </a:lnSpc>
              <a:spcBef>
                <a:spcPct val="20000"/>
              </a:spcBef>
              <a:spcAft>
                <a:spcPct val="0"/>
              </a:spcAft>
              <a:buClrTx/>
              <a:buSzTx/>
              <a:buFont typeface="Wingdings" pitchFamily="2" charset="2"/>
              <a:buChar char="q"/>
              <a:tabLst/>
              <a:defRPr/>
            </a:pPr>
            <a:r>
              <a:rPr kumimoji="0" lang="fr-FR" sz="2400" b="1" u="none" strike="noStrike" kern="0" cap="none" spc="0" normalizeH="0" baseline="0" noProof="0" dirty="0" smtClean="0">
                <a:ln>
                  <a:noFill/>
                </a:ln>
                <a:solidFill>
                  <a:srgbClr val="FF0000"/>
                </a:solidFill>
                <a:effectLst/>
                <a:uLnTx/>
                <a:uFillTx/>
                <a:latin typeface="Arial Black" pitchFamily="34" charset="0"/>
              </a:rPr>
              <a:t>STADE III et IV </a:t>
            </a:r>
            <a:r>
              <a:rPr kumimoji="0" lang="fr-FR" sz="2400" b="1" u="none" strike="noStrike" kern="0" cap="none" spc="0" normalizeH="0" baseline="0" noProof="0" dirty="0" smtClean="0">
                <a:ln>
                  <a:noFill/>
                </a:ln>
                <a:solidFill>
                  <a:srgbClr val="006699"/>
                </a:solidFill>
                <a:effectLst/>
                <a:uLnTx/>
                <a:uFillTx/>
                <a:latin typeface="Arial Black" pitchFamily="34" charset="0"/>
              </a:rPr>
              <a:t>: </a:t>
            </a:r>
            <a:r>
              <a:rPr kumimoji="0" lang="fr-FR" sz="2400" b="1" u="none" strike="noStrike" kern="0" cap="none" spc="0" normalizeH="0" baseline="0" noProof="0" dirty="0" smtClean="0">
                <a:ln>
                  <a:noFill/>
                </a:ln>
                <a:effectLst/>
                <a:uLnTx/>
                <a:uFillTx/>
                <a:latin typeface="Arial Black" pitchFamily="34" charset="0"/>
              </a:rPr>
              <a:t>le dormeur n ’entend plus, ne </a:t>
            </a:r>
          </a:p>
          <a:p>
            <a:pPr marR="0" lvl="0" defTabSz="914400" eaLnBrk="1" fontAlgn="base" latinLnBrk="0" hangingPunct="1">
              <a:lnSpc>
                <a:spcPct val="80000"/>
              </a:lnSpc>
              <a:spcBef>
                <a:spcPct val="20000"/>
              </a:spcBef>
              <a:spcAft>
                <a:spcPct val="0"/>
              </a:spcAft>
              <a:buClrTx/>
              <a:buSzTx/>
              <a:tabLst/>
              <a:defRPr/>
            </a:pPr>
            <a:r>
              <a:rPr kumimoji="0" lang="fr-FR" sz="2400" b="1" u="none" strike="noStrike" kern="0" cap="none" spc="0" normalizeH="0" baseline="0" noProof="0" dirty="0" smtClean="0">
                <a:ln>
                  <a:noFill/>
                </a:ln>
                <a:effectLst/>
                <a:uLnTx/>
                <a:uFillTx/>
                <a:latin typeface="Arial Black" pitchFamily="34" charset="0"/>
              </a:rPr>
              <a:t>                                répond plus </a:t>
            </a:r>
            <a:r>
              <a:rPr kumimoji="0" lang="fr-FR" sz="2400" b="1" u="none" strike="noStrike" kern="0" cap="none" spc="0" normalizeH="0" baseline="0" noProof="0" dirty="0" smtClean="0">
                <a:ln>
                  <a:noFill/>
                </a:ln>
                <a:solidFill>
                  <a:srgbClr val="006699"/>
                </a:solidFill>
                <a:effectLst/>
                <a:uLnTx/>
                <a:uFillTx/>
                <a:latin typeface="Arial Black" pitchFamily="34" charset="0"/>
              </a:rPr>
              <a:t>(</a:t>
            </a:r>
            <a:r>
              <a:rPr kumimoji="0" lang="fr-FR" sz="2400" b="1" u="none" strike="noStrike" kern="0" cap="none" spc="0" normalizeH="0" baseline="0" noProof="0" dirty="0" smtClean="0">
                <a:ln>
                  <a:noFill/>
                </a:ln>
                <a:solidFill>
                  <a:srgbClr val="FF0000"/>
                </a:solidFill>
                <a:effectLst/>
                <a:uLnTx/>
                <a:uFillTx/>
                <a:latin typeface="Arial Black" pitchFamily="34" charset="0"/>
              </a:rPr>
              <a:t>sommeil profond</a:t>
            </a:r>
            <a:r>
              <a:rPr kumimoji="0" lang="fr-FR" sz="2400" b="1" u="none" strike="noStrike" kern="0" cap="none" spc="0" normalizeH="0" baseline="0" noProof="0" dirty="0" smtClean="0">
                <a:ln>
                  <a:noFill/>
                </a:ln>
                <a:solidFill>
                  <a:srgbClr val="006699"/>
                </a:solidFill>
                <a:effectLst/>
                <a:uLnTx/>
                <a:uFillTx/>
                <a:latin typeface="Arial Black" pitchFamily="34" charset="0"/>
              </a:rPr>
              <a:t>)</a:t>
            </a:r>
            <a:endParaRPr kumimoji="0" lang="fr-FR" b="0" u="none" strike="noStrike" kern="0" cap="none" spc="0" normalizeH="0" baseline="0" noProof="0" dirty="0" smtClean="0">
              <a:ln>
                <a:noFill/>
              </a:ln>
              <a:solidFill>
                <a:sysClr val="windowText" lastClr="000000"/>
              </a:solidFill>
              <a:effectLst/>
              <a:uLnTx/>
              <a:uFillTx/>
              <a:latin typeface="Arial Black" pitchFamily="34" charset="0"/>
            </a:endParaRPr>
          </a:p>
        </p:txBody>
      </p:sp>
    </p:spTree>
    <p:extLst>
      <p:ext uri="{BB962C8B-B14F-4D97-AF65-F5344CB8AC3E}">
        <p14:creationId xmlns:p14="http://schemas.microsoft.com/office/powerpoint/2010/main" val="352540074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620688"/>
            <a:ext cx="8856984" cy="53285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8775843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53" name="Text Box 9"/>
          <p:cNvSpPr txBox="1">
            <a:spLocks noChangeArrowheads="1"/>
          </p:cNvSpPr>
          <p:nvPr/>
        </p:nvSpPr>
        <p:spPr bwMode="auto">
          <a:xfrm>
            <a:off x="157058" y="92092"/>
            <a:ext cx="8807429" cy="6247864"/>
          </a:xfrm>
          <a:prstGeom prst="rect">
            <a:avLst/>
          </a:prstGeom>
          <a:noFill/>
          <a:ln w="952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marL="457200" indent="-457200"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FR" sz="2000" b="1" dirty="0" smtClean="0">
                <a:solidFill>
                  <a:srgbClr val="FF0000"/>
                </a:solidFill>
                <a:latin typeface="Arial Black" pitchFamily="34" charset="0"/>
                <a:cs typeface="Arial" pitchFamily="34" charset="0"/>
              </a:rPr>
              <a:t>Le sommeil lent </a:t>
            </a:r>
            <a:r>
              <a:rPr lang="fr-FR" sz="2000" b="1" dirty="0" smtClean="0">
                <a:solidFill>
                  <a:srgbClr val="0070C0"/>
                </a:solidFill>
                <a:latin typeface="Arial Black" pitchFamily="34" charset="0"/>
                <a:cs typeface="Arial" pitchFamily="34" charset="0"/>
              </a:rPr>
              <a:t>correspond à la période de récupération     de la fatigue physique.</a:t>
            </a:r>
          </a:p>
          <a:p>
            <a:pPr eaLnBrk="1" fontAlgn="base" hangingPunct="1">
              <a:spcBef>
                <a:spcPct val="0"/>
              </a:spcBef>
              <a:spcAft>
                <a:spcPct val="0"/>
              </a:spcAft>
            </a:pPr>
            <a:r>
              <a:rPr lang="fr-FR" sz="2000" b="1" dirty="0" smtClean="0">
                <a:solidFill>
                  <a:schemeClr val="bg2">
                    <a:lumMod val="10000"/>
                  </a:schemeClr>
                </a:solidFill>
                <a:latin typeface="Arial Black" pitchFamily="34" charset="0"/>
                <a:cs typeface="Arial" pitchFamily="34" charset="0"/>
              </a:rPr>
              <a:t>	</a:t>
            </a:r>
          </a:p>
          <a:p>
            <a:pPr eaLnBrk="1" fontAlgn="base" hangingPunct="1">
              <a:spcBef>
                <a:spcPct val="0"/>
              </a:spcBef>
              <a:spcAft>
                <a:spcPct val="0"/>
              </a:spcAft>
            </a:pPr>
            <a:r>
              <a:rPr lang="fr-FR" sz="2400" b="1" dirty="0" smtClean="0">
                <a:solidFill>
                  <a:schemeClr val="bg2">
                    <a:lumMod val="10000"/>
                  </a:schemeClr>
                </a:solidFill>
                <a:latin typeface="Arial Black" pitchFamily="34" charset="0"/>
                <a:cs typeface="Tahoma" pitchFamily="34" charset="0"/>
              </a:rPr>
              <a:t>On peut constater durant </a:t>
            </a:r>
            <a:r>
              <a:rPr lang="fr-FR" sz="2400" b="1" dirty="0" smtClean="0">
                <a:solidFill>
                  <a:srgbClr val="FF0000"/>
                </a:solidFill>
                <a:latin typeface="Arial Black" pitchFamily="34" charset="0"/>
                <a:cs typeface="Tahoma" pitchFamily="34" charset="0"/>
              </a:rPr>
              <a:t>LE SOMMEIL LENT </a:t>
            </a:r>
            <a:r>
              <a:rPr lang="fr-FR" sz="2400" b="1" dirty="0" smtClean="0">
                <a:solidFill>
                  <a:schemeClr val="bg2">
                    <a:lumMod val="10000"/>
                  </a:schemeClr>
                </a:solidFill>
                <a:latin typeface="Arial Black" pitchFamily="34" charset="0"/>
                <a:cs typeface="Tahoma" pitchFamily="34" charset="0"/>
              </a:rPr>
              <a:t>: </a:t>
            </a:r>
          </a:p>
          <a:p>
            <a:pPr eaLnBrk="1" fontAlgn="base" hangingPunct="1">
              <a:spcBef>
                <a:spcPct val="0"/>
              </a:spcBef>
              <a:spcAft>
                <a:spcPct val="0"/>
              </a:spcAft>
            </a:pPr>
            <a:endParaRPr lang="fr-FR" sz="2400" b="1" dirty="0">
              <a:solidFill>
                <a:schemeClr val="bg2">
                  <a:lumMod val="10000"/>
                </a:schemeClr>
              </a:solidFill>
              <a:latin typeface="Arial Black" pitchFamily="34" charset="0"/>
              <a:cs typeface="Tahoma" pitchFamily="34" charset="0"/>
            </a:endParaRPr>
          </a:p>
          <a:p>
            <a:pPr eaLnBrk="1" fontAlgn="base" hangingPunct="1">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Vasodilatation périphérique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Diminution de la tension artérielle;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Diminution de la T° corporelle et cérébrale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Diminution du métabolisme de base;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Diminution de la consommation de glucose;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Diminution de la consommation en oxygène; </a:t>
            </a:r>
            <a:endParaRPr lang="fr-FR" sz="2400" b="1" dirty="0" smtClean="0">
              <a:solidFill>
                <a:schemeClr val="bg2">
                  <a:lumMod val="10000"/>
                </a:schemeClr>
              </a:solidFill>
              <a:latin typeface="Arial Black" pitchFamily="34" charset="0"/>
              <a:cs typeface="Arial" pitchFamily="34" charset="0"/>
            </a:endParaRPr>
          </a:p>
          <a:p>
            <a:pPr fontAlgn="base">
              <a:spcBef>
                <a:spcPct val="0"/>
              </a:spcBef>
              <a:spcAft>
                <a:spcPct val="0"/>
              </a:spcAft>
              <a:buFont typeface="Wingdings" pitchFamily="2" charset="2"/>
              <a:buChar char="q"/>
            </a:pPr>
            <a:r>
              <a:rPr lang="fr-FR" sz="2400" b="1" dirty="0" smtClean="0">
                <a:solidFill>
                  <a:schemeClr val="bg2">
                    <a:lumMod val="10000"/>
                  </a:schemeClr>
                </a:solidFill>
                <a:latin typeface="Arial Black" pitchFamily="34" charset="0"/>
                <a:cs typeface="Tahoma" pitchFamily="34" charset="0"/>
              </a:rPr>
              <a:t>Stockage des réserves énergétiques (glycogène) dans les cellules gliales, cellules nutritives des neurones.</a:t>
            </a:r>
            <a:r>
              <a:rPr lang="fr-FR" sz="2400" dirty="0">
                <a:solidFill>
                  <a:srgbClr val="1F1F1F"/>
                </a:solidFill>
                <a:latin typeface="Arial Black" pitchFamily="34" charset="0"/>
              </a:rPr>
              <a:t> </a:t>
            </a:r>
            <a:endParaRPr lang="fr-FR" sz="2400" dirty="0" smtClean="0">
              <a:solidFill>
                <a:srgbClr val="1F1F1F"/>
              </a:solidFill>
              <a:latin typeface="Arial Black" pitchFamily="34" charset="0"/>
            </a:endParaRPr>
          </a:p>
          <a:p>
            <a:pPr fontAlgn="base">
              <a:spcBef>
                <a:spcPct val="0"/>
              </a:spcBef>
              <a:spcAft>
                <a:spcPct val="0"/>
              </a:spcAft>
              <a:buFont typeface="Wingdings" pitchFamily="2" charset="2"/>
              <a:buChar char="q"/>
            </a:pPr>
            <a:endParaRPr lang="fr-FR" sz="2400" dirty="0">
              <a:solidFill>
                <a:srgbClr val="1F1F1F"/>
              </a:solidFill>
              <a:latin typeface="Arial Black" pitchFamily="34" charset="0"/>
            </a:endParaRPr>
          </a:p>
          <a:p>
            <a:pPr marL="0" indent="0" fontAlgn="base">
              <a:spcBef>
                <a:spcPct val="0"/>
              </a:spcBef>
              <a:spcAft>
                <a:spcPct val="0"/>
              </a:spcAft>
            </a:pPr>
            <a:endParaRPr lang="fr-FR" sz="2400" dirty="0" smtClean="0">
              <a:solidFill>
                <a:srgbClr val="1F1F1F"/>
              </a:solidFill>
              <a:latin typeface="Arial Black" pitchFamily="34" charset="0"/>
            </a:endParaRPr>
          </a:p>
          <a:p>
            <a:pPr marL="0" indent="0" fontAlgn="base">
              <a:spcBef>
                <a:spcPct val="0"/>
              </a:spcBef>
              <a:spcAft>
                <a:spcPct val="0"/>
              </a:spcAft>
            </a:pPr>
            <a:r>
              <a:rPr lang="fr-FR" sz="1400" dirty="0" smtClean="0">
                <a:solidFill>
                  <a:srgbClr val="FF0000"/>
                </a:solidFill>
                <a:latin typeface="Google Sans"/>
              </a:rPr>
              <a:t>    N.B/ </a:t>
            </a:r>
            <a:r>
              <a:rPr lang="fr-FR" sz="1400" b="1" u="sng" dirty="0" smtClean="0">
                <a:solidFill>
                  <a:srgbClr val="7030A0"/>
                </a:solidFill>
                <a:latin typeface="Google Sans"/>
              </a:rPr>
              <a:t>Le </a:t>
            </a:r>
            <a:r>
              <a:rPr lang="fr-FR" sz="1400" b="1" u="sng" dirty="0">
                <a:solidFill>
                  <a:srgbClr val="7030A0"/>
                </a:solidFill>
                <a:latin typeface="Google Sans"/>
              </a:rPr>
              <a:t>glycogène</a:t>
            </a:r>
            <a:r>
              <a:rPr lang="fr-FR" sz="1400" dirty="0">
                <a:solidFill>
                  <a:srgbClr val="FF0000"/>
                </a:solidFill>
                <a:latin typeface="Google Sans"/>
              </a:rPr>
              <a:t> est un polymère de glucose qui sert de réserve d'énergie dans le corps humain. Il est </a:t>
            </a:r>
            <a:r>
              <a:rPr lang="fr-FR" sz="1400" dirty="0" smtClean="0">
                <a:solidFill>
                  <a:srgbClr val="FF0000"/>
                </a:solidFill>
                <a:latin typeface="Google Sans"/>
              </a:rPr>
              <a:t> </a:t>
            </a:r>
          </a:p>
          <a:p>
            <a:pPr marL="0" indent="0" fontAlgn="base">
              <a:spcBef>
                <a:spcPct val="0"/>
              </a:spcBef>
              <a:spcAft>
                <a:spcPct val="0"/>
              </a:spcAft>
            </a:pPr>
            <a:r>
              <a:rPr lang="fr-FR" sz="1400" dirty="0">
                <a:solidFill>
                  <a:srgbClr val="FF0000"/>
                </a:solidFill>
                <a:latin typeface="Google Sans"/>
              </a:rPr>
              <a:t> </a:t>
            </a:r>
            <a:r>
              <a:rPr lang="fr-FR" sz="1400" dirty="0" smtClean="0">
                <a:solidFill>
                  <a:srgbClr val="FF0000"/>
                </a:solidFill>
                <a:latin typeface="Google Sans"/>
              </a:rPr>
              <a:t>           principalement </a:t>
            </a:r>
            <a:r>
              <a:rPr lang="fr-FR" sz="1400" dirty="0">
                <a:solidFill>
                  <a:srgbClr val="FF0000"/>
                </a:solidFill>
                <a:latin typeface="Google Sans"/>
              </a:rPr>
              <a:t>stocké dans le foie et les </a:t>
            </a:r>
            <a:r>
              <a:rPr lang="fr-FR" sz="1400" dirty="0" smtClean="0">
                <a:solidFill>
                  <a:srgbClr val="FF0000"/>
                </a:solidFill>
                <a:latin typeface="Google Sans"/>
              </a:rPr>
              <a:t>muscles</a:t>
            </a:r>
            <a:endParaRPr lang="fr-FR" sz="1400" b="1" dirty="0" smtClean="0">
              <a:solidFill>
                <a:srgbClr val="FF0000"/>
              </a:solidFill>
              <a:latin typeface="Book Antiqua" pitchFamily="18" charset="0"/>
              <a:cs typeface="Tahoma" pitchFamily="34" charset="0"/>
            </a:endParaRPr>
          </a:p>
        </p:txBody>
      </p:sp>
      <p:grpSp>
        <p:nvGrpSpPr>
          <p:cNvPr id="81923" name="Group 10"/>
          <p:cNvGrpSpPr>
            <a:grpSpLocks/>
          </p:cNvGrpSpPr>
          <p:nvPr/>
        </p:nvGrpSpPr>
        <p:grpSpPr bwMode="auto">
          <a:xfrm>
            <a:off x="185738" y="6365875"/>
            <a:ext cx="18288000" cy="0"/>
            <a:chOff x="0" y="3822"/>
            <a:chExt cx="11520" cy="0"/>
          </a:xfrm>
        </p:grpSpPr>
        <p:sp>
          <p:nvSpPr>
            <p:cNvPr id="81929" name="Rectangle 11"/>
            <p:cNvSpPr>
              <a:spLocks noChangeArrowheads="1"/>
            </p:cNvSpPr>
            <p:nvPr/>
          </p:nvSpPr>
          <p:spPr bwMode="auto">
            <a:xfrm>
              <a:off x="0" y="3822"/>
              <a:ext cx="576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endParaRPr lang="fr-BE" smtClean="0">
                <a:solidFill>
                  <a:srgbClr val="006699"/>
                </a:solidFill>
                <a:latin typeface="Arial" pitchFamily="34" charset="0"/>
                <a:cs typeface="Arial" pitchFamily="34" charset="0"/>
              </a:endParaRPr>
            </a:p>
          </p:txBody>
        </p:sp>
        <p:sp>
          <p:nvSpPr>
            <p:cNvPr id="81930" name="Rectangle 12"/>
            <p:cNvSpPr>
              <a:spLocks noChangeArrowheads="1"/>
            </p:cNvSpPr>
            <p:nvPr/>
          </p:nvSpPr>
          <p:spPr bwMode="auto">
            <a:xfrm>
              <a:off x="5760" y="3822"/>
              <a:ext cx="576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endParaRPr lang="fr-BE" smtClean="0">
                <a:solidFill>
                  <a:srgbClr val="006699"/>
                </a:solidFill>
                <a:latin typeface="Arial" pitchFamily="34" charset="0"/>
                <a:cs typeface="Arial" pitchFamily="34" charset="0"/>
              </a:endParaRPr>
            </a:p>
          </p:txBody>
        </p:sp>
        <p:sp>
          <p:nvSpPr>
            <p:cNvPr id="81931" name="Rectangle 13"/>
            <p:cNvSpPr>
              <a:spLocks noChangeArrowheads="1"/>
            </p:cNvSpPr>
            <p:nvPr/>
          </p:nvSpPr>
          <p:spPr bwMode="auto">
            <a:xfrm>
              <a:off x="0" y="3822"/>
              <a:ext cx="576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endParaRPr lang="fr-BE" smtClean="0">
                <a:solidFill>
                  <a:srgbClr val="006699"/>
                </a:solidFill>
                <a:latin typeface="Arial" pitchFamily="34" charset="0"/>
                <a:cs typeface="Arial" pitchFamily="34" charset="0"/>
              </a:endParaRPr>
            </a:p>
          </p:txBody>
        </p:sp>
        <p:sp>
          <p:nvSpPr>
            <p:cNvPr id="81932" name="Rectangle 14"/>
            <p:cNvSpPr>
              <a:spLocks noChangeArrowheads="1"/>
            </p:cNvSpPr>
            <p:nvPr/>
          </p:nvSpPr>
          <p:spPr bwMode="auto">
            <a:xfrm>
              <a:off x="5760" y="3822"/>
              <a:ext cx="576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endParaRPr lang="fr-BE" smtClean="0">
                <a:solidFill>
                  <a:srgbClr val="006699"/>
                </a:solidFill>
                <a:latin typeface="Arial" pitchFamily="34" charset="0"/>
                <a:cs typeface="Arial" pitchFamily="34" charset="0"/>
              </a:endParaRPr>
            </a:p>
          </p:txBody>
        </p:sp>
      </p:grpSp>
      <p:pic>
        <p:nvPicPr>
          <p:cNvPr id="81924" name="Picture 15" descr="3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0188" y="6365875"/>
            <a:ext cx="11112"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5" name="Picture 16" descr="d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838" y="6365875"/>
            <a:ext cx="11112"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6" name="Picture 17" descr="tiscali_v?R=tiscali&amp;S=total;PagesPersoPag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6365875"/>
            <a:ext cx="57150"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640149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500"/>
                                  </p:stCondLst>
                                  <p:childTnLst>
                                    <p:set>
                                      <p:cBhvr>
                                        <p:cTn id="6" dur="1" fill="hold">
                                          <p:stCondLst>
                                            <p:cond delay="499"/>
                                          </p:stCondLst>
                                        </p:cTn>
                                        <p:tgtEl>
                                          <p:spTgt spid="825353">
                                            <p:txEl>
                                              <p:pRg st="0" end="0"/>
                                            </p:txEl>
                                          </p:spTgt>
                                        </p:tgtEl>
                                        <p:attrNameLst>
                                          <p:attrName>style.visibility</p:attrName>
                                        </p:attrNameLst>
                                      </p:cBhvr>
                                      <p:to>
                                        <p:strVal val="visible"/>
                                      </p:to>
                                    </p:set>
                                  </p:childTnLst>
                                </p:cTn>
                              </p:par>
                            </p:childTnLst>
                          </p:cTn>
                        </p:par>
                        <p:par>
                          <p:cTn id="7" fill="hold" nodeType="afterGroup">
                            <p:stCondLst>
                              <p:cond delay="1000"/>
                            </p:stCondLst>
                            <p:childTnLst>
                              <p:par>
                                <p:cTn id="8" presetID="1" presetClass="entr" presetSubtype="0" fill="hold" grpId="0" nodeType="afterEffect">
                                  <p:stCondLst>
                                    <p:cond delay="500"/>
                                  </p:stCondLst>
                                  <p:childTnLst>
                                    <p:set>
                                      <p:cBhvr>
                                        <p:cTn id="9" dur="1" fill="hold">
                                          <p:stCondLst>
                                            <p:cond delay="499"/>
                                          </p:stCondLst>
                                        </p:cTn>
                                        <p:tgtEl>
                                          <p:spTgt spid="825353">
                                            <p:txEl>
                                              <p:pRg st="1" end="1"/>
                                            </p:txEl>
                                          </p:spTgt>
                                        </p:tgtEl>
                                        <p:attrNameLst>
                                          <p:attrName>style.visibility</p:attrName>
                                        </p:attrNameLst>
                                      </p:cBhvr>
                                      <p:to>
                                        <p:strVal val="visible"/>
                                      </p:to>
                                    </p:set>
                                  </p:childTnLst>
                                </p:cTn>
                              </p:par>
                            </p:childTnLst>
                          </p:cTn>
                        </p:par>
                        <p:par>
                          <p:cTn id="10" fill="hold" nodeType="afterGroup">
                            <p:stCondLst>
                              <p:cond delay="2000"/>
                            </p:stCondLst>
                            <p:childTnLst>
                              <p:par>
                                <p:cTn id="11" presetID="1" presetClass="entr" presetSubtype="0" fill="hold" grpId="0" nodeType="afterEffect">
                                  <p:stCondLst>
                                    <p:cond delay="500"/>
                                  </p:stCondLst>
                                  <p:childTnLst>
                                    <p:set>
                                      <p:cBhvr>
                                        <p:cTn id="12" dur="1" fill="hold">
                                          <p:stCondLst>
                                            <p:cond delay="499"/>
                                          </p:stCondLst>
                                        </p:cTn>
                                        <p:tgtEl>
                                          <p:spTgt spid="825353">
                                            <p:txEl>
                                              <p:pRg st="2" end="2"/>
                                            </p:txEl>
                                          </p:spTgt>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500"/>
                                  </p:stCondLst>
                                  <p:childTnLst>
                                    <p:set>
                                      <p:cBhvr>
                                        <p:cTn id="15" dur="1" fill="hold">
                                          <p:stCondLst>
                                            <p:cond delay="499"/>
                                          </p:stCondLst>
                                        </p:cTn>
                                        <p:tgtEl>
                                          <p:spTgt spid="825353">
                                            <p:txEl>
                                              <p:pRg st="4" end="4"/>
                                            </p:txEl>
                                          </p:spTgt>
                                        </p:tgtEl>
                                        <p:attrNameLst>
                                          <p:attrName>style.visibility</p:attrName>
                                        </p:attrNameLst>
                                      </p:cBhvr>
                                      <p:to>
                                        <p:strVal val="visible"/>
                                      </p:to>
                                    </p:set>
                                  </p:childTnLst>
                                </p:cTn>
                              </p:par>
                            </p:childTnLst>
                          </p:cTn>
                        </p:par>
                        <p:par>
                          <p:cTn id="16" fill="hold" nodeType="afterGroup">
                            <p:stCondLst>
                              <p:cond delay="4000"/>
                            </p:stCondLst>
                            <p:childTnLst>
                              <p:par>
                                <p:cTn id="17" presetID="1" presetClass="entr" presetSubtype="0" fill="hold" grpId="0" nodeType="afterEffect">
                                  <p:stCondLst>
                                    <p:cond delay="500"/>
                                  </p:stCondLst>
                                  <p:childTnLst>
                                    <p:set>
                                      <p:cBhvr>
                                        <p:cTn id="18" dur="1" fill="hold">
                                          <p:stCondLst>
                                            <p:cond delay="499"/>
                                          </p:stCondLst>
                                        </p:cTn>
                                        <p:tgtEl>
                                          <p:spTgt spid="825353">
                                            <p:txEl>
                                              <p:pRg st="5" end="5"/>
                                            </p:txEl>
                                          </p:spTgt>
                                        </p:tgtEl>
                                        <p:attrNameLst>
                                          <p:attrName>style.visibility</p:attrName>
                                        </p:attrNameLst>
                                      </p:cBhvr>
                                      <p:to>
                                        <p:strVal val="visible"/>
                                      </p:to>
                                    </p:set>
                                  </p:childTnLst>
                                </p:cTn>
                              </p:par>
                            </p:childTnLst>
                          </p:cTn>
                        </p:par>
                        <p:par>
                          <p:cTn id="19" fill="hold" nodeType="afterGroup">
                            <p:stCondLst>
                              <p:cond delay="5000"/>
                            </p:stCondLst>
                            <p:childTnLst>
                              <p:par>
                                <p:cTn id="20" presetID="1" presetClass="entr" presetSubtype="0" fill="hold" grpId="0" nodeType="afterEffect">
                                  <p:stCondLst>
                                    <p:cond delay="500"/>
                                  </p:stCondLst>
                                  <p:childTnLst>
                                    <p:set>
                                      <p:cBhvr>
                                        <p:cTn id="21" dur="1" fill="hold">
                                          <p:stCondLst>
                                            <p:cond delay="499"/>
                                          </p:stCondLst>
                                        </p:cTn>
                                        <p:tgtEl>
                                          <p:spTgt spid="825353">
                                            <p:txEl>
                                              <p:pRg st="6" end="6"/>
                                            </p:txEl>
                                          </p:spTgt>
                                        </p:tgtEl>
                                        <p:attrNameLst>
                                          <p:attrName>style.visibility</p:attrName>
                                        </p:attrNameLst>
                                      </p:cBhvr>
                                      <p:to>
                                        <p:strVal val="visible"/>
                                      </p:to>
                                    </p:set>
                                  </p:childTnLst>
                                </p:cTn>
                              </p:par>
                            </p:childTnLst>
                          </p:cTn>
                        </p:par>
                        <p:par>
                          <p:cTn id="22" fill="hold" nodeType="afterGroup">
                            <p:stCondLst>
                              <p:cond delay="6000"/>
                            </p:stCondLst>
                            <p:childTnLst>
                              <p:par>
                                <p:cTn id="23" presetID="1" presetClass="entr" presetSubtype="0" fill="hold" grpId="0" nodeType="afterEffect">
                                  <p:stCondLst>
                                    <p:cond delay="500"/>
                                  </p:stCondLst>
                                  <p:childTnLst>
                                    <p:set>
                                      <p:cBhvr>
                                        <p:cTn id="24" dur="1" fill="hold">
                                          <p:stCondLst>
                                            <p:cond delay="499"/>
                                          </p:stCondLst>
                                        </p:cTn>
                                        <p:tgtEl>
                                          <p:spTgt spid="825353">
                                            <p:txEl>
                                              <p:pRg st="7" end="7"/>
                                            </p:txEl>
                                          </p:spTgt>
                                        </p:tgtEl>
                                        <p:attrNameLst>
                                          <p:attrName>style.visibility</p:attrName>
                                        </p:attrNameLst>
                                      </p:cBhvr>
                                      <p:to>
                                        <p:strVal val="visible"/>
                                      </p:to>
                                    </p:set>
                                  </p:childTnLst>
                                </p:cTn>
                              </p:par>
                            </p:childTnLst>
                          </p:cTn>
                        </p:par>
                        <p:par>
                          <p:cTn id="25" fill="hold" nodeType="afterGroup">
                            <p:stCondLst>
                              <p:cond delay="7000"/>
                            </p:stCondLst>
                            <p:childTnLst>
                              <p:par>
                                <p:cTn id="26" presetID="1" presetClass="entr" presetSubtype="0" fill="hold" grpId="0" nodeType="afterEffect">
                                  <p:stCondLst>
                                    <p:cond delay="500"/>
                                  </p:stCondLst>
                                  <p:childTnLst>
                                    <p:set>
                                      <p:cBhvr>
                                        <p:cTn id="27" dur="1" fill="hold">
                                          <p:stCondLst>
                                            <p:cond delay="499"/>
                                          </p:stCondLst>
                                        </p:cTn>
                                        <p:tgtEl>
                                          <p:spTgt spid="825353">
                                            <p:txEl>
                                              <p:pRg st="8" end="8"/>
                                            </p:txEl>
                                          </p:spTgt>
                                        </p:tgtEl>
                                        <p:attrNameLst>
                                          <p:attrName>style.visibility</p:attrName>
                                        </p:attrNameLst>
                                      </p:cBhvr>
                                      <p:to>
                                        <p:strVal val="visible"/>
                                      </p:to>
                                    </p:set>
                                  </p:childTnLst>
                                </p:cTn>
                              </p:par>
                            </p:childTnLst>
                          </p:cTn>
                        </p:par>
                        <p:par>
                          <p:cTn id="28" fill="hold" nodeType="afterGroup">
                            <p:stCondLst>
                              <p:cond delay="8000"/>
                            </p:stCondLst>
                            <p:childTnLst>
                              <p:par>
                                <p:cTn id="29" presetID="1" presetClass="entr" presetSubtype="0" fill="hold" grpId="0" nodeType="afterEffect">
                                  <p:stCondLst>
                                    <p:cond delay="500"/>
                                  </p:stCondLst>
                                  <p:childTnLst>
                                    <p:set>
                                      <p:cBhvr>
                                        <p:cTn id="30" dur="1" fill="hold">
                                          <p:stCondLst>
                                            <p:cond delay="499"/>
                                          </p:stCondLst>
                                        </p:cTn>
                                        <p:tgtEl>
                                          <p:spTgt spid="825353">
                                            <p:txEl>
                                              <p:pRg st="9" end="9"/>
                                            </p:txEl>
                                          </p:spTgt>
                                        </p:tgtEl>
                                        <p:attrNameLst>
                                          <p:attrName>style.visibility</p:attrName>
                                        </p:attrNameLst>
                                      </p:cBhvr>
                                      <p:to>
                                        <p:strVal val="visible"/>
                                      </p:to>
                                    </p:set>
                                  </p:childTnLst>
                                </p:cTn>
                              </p:par>
                            </p:childTnLst>
                          </p:cTn>
                        </p:par>
                        <p:par>
                          <p:cTn id="31" fill="hold" nodeType="afterGroup">
                            <p:stCondLst>
                              <p:cond delay="9000"/>
                            </p:stCondLst>
                            <p:childTnLst>
                              <p:par>
                                <p:cTn id="32" presetID="1" presetClass="entr" presetSubtype="0" fill="hold" grpId="0" nodeType="afterEffect">
                                  <p:stCondLst>
                                    <p:cond delay="500"/>
                                  </p:stCondLst>
                                  <p:childTnLst>
                                    <p:set>
                                      <p:cBhvr>
                                        <p:cTn id="33" dur="1" fill="hold">
                                          <p:stCondLst>
                                            <p:cond delay="499"/>
                                          </p:stCondLst>
                                        </p:cTn>
                                        <p:tgtEl>
                                          <p:spTgt spid="825353">
                                            <p:txEl>
                                              <p:pRg st="10" end="10"/>
                                            </p:txEl>
                                          </p:spTgt>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500"/>
                                  </p:stCondLst>
                                  <p:childTnLst>
                                    <p:set>
                                      <p:cBhvr>
                                        <p:cTn id="36" dur="1" fill="hold">
                                          <p:stCondLst>
                                            <p:cond delay="499"/>
                                          </p:stCondLst>
                                        </p:cTn>
                                        <p:tgtEl>
                                          <p:spTgt spid="825353">
                                            <p:txEl>
                                              <p:pRg st="13" end="13"/>
                                            </p:txEl>
                                          </p:spTgt>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500"/>
                                  </p:stCondLst>
                                  <p:childTnLst>
                                    <p:set>
                                      <p:cBhvr>
                                        <p:cTn id="39" dur="1" fill="hold">
                                          <p:stCondLst>
                                            <p:cond delay="499"/>
                                          </p:stCondLst>
                                        </p:cTn>
                                        <p:tgtEl>
                                          <p:spTgt spid="82535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353" grpId="0" build="p" autoUpdateAnimBg="0" advAuto="50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81" name="Rectangle 2"/>
          <p:cNvSpPr>
            <a:spLocks noGrp="1" noChangeArrowheads="1"/>
          </p:cNvSpPr>
          <p:nvPr>
            <p:ph type="title" idx="4294967295"/>
          </p:nvPr>
        </p:nvSpPr>
        <p:spPr>
          <a:xfrm>
            <a:off x="541337" y="1"/>
            <a:ext cx="7916863" cy="980728"/>
          </a:xfrm>
        </p:spPr>
        <p:style>
          <a:lnRef idx="2">
            <a:schemeClr val="accent1"/>
          </a:lnRef>
          <a:fillRef idx="1">
            <a:schemeClr val="lt1"/>
          </a:fillRef>
          <a:effectRef idx="0">
            <a:schemeClr val="accent1"/>
          </a:effectRef>
          <a:fontRef idx="minor">
            <a:schemeClr val="dk1"/>
          </a:fontRef>
        </p:style>
        <p:txBody>
          <a:bodyPr anchor="ctr"/>
          <a:lstStyle/>
          <a:p>
            <a:pPr eaLnBrk="1" hangingPunct="1">
              <a:defRPr/>
            </a:pPr>
            <a:r>
              <a:rPr lang="fr-FR" sz="2800" b="1" dirty="0" smtClean="0">
                <a:solidFill>
                  <a:srgbClr val="FF0000"/>
                </a:solidFill>
                <a:effectLst/>
                <a:latin typeface="Arial Black" pitchFamily="34" charset="0"/>
              </a:rPr>
              <a:t> B- LE SOMMEIL PARADOXAL (REM) :                       (RAPID EYE MOVEMENT</a:t>
            </a:r>
            <a:r>
              <a:rPr lang="fr-FR" sz="2800" b="1" dirty="0">
                <a:solidFill>
                  <a:srgbClr val="FF0000"/>
                </a:solidFill>
                <a:effectLst/>
                <a:latin typeface="Arial Black" pitchFamily="34" charset="0"/>
              </a:rPr>
              <a:t> </a:t>
            </a:r>
            <a:r>
              <a:rPr lang="fr-FR" sz="2800" b="1" dirty="0" smtClean="0">
                <a:solidFill>
                  <a:srgbClr val="FF0000"/>
                </a:solidFill>
                <a:effectLst/>
                <a:latin typeface="Arial Black" pitchFamily="34" charset="0"/>
              </a:rPr>
              <a:t>)</a:t>
            </a:r>
          </a:p>
        </p:txBody>
      </p:sp>
      <p:sp>
        <p:nvSpPr>
          <p:cNvPr id="83974" name="Rectangle 3"/>
          <p:cNvSpPr>
            <a:spLocks noGrp="1" noChangeArrowheads="1"/>
          </p:cNvSpPr>
          <p:nvPr>
            <p:ph type="body" idx="4294967295"/>
          </p:nvPr>
        </p:nvSpPr>
        <p:spPr>
          <a:xfrm>
            <a:off x="251520" y="1124744"/>
            <a:ext cx="8640960" cy="5400600"/>
          </a:xfrm>
          <a:ln>
            <a:solidFill>
              <a:srgbClr val="CC9900"/>
            </a:solidFill>
            <a:miter lim="800000"/>
            <a:headEnd/>
            <a:tailEnd/>
          </a:ln>
        </p:spPr>
        <p:txBody>
          <a:bodyPr/>
          <a:lstStyle/>
          <a:p>
            <a:pPr marL="1011237" lvl="2" indent="-342900" eaLnBrk="1" hangingPunct="1">
              <a:lnSpc>
                <a:spcPct val="80000"/>
              </a:lnSpc>
              <a:buFont typeface="Wingdings" pitchFamily="2" charset="2"/>
              <a:buChar char="q"/>
            </a:pPr>
            <a:endParaRPr lang="fr-BE" sz="2800" b="1" dirty="0" smtClean="0">
              <a:solidFill>
                <a:schemeClr val="bg2">
                  <a:lumMod val="10000"/>
                </a:schemeClr>
              </a:solidFill>
              <a:latin typeface="Book Antiqua" pitchFamily="18" charset="0"/>
            </a:endParaRPr>
          </a:p>
          <a:p>
            <a:pPr marL="1011237" lvl="2" indent="-342900" eaLnBrk="1" hangingPunct="1">
              <a:lnSpc>
                <a:spcPct val="80000"/>
              </a:lnSpc>
              <a:buFont typeface="Wingdings" pitchFamily="2" charset="2"/>
              <a:buChar char="q"/>
            </a:pPr>
            <a:endParaRPr lang="fr-BE" sz="2800" b="1" dirty="0" smtClean="0">
              <a:solidFill>
                <a:schemeClr val="bg2">
                  <a:lumMod val="10000"/>
                </a:schemeClr>
              </a:solidFill>
              <a:latin typeface="Book Antiqua" pitchFamily="18" charset="0"/>
            </a:endParaRPr>
          </a:p>
          <a:p>
            <a:pPr marL="1125537" lvl="2" indent="-457200" algn="ctr" eaLnBrk="1" hangingPunct="1">
              <a:lnSpc>
                <a:spcPct val="80000"/>
              </a:lnSpc>
              <a:buFont typeface="Wingdings" pitchFamily="2" charset="2"/>
              <a:buChar char="q"/>
            </a:pPr>
            <a:r>
              <a:rPr lang="fr-BE" sz="2800" b="1" dirty="0" smtClean="0">
                <a:solidFill>
                  <a:schemeClr val="bg2">
                    <a:lumMod val="10000"/>
                  </a:schemeClr>
                </a:solidFill>
                <a:latin typeface="Arial Black" pitchFamily="34" charset="0"/>
              </a:rPr>
              <a:t>Prédominance adrénergique.</a:t>
            </a:r>
          </a:p>
          <a:p>
            <a:pPr marL="668337" lvl="2" indent="0" algn="ctr" eaLnBrk="1" hangingPunct="1">
              <a:lnSpc>
                <a:spcPct val="80000"/>
              </a:lnSpc>
              <a:buNone/>
            </a:pPr>
            <a:endParaRPr lang="fr-FR" sz="2800" b="1" dirty="0" smtClean="0">
              <a:solidFill>
                <a:schemeClr val="bg2">
                  <a:lumMod val="10000"/>
                </a:schemeClr>
              </a:solidFill>
              <a:latin typeface="Arial Black" pitchFamily="34" charset="0"/>
            </a:endParaRPr>
          </a:p>
          <a:p>
            <a:pPr marL="1011237" lvl="2" indent="-342900" algn="ctr" eaLnBrk="1" hangingPunct="1">
              <a:lnSpc>
                <a:spcPct val="80000"/>
              </a:lnSpc>
              <a:buFont typeface="Wingdings" pitchFamily="2" charset="2"/>
              <a:buChar char="q"/>
            </a:pPr>
            <a:r>
              <a:rPr lang="fr-FR" sz="2800" b="1" dirty="0" smtClean="0">
                <a:solidFill>
                  <a:schemeClr val="bg2">
                    <a:lumMod val="10000"/>
                  </a:schemeClr>
                </a:solidFill>
                <a:latin typeface="Arial Black" pitchFamily="34" charset="0"/>
              </a:rPr>
              <a:t> Respiration irrégulière.</a:t>
            </a:r>
          </a:p>
          <a:p>
            <a:pPr marL="668337" lvl="2" indent="0" algn="ctr" eaLnBrk="1" hangingPunct="1">
              <a:lnSpc>
                <a:spcPct val="80000"/>
              </a:lnSpc>
              <a:buNone/>
            </a:pPr>
            <a:endParaRPr lang="fr-FR" sz="2800" b="1" dirty="0" smtClean="0">
              <a:solidFill>
                <a:schemeClr val="bg2">
                  <a:lumMod val="10000"/>
                </a:schemeClr>
              </a:solidFill>
              <a:latin typeface="Arial Black" pitchFamily="34" charset="0"/>
            </a:endParaRPr>
          </a:p>
          <a:p>
            <a:pPr algn="ctr" eaLnBrk="1" hangingPunct="1">
              <a:lnSpc>
                <a:spcPct val="80000"/>
              </a:lnSpc>
              <a:buFont typeface="Wingdings" pitchFamily="2" charset="2"/>
              <a:buChar char="q"/>
            </a:pPr>
            <a:r>
              <a:rPr lang="fr-FR" sz="2800" b="1" dirty="0" smtClean="0">
                <a:solidFill>
                  <a:schemeClr val="bg2">
                    <a:lumMod val="10000"/>
                  </a:schemeClr>
                </a:solidFill>
                <a:latin typeface="Arial Black" pitchFamily="34" charset="0"/>
              </a:rPr>
              <a:t> Mouvements oculaires rapides.</a:t>
            </a:r>
          </a:p>
          <a:p>
            <a:pPr marL="0" indent="0" algn="ctr" eaLnBrk="1" hangingPunct="1">
              <a:lnSpc>
                <a:spcPct val="80000"/>
              </a:lnSpc>
              <a:buNone/>
            </a:pPr>
            <a:endParaRPr lang="fr-FR" sz="2800" b="1" dirty="0" smtClean="0">
              <a:solidFill>
                <a:schemeClr val="bg2">
                  <a:lumMod val="10000"/>
                </a:schemeClr>
              </a:solidFill>
              <a:latin typeface="Arial Black" pitchFamily="34" charset="0"/>
            </a:endParaRPr>
          </a:p>
          <a:p>
            <a:pPr algn="ctr" eaLnBrk="1" hangingPunct="1">
              <a:lnSpc>
                <a:spcPct val="80000"/>
              </a:lnSpc>
              <a:buFont typeface="Wingdings" pitchFamily="2" charset="2"/>
              <a:buChar char="q"/>
            </a:pPr>
            <a:r>
              <a:rPr lang="fr-FR" sz="2800" b="1" dirty="0" smtClean="0">
                <a:solidFill>
                  <a:schemeClr val="bg2">
                    <a:lumMod val="10000"/>
                  </a:schemeClr>
                </a:solidFill>
                <a:latin typeface="Arial Black" pitchFamily="34" charset="0"/>
              </a:rPr>
              <a:t> Mimiques du visage.</a:t>
            </a:r>
          </a:p>
          <a:p>
            <a:pPr marL="0" indent="0" algn="ctr" eaLnBrk="1" hangingPunct="1">
              <a:lnSpc>
                <a:spcPct val="80000"/>
              </a:lnSpc>
              <a:buNone/>
            </a:pPr>
            <a:endParaRPr lang="fr-FR" sz="2800" b="1" dirty="0" smtClean="0">
              <a:solidFill>
                <a:schemeClr val="bg2">
                  <a:lumMod val="10000"/>
                </a:schemeClr>
              </a:solidFill>
              <a:latin typeface="Arial Black" pitchFamily="34" charset="0"/>
            </a:endParaRPr>
          </a:p>
          <a:p>
            <a:pPr algn="ctr" eaLnBrk="1" hangingPunct="1">
              <a:lnSpc>
                <a:spcPct val="80000"/>
              </a:lnSpc>
              <a:buFont typeface="Wingdings" pitchFamily="2" charset="2"/>
              <a:buChar char="q"/>
            </a:pPr>
            <a:r>
              <a:rPr lang="fr-FR" sz="2800" b="1" dirty="0" smtClean="0">
                <a:solidFill>
                  <a:schemeClr val="bg2">
                    <a:lumMod val="10000"/>
                  </a:schemeClr>
                </a:solidFill>
                <a:latin typeface="Arial Black" pitchFamily="34" charset="0"/>
              </a:rPr>
              <a:t> Atonie des muscles du cou.</a:t>
            </a:r>
          </a:p>
        </p:txBody>
      </p:sp>
    </p:spTree>
    <p:extLst>
      <p:ext uri="{BB962C8B-B14F-4D97-AF65-F5344CB8AC3E}">
        <p14:creationId xmlns:p14="http://schemas.microsoft.com/office/powerpoint/2010/main" val="29074183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18535" y="260648"/>
            <a:ext cx="8640960" cy="6592574"/>
          </a:xfrm>
          <a:prstGeom prst="rect">
            <a:avLst/>
          </a:prstGeom>
        </p:spPr>
        <p:txBody>
          <a:bodyPr wrap="square">
            <a:spAutoFit/>
          </a:bodyPr>
          <a:lstStyle/>
          <a:p>
            <a:pPr marL="342900" lvl="0" indent="-342900" fontAlgn="base">
              <a:lnSpc>
                <a:spcPct val="80000"/>
              </a:lnSpc>
              <a:spcBef>
                <a:spcPct val="20000"/>
              </a:spcBef>
              <a:spcAft>
                <a:spcPct val="0"/>
              </a:spcAft>
              <a:buFont typeface="Wingdings" pitchFamily="2" charset="2"/>
              <a:buChar char="q"/>
            </a:pPr>
            <a:r>
              <a:rPr lang="fr-FR" sz="3200" b="1" kern="0" dirty="0" smtClean="0">
                <a:solidFill>
                  <a:srgbClr val="FFFFCC">
                    <a:lumMod val="10000"/>
                  </a:srgbClr>
                </a:solidFill>
                <a:latin typeface="Book Antiqua" pitchFamily="18" charset="0"/>
              </a:rPr>
              <a:t> </a:t>
            </a:r>
            <a:r>
              <a:rPr lang="fr-FR" sz="3200" b="1" kern="0" dirty="0" smtClean="0">
                <a:solidFill>
                  <a:srgbClr val="FF0000"/>
                </a:solidFill>
                <a:latin typeface="Book Antiqua" pitchFamily="18" charset="0"/>
              </a:rPr>
              <a:t>Sommeil </a:t>
            </a:r>
            <a:r>
              <a:rPr lang="fr-FR" sz="3200" b="1" kern="0" dirty="0">
                <a:solidFill>
                  <a:srgbClr val="FF0000"/>
                </a:solidFill>
                <a:latin typeface="Book Antiqua" pitchFamily="18" charset="0"/>
              </a:rPr>
              <a:t>paradoxal </a:t>
            </a:r>
            <a:r>
              <a:rPr lang="fr-FR" sz="3200" b="1" kern="0" dirty="0">
                <a:solidFill>
                  <a:srgbClr val="FFFFCC">
                    <a:lumMod val="10000"/>
                  </a:srgbClr>
                </a:solidFill>
                <a:latin typeface="Book Antiqua" pitchFamily="18" charset="0"/>
              </a:rPr>
              <a:t>profond au début puis de plus en plus léger : éveil possible à la fin de ce stade</a:t>
            </a:r>
            <a:r>
              <a:rPr lang="fr-FR" sz="3200" b="1" kern="0" dirty="0" smtClean="0">
                <a:solidFill>
                  <a:srgbClr val="FFFFCC">
                    <a:lumMod val="10000"/>
                  </a:srgbClr>
                </a:solidFill>
                <a:latin typeface="Book Antiqua" pitchFamily="18" charset="0"/>
              </a:rPr>
              <a:t>.</a:t>
            </a:r>
          </a:p>
          <a:p>
            <a:pPr lvl="0" fontAlgn="base">
              <a:lnSpc>
                <a:spcPct val="80000"/>
              </a:lnSpc>
              <a:spcBef>
                <a:spcPct val="20000"/>
              </a:spcBef>
              <a:spcAft>
                <a:spcPct val="0"/>
              </a:spcAft>
            </a:pPr>
            <a:endParaRPr lang="fr-FR" sz="32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3200" b="1" kern="0" dirty="0" smtClean="0">
                <a:solidFill>
                  <a:srgbClr val="FFFFCC">
                    <a:lumMod val="10000"/>
                  </a:srgbClr>
                </a:solidFill>
                <a:latin typeface="Book Antiqua" pitchFamily="18" charset="0"/>
              </a:rPr>
              <a:t> Durée </a:t>
            </a:r>
            <a:r>
              <a:rPr lang="fr-FR" sz="3200" b="1" kern="0" dirty="0">
                <a:solidFill>
                  <a:srgbClr val="FFFFCC">
                    <a:lumMod val="10000"/>
                  </a:srgbClr>
                </a:solidFill>
                <a:latin typeface="Book Antiqua" pitchFamily="18" charset="0"/>
              </a:rPr>
              <a:t>de 15 à </a:t>
            </a:r>
            <a:r>
              <a:rPr lang="fr-FR" sz="3200" b="1" kern="0" dirty="0" smtClean="0">
                <a:solidFill>
                  <a:srgbClr val="FFFFCC">
                    <a:lumMod val="10000"/>
                  </a:srgbClr>
                </a:solidFill>
                <a:latin typeface="Book Antiqua" pitchFamily="18" charset="0"/>
              </a:rPr>
              <a:t>20 </a:t>
            </a:r>
            <a:r>
              <a:rPr lang="fr-FR" sz="3200" b="1" kern="0" dirty="0">
                <a:solidFill>
                  <a:srgbClr val="FFFFCC">
                    <a:lumMod val="10000"/>
                  </a:srgbClr>
                </a:solidFill>
                <a:latin typeface="Book Antiqua" pitchFamily="18" charset="0"/>
              </a:rPr>
              <a:t>mn (plus court en début de nuit</a:t>
            </a:r>
            <a:r>
              <a:rPr lang="fr-FR" sz="3200" b="1" kern="0" dirty="0" smtClean="0">
                <a:solidFill>
                  <a:srgbClr val="FFFFCC">
                    <a:lumMod val="10000"/>
                  </a:srgbClr>
                </a:solidFill>
                <a:latin typeface="Book Antiqua" pitchFamily="18" charset="0"/>
              </a:rPr>
              <a:t>)</a:t>
            </a:r>
          </a:p>
          <a:p>
            <a:pPr lvl="0" fontAlgn="base">
              <a:lnSpc>
                <a:spcPct val="80000"/>
              </a:lnSpc>
              <a:spcBef>
                <a:spcPct val="20000"/>
              </a:spcBef>
              <a:spcAft>
                <a:spcPct val="0"/>
              </a:spcAft>
            </a:pPr>
            <a:endParaRPr lang="fr-FR" sz="32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3200" b="1" kern="0" dirty="0" smtClean="0">
                <a:solidFill>
                  <a:srgbClr val="FFFFCC">
                    <a:lumMod val="10000"/>
                  </a:srgbClr>
                </a:solidFill>
                <a:latin typeface="Book Antiqua" pitchFamily="18" charset="0"/>
              </a:rPr>
              <a:t> Phase </a:t>
            </a:r>
            <a:r>
              <a:rPr lang="fr-FR" sz="3200" b="1" kern="0" dirty="0">
                <a:solidFill>
                  <a:srgbClr val="FFFFCC">
                    <a:lumMod val="10000"/>
                  </a:srgbClr>
                </a:solidFill>
                <a:latin typeface="Book Antiqua" pitchFamily="18" charset="0"/>
              </a:rPr>
              <a:t>des rêves</a:t>
            </a:r>
            <a:r>
              <a:rPr lang="fr-FR" sz="3200" b="1" kern="0" dirty="0" smtClean="0">
                <a:solidFill>
                  <a:srgbClr val="FFFFCC">
                    <a:lumMod val="10000"/>
                  </a:srgbClr>
                </a:solidFill>
                <a:latin typeface="Book Antiqua" pitchFamily="18" charset="0"/>
              </a:rPr>
              <a:t>.</a:t>
            </a:r>
          </a:p>
          <a:p>
            <a:pPr lvl="0" fontAlgn="base">
              <a:lnSpc>
                <a:spcPct val="80000"/>
              </a:lnSpc>
              <a:spcBef>
                <a:spcPct val="20000"/>
              </a:spcBef>
              <a:spcAft>
                <a:spcPct val="0"/>
              </a:spcAft>
            </a:pPr>
            <a:endParaRPr lang="fr-FR" sz="32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3200" b="1" kern="0" dirty="0" smtClean="0">
                <a:solidFill>
                  <a:srgbClr val="FFFFCC">
                    <a:lumMod val="10000"/>
                  </a:srgbClr>
                </a:solidFill>
                <a:latin typeface="Book Antiqua" pitchFamily="18" charset="0"/>
              </a:rPr>
              <a:t> Rôle </a:t>
            </a:r>
            <a:r>
              <a:rPr lang="fr-FR" sz="3200" b="1" kern="0" dirty="0">
                <a:solidFill>
                  <a:srgbClr val="FFFFCC">
                    <a:lumMod val="10000"/>
                  </a:srgbClr>
                </a:solidFill>
                <a:latin typeface="Book Antiqua" pitchFamily="18" charset="0"/>
              </a:rPr>
              <a:t>important dans la maturation </a:t>
            </a:r>
            <a:r>
              <a:rPr lang="fr-FR" sz="3200" b="1" kern="0" dirty="0" smtClean="0">
                <a:solidFill>
                  <a:srgbClr val="FFFFCC">
                    <a:lumMod val="10000"/>
                  </a:srgbClr>
                </a:solidFill>
                <a:latin typeface="Book Antiqua" pitchFamily="18" charset="0"/>
              </a:rPr>
              <a:t> </a:t>
            </a:r>
          </a:p>
          <a:p>
            <a:pPr lvl="0" fontAlgn="base">
              <a:lnSpc>
                <a:spcPct val="80000"/>
              </a:lnSpc>
              <a:spcBef>
                <a:spcPct val="20000"/>
              </a:spcBef>
              <a:spcAft>
                <a:spcPct val="0"/>
              </a:spcAft>
            </a:pPr>
            <a:r>
              <a:rPr lang="fr-FR" sz="3200" b="1" kern="0" dirty="0">
                <a:solidFill>
                  <a:srgbClr val="FFFFCC">
                    <a:lumMod val="10000"/>
                  </a:srgbClr>
                </a:solidFill>
                <a:latin typeface="Book Antiqua" pitchFamily="18" charset="0"/>
              </a:rPr>
              <a:t> </a:t>
            </a:r>
            <a:r>
              <a:rPr lang="fr-FR" sz="3200" b="1" kern="0" dirty="0" smtClean="0">
                <a:solidFill>
                  <a:srgbClr val="FFFFCC">
                    <a:lumMod val="10000"/>
                  </a:srgbClr>
                </a:solidFill>
                <a:latin typeface="Book Antiqua" pitchFamily="18" charset="0"/>
              </a:rPr>
              <a:t>   cérébrale.</a:t>
            </a:r>
          </a:p>
          <a:p>
            <a:pPr lvl="0" fontAlgn="base">
              <a:lnSpc>
                <a:spcPct val="80000"/>
              </a:lnSpc>
              <a:spcBef>
                <a:spcPct val="20000"/>
              </a:spcBef>
              <a:spcAft>
                <a:spcPct val="0"/>
              </a:spcAft>
            </a:pPr>
            <a:endParaRPr lang="fr-FR" sz="32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3200" b="1" kern="0" dirty="0">
                <a:solidFill>
                  <a:srgbClr val="FFFFCC">
                    <a:lumMod val="10000"/>
                  </a:srgbClr>
                </a:solidFill>
                <a:latin typeface="Book Antiqua" pitchFamily="18" charset="0"/>
              </a:rPr>
              <a:t> </a:t>
            </a:r>
            <a:r>
              <a:rPr lang="fr-BE" sz="3200" b="1" kern="0" dirty="0">
                <a:solidFill>
                  <a:srgbClr val="FFFFCC">
                    <a:lumMod val="10000"/>
                  </a:srgbClr>
                </a:solidFill>
                <a:latin typeface="Book Antiqua" pitchFamily="18" charset="0"/>
              </a:rPr>
              <a:t>La plupart des synthèses intracérébrales se </a:t>
            </a:r>
            <a:r>
              <a:rPr lang="fr-BE" sz="3200" b="1" kern="0" dirty="0" smtClean="0">
                <a:solidFill>
                  <a:srgbClr val="FFFFCC">
                    <a:lumMod val="10000"/>
                  </a:srgbClr>
                </a:solidFill>
                <a:latin typeface="Book Antiqua" pitchFamily="18" charset="0"/>
              </a:rPr>
              <a:t>     font </a:t>
            </a:r>
            <a:r>
              <a:rPr lang="fr-BE" sz="3200" b="1" kern="0" dirty="0">
                <a:solidFill>
                  <a:srgbClr val="FFFFCC">
                    <a:lumMod val="10000"/>
                  </a:srgbClr>
                </a:solidFill>
                <a:latin typeface="Book Antiqua" pitchFamily="18" charset="0"/>
              </a:rPr>
              <a:t>durant ces phases de sommeil.</a:t>
            </a:r>
            <a:endParaRPr lang="fr-FR" sz="3200" b="1" kern="0" dirty="0">
              <a:solidFill>
                <a:srgbClr val="FFFFCC">
                  <a:lumMod val="10000"/>
                </a:srgbClr>
              </a:solidFill>
              <a:latin typeface="Book Antiqua" pitchFamily="18" charset="0"/>
            </a:endParaRPr>
          </a:p>
        </p:txBody>
      </p:sp>
    </p:spTree>
    <p:extLst>
      <p:ext uri="{BB962C8B-B14F-4D97-AF65-F5344CB8AC3E}">
        <p14:creationId xmlns:p14="http://schemas.microsoft.com/office/powerpoint/2010/main" val="39569108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9" name="Rectangle 2"/>
          <p:cNvSpPr>
            <a:spLocks noGrp="1" noChangeArrowheads="1"/>
          </p:cNvSpPr>
          <p:nvPr>
            <p:ph type="title" idx="4294967295"/>
          </p:nvPr>
        </p:nvSpPr>
        <p:spPr>
          <a:xfrm>
            <a:off x="506033" y="188640"/>
            <a:ext cx="8172450" cy="744537"/>
          </a:xfrm>
        </p:spPr>
        <p:style>
          <a:lnRef idx="2">
            <a:schemeClr val="accent1"/>
          </a:lnRef>
          <a:fillRef idx="1">
            <a:schemeClr val="lt1"/>
          </a:fillRef>
          <a:effectRef idx="0">
            <a:schemeClr val="accent1"/>
          </a:effectRef>
          <a:fontRef idx="minor">
            <a:schemeClr val="dk1"/>
          </a:fontRef>
        </p:style>
        <p:txBody>
          <a:bodyPr anchor="ctr"/>
          <a:lstStyle/>
          <a:p>
            <a:pPr eaLnBrk="1" hangingPunct="1">
              <a:defRPr/>
            </a:pPr>
            <a:r>
              <a:rPr lang="fr-FR" sz="4000" b="1" dirty="0" smtClean="0">
                <a:solidFill>
                  <a:srgbClr val="FF0000"/>
                </a:solidFill>
                <a:effectLst/>
                <a:latin typeface="Arial Black" pitchFamily="34" charset="0"/>
              </a:rPr>
              <a:t>- LE RÉVEIL : </a:t>
            </a:r>
          </a:p>
        </p:txBody>
      </p:sp>
      <p:sp>
        <p:nvSpPr>
          <p:cNvPr id="84998" name="Rectangle 3"/>
          <p:cNvSpPr>
            <a:spLocks noGrp="1" noChangeArrowheads="1"/>
          </p:cNvSpPr>
          <p:nvPr>
            <p:ph type="body" idx="4294967295"/>
          </p:nvPr>
        </p:nvSpPr>
        <p:spPr>
          <a:xfrm>
            <a:off x="323528" y="908720"/>
            <a:ext cx="8640960" cy="5760640"/>
          </a:xfrm>
        </p:spPr>
        <p:style>
          <a:lnRef idx="2">
            <a:schemeClr val="accent1"/>
          </a:lnRef>
          <a:fillRef idx="1">
            <a:schemeClr val="lt1"/>
          </a:fillRef>
          <a:effectRef idx="0">
            <a:schemeClr val="accent1"/>
          </a:effectRef>
          <a:fontRef idx="minor">
            <a:schemeClr val="dk1"/>
          </a:fontRef>
        </p:style>
        <p:txBody>
          <a:bodyPr/>
          <a:lstStyle/>
          <a:p>
            <a:pPr marL="273050" indent="-273050" eaLnBrk="1" hangingPunct="1">
              <a:lnSpc>
                <a:spcPct val="80000"/>
              </a:lnSpc>
            </a:pPr>
            <a:r>
              <a:rPr lang="fr-FR" sz="2000" b="1" dirty="0" smtClean="0">
                <a:solidFill>
                  <a:srgbClr val="FF0000"/>
                </a:solidFill>
                <a:latin typeface="Comic Sans MS" pitchFamily="66" charset="0"/>
              </a:rPr>
              <a:t>On ne réveille pas brusquement un enfant qui dort</a:t>
            </a:r>
          </a:p>
          <a:p>
            <a:pPr marL="0" indent="0" eaLnBrk="1" hangingPunct="1">
              <a:lnSpc>
                <a:spcPct val="80000"/>
              </a:lnSpc>
              <a:buNone/>
            </a:pPr>
            <a:endParaRPr lang="fr-FR" sz="2000" b="1" dirty="0" smtClean="0">
              <a:solidFill>
                <a:schemeClr val="bg2">
                  <a:lumMod val="10000"/>
                </a:schemeClr>
              </a:solidFill>
              <a:latin typeface="Comic Sans MS" pitchFamily="66" charset="0"/>
            </a:endParaRPr>
          </a:p>
          <a:p>
            <a:pPr marL="639763" lvl="1" indent="-246063" eaLnBrk="1" hangingPunct="1">
              <a:lnSpc>
                <a:spcPct val="80000"/>
              </a:lnSpc>
            </a:pPr>
            <a:r>
              <a:rPr lang="fr-FR" sz="2000" b="1" dirty="0" smtClean="0">
                <a:solidFill>
                  <a:srgbClr val="FF0000"/>
                </a:solidFill>
                <a:latin typeface="Comic Sans MS" pitchFamily="66" charset="0"/>
              </a:rPr>
              <a:t>Observer l ’enfant au cours du </a:t>
            </a:r>
            <a:r>
              <a:rPr lang="fr-FR" sz="2000" b="1" i="1" dirty="0" smtClean="0">
                <a:solidFill>
                  <a:srgbClr val="FF0000"/>
                </a:solidFill>
                <a:latin typeface="Comic Sans MS" pitchFamily="66" charset="0"/>
              </a:rPr>
              <a:t>sommeil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Idéal = éveil en phase intermédiaire après sommeil paradoxal</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car phase importante du sommeil</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(chez l ’adulte, réveil en REM : se lever du mauvais pied)</a:t>
            </a:r>
          </a:p>
          <a:p>
            <a:pPr marL="273050" indent="-273050" eaLnBrk="1" hangingPunct="1">
              <a:lnSpc>
                <a:spcPct val="80000"/>
              </a:lnSpc>
            </a:pPr>
            <a:endParaRPr lang="fr-FR" sz="2000" b="1" dirty="0" smtClean="0">
              <a:solidFill>
                <a:schemeClr val="bg2">
                  <a:lumMod val="10000"/>
                </a:schemeClr>
              </a:solidFill>
              <a:latin typeface="Comic Sans MS" pitchFamily="66" charset="0"/>
            </a:endParaRPr>
          </a:p>
          <a:p>
            <a:pPr marL="639763" lvl="1" indent="-246063" eaLnBrk="1" hangingPunct="1">
              <a:lnSpc>
                <a:spcPct val="80000"/>
              </a:lnSpc>
            </a:pPr>
            <a:r>
              <a:rPr lang="fr-FR" sz="2000" b="1" dirty="0" smtClean="0">
                <a:solidFill>
                  <a:schemeClr val="bg2">
                    <a:lumMod val="10000"/>
                  </a:schemeClr>
                </a:solidFill>
                <a:latin typeface="Comic Sans MS" pitchFamily="66" charset="0"/>
              </a:rPr>
              <a:t> </a:t>
            </a:r>
            <a:r>
              <a:rPr lang="fr-FR" sz="2000" b="1" dirty="0" smtClean="0">
                <a:solidFill>
                  <a:srgbClr val="FF0000"/>
                </a:solidFill>
                <a:latin typeface="Comic Sans MS" pitchFamily="66" charset="0"/>
              </a:rPr>
              <a:t>De même pour l ’enfant énurétique :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si rééducation par réveil nocturne, repérer organisation du sommeil et programmer le réveil en fin d ’un cycle de sommeil</a:t>
            </a:r>
          </a:p>
          <a:p>
            <a:pPr marL="273050" indent="-273050" eaLnBrk="1" hangingPunct="1">
              <a:lnSpc>
                <a:spcPct val="80000"/>
              </a:lnSpc>
            </a:pPr>
            <a:endParaRPr lang="fr-FR" sz="2000" b="1" dirty="0" smtClean="0">
              <a:solidFill>
                <a:schemeClr val="bg2">
                  <a:lumMod val="10000"/>
                </a:schemeClr>
              </a:solidFill>
              <a:latin typeface="Comic Sans MS" pitchFamily="66" charset="0"/>
            </a:endParaRPr>
          </a:p>
          <a:p>
            <a:pPr marL="639763" lvl="1" indent="-246063" eaLnBrk="1" hangingPunct="1">
              <a:lnSpc>
                <a:spcPct val="80000"/>
              </a:lnSpc>
            </a:pPr>
            <a:r>
              <a:rPr lang="fr-FR" sz="2000" b="1" dirty="0" smtClean="0">
                <a:solidFill>
                  <a:srgbClr val="FF0000"/>
                </a:solidFill>
                <a:latin typeface="Comic Sans MS" pitchFamily="66" charset="0"/>
              </a:rPr>
              <a:t>Appels nocturnes :</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ont lieu en phase intermédiaire,</a:t>
            </a:r>
          </a:p>
          <a:p>
            <a:pPr marL="273050" indent="-273050" eaLnBrk="1" hangingPunct="1">
              <a:lnSpc>
                <a:spcPct val="80000"/>
              </a:lnSpc>
              <a:buFontTx/>
              <a:buNone/>
            </a:pPr>
            <a:r>
              <a:rPr lang="fr-FR" sz="2000" b="1" dirty="0" smtClean="0">
                <a:solidFill>
                  <a:schemeClr val="bg2">
                    <a:lumMod val="10000"/>
                  </a:schemeClr>
                </a:solidFill>
                <a:latin typeface="Comic Sans MS" pitchFamily="66" charset="0"/>
              </a:rPr>
              <a:t>		ne pas réveiller complètement l’enfant.</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3808" y="5301208"/>
            <a:ext cx="3238500" cy="1409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4168923"/>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60648"/>
            <a:ext cx="8928992" cy="6264696"/>
          </a:xfrm>
        </p:spPr>
        <p:txBody>
          <a:bodyPr/>
          <a:lstStyle/>
          <a:p>
            <a:r>
              <a:rPr lang="fr-FR" sz="2800" u="sng" dirty="0" smtClean="0">
                <a:solidFill>
                  <a:srgbClr val="FF0000"/>
                </a:solidFill>
                <a:effectLst/>
                <a:latin typeface="Arial Black" pitchFamily="34" charset="0"/>
              </a:rPr>
              <a:t>IV.III- Les Troubles Respiratoires Affectant Le Sommeil CHEZ L’enfant :</a:t>
            </a:r>
            <a:br>
              <a:rPr lang="fr-FR" sz="2800" u="sng" dirty="0" smtClean="0">
                <a:solidFill>
                  <a:srgbClr val="FF0000"/>
                </a:solidFill>
                <a:effectLst/>
                <a:latin typeface="Arial Black" pitchFamily="34" charset="0"/>
              </a:rPr>
            </a:br>
            <a:r>
              <a:rPr lang="fr-FR" sz="2400" dirty="0">
                <a:solidFill>
                  <a:srgbClr val="FF0000"/>
                </a:solidFill>
                <a:effectLst/>
                <a:latin typeface="Arial Black" pitchFamily="34" charset="0"/>
              </a:rPr>
              <a:t/>
            </a:r>
            <a:br>
              <a:rPr lang="fr-FR" sz="2400" dirty="0">
                <a:solidFill>
                  <a:srgbClr val="FF0000"/>
                </a:solidFill>
                <a:effectLst/>
                <a:latin typeface="Arial Black" pitchFamily="34" charset="0"/>
              </a:rPr>
            </a:br>
            <a:r>
              <a:rPr lang="fr-FR" sz="3200" b="1" dirty="0" smtClean="0">
                <a:solidFill>
                  <a:srgbClr val="FF0000"/>
                </a:solidFill>
                <a:effectLst/>
                <a:latin typeface="Arial Black" pitchFamily="34" charset="0"/>
              </a:rPr>
              <a:t/>
            </a:r>
            <a:br>
              <a:rPr lang="fr-FR" sz="3200" b="1" dirty="0" smtClean="0">
                <a:solidFill>
                  <a:srgbClr val="FF0000"/>
                </a:solidFill>
                <a:effectLst/>
                <a:latin typeface="Arial Black" pitchFamily="34" charset="0"/>
              </a:rPr>
            </a:br>
            <a:r>
              <a:rPr lang="fr-FR" sz="3200" b="1" dirty="0" smtClean="0">
                <a:solidFill>
                  <a:srgbClr val="FF0000"/>
                </a:solidFill>
                <a:effectLst/>
                <a:latin typeface="Arial Black" pitchFamily="34" charset="0"/>
              </a:rPr>
              <a:t>a) </a:t>
            </a:r>
            <a:r>
              <a:rPr lang="fr-FR" sz="2400" b="1" dirty="0" smtClean="0">
                <a:solidFill>
                  <a:srgbClr val="FF0000"/>
                </a:solidFill>
                <a:effectLst/>
                <a:latin typeface="Arial Black" pitchFamily="34" charset="0"/>
              </a:rPr>
              <a:t>Les troubles respiratoires nocturnes de l’enfant (TRN) : </a:t>
            </a:r>
            <a:br>
              <a:rPr lang="fr-FR" sz="2400" b="1" dirty="0" smtClean="0">
                <a:solidFill>
                  <a:srgbClr val="FF0000"/>
                </a:solidFill>
                <a:effectLst/>
                <a:latin typeface="Arial Black" pitchFamily="34" charset="0"/>
              </a:rPr>
            </a:br>
            <a:r>
              <a:rPr lang="fr-FR" sz="2400" b="1" dirty="0" smtClean="0">
                <a:solidFill>
                  <a:srgbClr val="000000"/>
                </a:solidFill>
                <a:effectLst/>
                <a:latin typeface="Arial Black" pitchFamily="34" charset="0"/>
              </a:rPr>
              <a:t>Les études montrent que les enfants ont ronflé 50% au moins une fois depuis leur naissance ou au moins respiré bruyamment pendant leur sommeil.</a:t>
            </a:r>
            <a:br>
              <a:rPr lang="fr-FR" sz="2400" b="1" dirty="0" smtClean="0">
                <a:solidFill>
                  <a:srgbClr val="000000"/>
                </a:solidFill>
                <a:effectLst/>
                <a:latin typeface="Arial Black" pitchFamily="34" charset="0"/>
              </a:rPr>
            </a:br>
            <a:r>
              <a:rPr lang="fr-FR" sz="2400" b="1" dirty="0" smtClean="0">
                <a:solidFill>
                  <a:srgbClr val="000000"/>
                </a:solidFill>
                <a:effectLst/>
                <a:latin typeface="Arial Black" pitchFamily="34" charset="0"/>
              </a:rPr>
              <a:t>Toutefois, avant 16 ans, il y a moins de 5% de ronfleurs constants chez l’enfant. </a:t>
            </a:r>
            <a:br>
              <a:rPr lang="fr-FR" sz="2400" b="1" dirty="0" smtClean="0">
                <a:solidFill>
                  <a:srgbClr val="000000"/>
                </a:solidFill>
                <a:effectLst/>
                <a:latin typeface="Arial Black" pitchFamily="34" charset="0"/>
              </a:rPr>
            </a:br>
            <a:r>
              <a:rPr lang="fr-FR" sz="2400" b="1" dirty="0">
                <a:solidFill>
                  <a:srgbClr val="000000"/>
                </a:solidFill>
                <a:effectLst/>
                <a:latin typeface="Arial Black" pitchFamily="34" charset="0"/>
              </a:rPr>
              <a:t/>
            </a:r>
            <a:br>
              <a:rPr lang="fr-FR" sz="2400" b="1" dirty="0">
                <a:solidFill>
                  <a:srgbClr val="000000"/>
                </a:solidFill>
                <a:effectLst/>
                <a:latin typeface="Arial Black" pitchFamily="34" charset="0"/>
              </a:rPr>
            </a:br>
            <a:r>
              <a:rPr lang="fr-FR" sz="2400" b="1" dirty="0" smtClean="0">
                <a:solidFill>
                  <a:srgbClr val="FF0000"/>
                </a:solidFill>
                <a:effectLst/>
                <a:latin typeface="Arial Black" pitchFamily="34" charset="0"/>
              </a:rPr>
              <a:t>Les TRN </a:t>
            </a:r>
            <a:r>
              <a:rPr lang="fr-FR" sz="2400" b="1" dirty="0" smtClean="0">
                <a:solidFill>
                  <a:srgbClr val="000000"/>
                </a:solidFill>
                <a:effectLst/>
                <a:latin typeface="Arial Black" pitchFamily="34" charset="0"/>
              </a:rPr>
              <a:t>se manifestent par « </a:t>
            </a:r>
            <a:r>
              <a:rPr lang="fr-FR" sz="2400" b="1" i="1" dirty="0" smtClean="0">
                <a:solidFill>
                  <a:srgbClr val="0070C0"/>
                </a:solidFill>
                <a:effectLst/>
                <a:latin typeface="Arial Black" pitchFamily="34" charset="0"/>
              </a:rPr>
              <a:t>vibration respiratoire des parties molles des voies aériennes favorisée par une plasticité des tissus et une augmentation du débit inspiratoire</a:t>
            </a:r>
            <a:r>
              <a:rPr lang="fr-FR" sz="2400" b="1" dirty="0" smtClean="0">
                <a:solidFill>
                  <a:srgbClr val="000000"/>
                </a:solidFill>
                <a:effectLst/>
                <a:latin typeface="Arial Black" pitchFamily="34" charset="0"/>
              </a:rPr>
              <a:t> »</a:t>
            </a:r>
            <a:br>
              <a:rPr lang="fr-FR" sz="2400" b="1" dirty="0" smtClean="0">
                <a:solidFill>
                  <a:srgbClr val="000000"/>
                </a:solidFill>
                <a:effectLst/>
                <a:latin typeface="Arial Black" pitchFamily="34" charset="0"/>
              </a:rPr>
            </a:br>
            <a:endParaRPr lang="fr-FR" sz="3200" b="1" dirty="0">
              <a:solidFill>
                <a:srgbClr val="FF0000"/>
              </a:solidFill>
              <a:effectLst/>
              <a:latin typeface="Arial Black" pitchFamily="34" charset="0"/>
            </a:endParaRPr>
          </a:p>
        </p:txBody>
      </p:sp>
    </p:spTree>
    <p:extLst>
      <p:ext uri="{BB962C8B-B14F-4D97-AF65-F5344CB8AC3E}">
        <p14:creationId xmlns:p14="http://schemas.microsoft.com/office/powerpoint/2010/main" val="372502400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548680"/>
            <a:ext cx="8243887" cy="5990107"/>
          </a:xfrm>
        </p:spPr>
        <p:txBody>
          <a:bodyPr/>
          <a:lstStyle/>
          <a:p>
            <a:pPr algn="l"/>
            <a:r>
              <a:rPr lang="fr-FR" sz="3200" dirty="0" smtClean="0">
                <a:solidFill>
                  <a:srgbClr val="000000"/>
                </a:solidFill>
                <a:effectLst/>
                <a:latin typeface="Arial Black" pitchFamily="34" charset="0"/>
              </a:rPr>
              <a:t>Les troubles du sommeil chez l’enfant peuvent être liés à des difficultés respiratoires soit : </a:t>
            </a:r>
            <a:br>
              <a:rPr lang="fr-FR" sz="3200" dirty="0" smtClean="0">
                <a:solidFill>
                  <a:srgbClr val="000000"/>
                </a:solidFill>
                <a:effectLst/>
                <a:latin typeface="Arial Black" pitchFamily="34" charset="0"/>
              </a:rPr>
            </a:br>
            <a:r>
              <a:rPr lang="fr-FR" sz="3200" dirty="0">
                <a:solidFill>
                  <a:srgbClr val="FF0000"/>
                </a:solidFill>
                <a:effectLst/>
                <a:latin typeface="Arial Black" pitchFamily="34" charset="0"/>
              </a:rPr>
              <a:t/>
            </a:r>
            <a:br>
              <a:rPr lang="fr-FR" sz="3200" dirty="0">
                <a:solidFill>
                  <a:srgbClr val="FF0000"/>
                </a:solidFill>
                <a:effectLst/>
                <a:latin typeface="Arial Black" pitchFamily="34" charset="0"/>
              </a:rPr>
            </a:br>
            <a:r>
              <a:rPr lang="fr-FR" sz="3200" dirty="0" smtClean="0">
                <a:solidFill>
                  <a:srgbClr val="FF0000"/>
                </a:solidFill>
                <a:effectLst/>
                <a:latin typeface="Arial Black" pitchFamily="34" charset="0"/>
              </a:rPr>
              <a:t> - Des  Voies </a:t>
            </a:r>
            <a:r>
              <a:rPr lang="fr-FR" sz="3200" dirty="0">
                <a:solidFill>
                  <a:srgbClr val="FF0000"/>
                </a:solidFill>
                <a:effectLst/>
                <a:latin typeface="Arial Black" pitchFamily="34" charset="0"/>
              </a:rPr>
              <a:t>Aériennes Supérieures (VAS) :</a:t>
            </a:r>
            <a:r>
              <a:rPr lang="fr-FR" sz="3200" dirty="0">
                <a:solidFill>
                  <a:srgbClr val="7030A0"/>
                </a:solidFill>
                <a:effectLst/>
                <a:latin typeface="Arial Black" pitchFamily="34" charset="0"/>
              </a:rPr>
              <a:t> Ce sont la bouche</a:t>
            </a:r>
            <a:r>
              <a:rPr lang="fr-FR" sz="3200" dirty="0" smtClean="0">
                <a:solidFill>
                  <a:srgbClr val="7030A0"/>
                </a:solidFill>
                <a:effectLst/>
                <a:latin typeface="Arial Black" pitchFamily="34" charset="0"/>
              </a:rPr>
              <a:t>, </a:t>
            </a:r>
            <a:r>
              <a:rPr lang="fr-FR" sz="3200" dirty="0">
                <a:solidFill>
                  <a:srgbClr val="7030A0"/>
                </a:solidFill>
                <a:effectLst/>
                <a:latin typeface="Arial Black" pitchFamily="34" charset="0"/>
              </a:rPr>
              <a:t>le nez</a:t>
            </a:r>
            <a:r>
              <a:rPr lang="fr-FR" sz="3200" dirty="0" smtClean="0">
                <a:solidFill>
                  <a:srgbClr val="7030A0"/>
                </a:solidFill>
                <a:effectLst/>
                <a:latin typeface="Arial Black" pitchFamily="34" charset="0"/>
              </a:rPr>
              <a:t>,   </a:t>
            </a:r>
            <a:r>
              <a:rPr lang="fr-FR" sz="3200" dirty="0">
                <a:solidFill>
                  <a:srgbClr val="7030A0"/>
                </a:solidFill>
                <a:effectLst/>
                <a:latin typeface="Arial Black" pitchFamily="34" charset="0"/>
              </a:rPr>
              <a:t>la gorge, le larynx et la </a:t>
            </a:r>
            <a:r>
              <a:rPr lang="fr-FR" sz="3200" dirty="0" smtClean="0">
                <a:solidFill>
                  <a:srgbClr val="7030A0"/>
                </a:solidFill>
                <a:effectLst/>
                <a:latin typeface="Arial Black" pitchFamily="34" charset="0"/>
              </a:rPr>
              <a:t>trachée</a:t>
            </a:r>
            <a:r>
              <a:rPr lang="fr-FR" sz="3200" dirty="0" smtClean="0">
                <a:solidFill>
                  <a:srgbClr val="1F1F1F"/>
                </a:solidFill>
                <a:effectLst/>
                <a:latin typeface="Google Sans"/>
              </a:rPr>
              <a:t>.</a:t>
            </a:r>
            <a:br>
              <a:rPr lang="fr-FR" sz="3200" dirty="0" smtClean="0">
                <a:solidFill>
                  <a:srgbClr val="1F1F1F"/>
                </a:solidFill>
                <a:effectLst/>
                <a:latin typeface="Google Sans"/>
              </a:rPr>
            </a:br>
            <a:r>
              <a:rPr lang="fr-FR" sz="3200" dirty="0">
                <a:solidFill>
                  <a:srgbClr val="1F1F1F"/>
                </a:solidFill>
                <a:effectLst/>
                <a:latin typeface="Google Sans"/>
              </a:rPr>
              <a:t/>
            </a:r>
            <a:br>
              <a:rPr lang="fr-FR" sz="3200" dirty="0">
                <a:solidFill>
                  <a:srgbClr val="1F1F1F"/>
                </a:solidFill>
                <a:effectLst/>
                <a:latin typeface="Google Sans"/>
              </a:rPr>
            </a:br>
            <a:r>
              <a:rPr lang="fr-FR" sz="3200" dirty="0" smtClean="0">
                <a:solidFill>
                  <a:srgbClr val="1F1F1F"/>
                </a:solidFill>
                <a:effectLst/>
                <a:latin typeface="Google Sans"/>
              </a:rPr>
              <a:t>  - </a:t>
            </a:r>
            <a:r>
              <a:rPr lang="fr-FR" sz="3200" dirty="0" smtClean="0">
                <a:solidFill>
                  <a:srgbClr val="FF0000"/>
                </a:solidFill>
                <a:effectLst/>
                <a:latin typeface="Arial Black" pitchFamily="34" charset="0"/>
              </a:rPr>
              <a:t>Des  Voies </a:t>
            </a:r>
            <a:r>
              <a:rPr lang="fr-FR" sz="3200" dirty="0">
                <a:solidFill>
                  <a:srgbClr val="FF0000"/>
                </a:solidFill>
                <a:effectLst/>
                <a:latin typeface="Arial Black" pitchFamily="34" charset="0"/>
              </a:rPr>
              <a:t>Aériennes Inférieures (VAI) : </a:t>
            </a:r>
            <a:r>
              <a:rPr lang="fr-FR" sz="3200" dirty="0">
                <a:solidFill>
                  <a:srgbClr val="7030A0"/>
                </a:solidFill>
                <a:effectLst/>
                <a:latin typeface="Arial Black" pitchFamily="34" charset="0"/>
              </a:rPr>
              <a:t>sont à l'intérieur des poumons : les bronches, les bronchioles et les alvéoles</a:t>
            </a:r>
            <a:r>
              <a:rPr lang="fr-FR" sz="3200" dirty="0" smtClean="0">
                <a:solidFill>
                  <a:srgbClr val="7030A0"/>
                </a:solidFill>
                <a:effectLst/>
                <a:latin typeface="Arial Black" pitchFamily="34" charset="0"/>
              </a:rPr>
              <a:t>.</a:t>
            </a:r>
            <a:endParaRPr lang="fr-FR" dirty="0"/>
          </a:p>
        </p:txBody>
      </p:sp>
    </p:spTree>
    <p:extLst>
      <p:ext uri="{BB962C8B-B14F-4D97-AF65-F5344CB8AC3E}">
        <p14:creationId xmlns:p14="http://schemas.microsoft.com/office/powerpoint/2010/main" val="412668266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7624" y="332656"/>
            <a:ext cx="6840760" cy="6192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915249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88640"/>
            <a:ext cx="8856983" cy="64087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3795239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560" y="620688"/>
            <a:ext cx="7848872" cy="5904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5331886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103188"/>
            <a:ext cx="8784975" cy="6566172"/>
          </a:xfrm>
        </p:spPr>
        <p:txBody>
          <a:bodyPr/>
          <a:lstStyle/>
          <a:p>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Pour l’enfant, il s’agit dans la très grande majorité des cas, d’un </a:t>
            </a:r>
            <a:r>
              <a:rPr lang="fr-FR" sz="3200" dirty="0" smtClean="0">
                <a:solidFill>
                  <a:srgbClr val="FF0000"/>
                </a:solidFill>
                <a:effectLst/>
                <a:latin typeface="Arial Black" pitchFamily="34" charset="0"/>
              </a:rPr>
              <a:t>ronflement</a:t>
            </a:r>
            <a:r>
              <a:rPr lang="fr-FR" sz="3200" dirty="0" smtClean="0">
                <a:solidFill>
                  <a:srgbClr val="000000"/>
                </a:solidFill>
                <a:effectLst/>
                <a:latin typeface="Arial Black" pitchFamily="34" charset="0"/>
              </a:rPr>
              <a:t> à part, dû à un obstacle anatomique plus ou moins accentué </a:t>
            </a:r>
            <a:r>
              <a:rPr lang="fr-FR" sz="3200" dirty="0" err="1" smtClean="0">
                <a:solidFill>
                  <a:srgbClr val="000000"/>
                </a:solidFill>
                <a:effectLst/>
                <a:latin typeface="Arial Black" pitchFamily="34" charset="0"/>
              </a:rPr>
              <a:t>suiv</a:t>
            </a:r>
            <a:r>
              <a:rPr lang="fr-FR" sz="3200" dirty="0" smtClean="0">
                <a:solidFill>
                  <a:srgbClr val="000000"/>
                </a:solidFill>
                <a:effectLst/>
                <a:latin typeface="Arial Black" pitchFamily="34" charset="0"/>
              </a:rPr>
              <a:t>	</a:t>
            </a:r>
            <a:r>
              <a:rPr lang="fr-FR" sz="3200" dirty="0" err="1" smtClean="0">
                <a:solidFill>
                  <a:srgbClr val="000000"/>
                </a:solidFill>
                <a:effectLst/>
                <a:latin typeface="Arial Black" pitchFamily="34" charset="0"/>
              </a:rPr>
              <a:t>ant</a:t>
            </a:r>
            <a:r>
              <a:rPr lang="fr-FR" sz="3200" dirty="0" smtClean="0">
                <a:solidFill>
                  <a:srgbClr val="000000"/>
                </a:solidFill>
                <a:effectLst/>
                <a:latin typeface="Arial Black" pitchFamily="34" charset="0"/>
              </a:rPr>
              <a:t> les circonstances et plus faible à détecter. Il s’agit le plus souvent d’une luxation de </a:t>
            </a:r>
            <a:r>
              <a:rPr lang="fr-FR" sz="3200" dirty="0" smtClean="0">
                <a:solidFill>
                  <a:srgbClr val="FF0000"/>
                </a:solidFill>
                <a:effectLst/>
                <a:latin typeface="Arial Black" pitchFamily="34" charset="0"/>
              </a:rPr>
              <a:t>la cloison  </a:t>
            </a:r>
            <a:r>
              <a:rPr lang="fr-FR" sz="3200" dirty="0" smtClean="0">
                <a:solidFill>
                  <a:srgbClr val="000000"/>
                </a:solidFill>
                <a:effectLst/>
                <a:latin typeface="Arial Black" pitchFamily="34" charset="0"/>
              </a:rPr>
              <a:t>après accident ou tout simplement à la suite d’une rotation de la tête lors de l’accouchement.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smtClean="0">
                <a:solidFill>
                  <a:srgbClr val="000000"/>
                </a:solidFill>
                <a:effectLst/>
                <a:latin typeface="Arial Black" pitchFamily="34" charset="0"/>
              </a:rPr>
              <a:t>  </a:t>
            </a:r>
            <a:endParaRPr lang="fr-FR" sz="3200" dirty="0">
              <a:solidFill>
                <a:srgbClr val="000000"/>
              </a:solidFill>
              <a:effectLst/>
              <a:latin typeface="Arial Black" pitchFamily="34" charset="0"/>
            </a:endParaRPr>
          </a:p>
        </p:txBody>
      </p:sp>
    </p:spTree>
    <p:extLst>
      <p:ext uri="{BB962C8B-B14F-4D97-AF65-F5344CB8AC3E}">
        <p14:creationId xmlns:p14="http://schemas.microsoft.com/office/powerpoint/2010/main" val="9544771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1052736"/>
            <a:ext cx="7488832" cy="4608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8242198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103188"/>
            <a:ext cx="8856983" cy="6494164"/>
          </a:xfrm>
        </p:spPr>
        <p:txBody>
          <a:bodyPr/>
          <a:lstStyle/>
          <a:p>
            <a:r>
              <a:rPr lang="fr-FR" sz="2800" dirty="0" smtClean="0">
                <a:solidFill>
                  <a:srgbClr val="000000"/>
                </a:solidFill>
                <a:effectLst/>
                <a:latin typeface="Arial Black" pitchFamily="34" charset="0"/>
              </a:rPr>
              <a:t>Il peut aussi s’agir d’une </a:t>
            </a:r>
            <a:r>
              <a:rPr lang="fr-FR" sz="2800" dirty="0" smtClean="0">
                <a:solidFill>
                  <a:srgbClr val="FF0000"/>
                </a:solidFill>
                <a:effectLst/>
                <a:latin typeface="Arial Black" pitchFamily="34" charset="0"/>
              </a:rPr>
              <a:t>polypose nasale</a:t>
            </a:r>
            <a:r>
              <a:rPr lang="fr-FR" sz="2800" dirty="0" smtClean="0">
                <a:solidFill>
                  <a:srgbClr val="000000"/>
                </a:solidFill>
                <a:effectLst/>
                <a:latin typeface="Arial Black" pitchFamily="34" charset="0"/>
              </a:rPr>
              <a:t>, voir une simple </a:t>
            </a:r>
            <a:r>
              <a:rPr lang="fr-FR" sz="2800" dirty="0" smtClean="0">
                <a:solidFill>
                  <a:srgbClr val="FF0000"/>
                </a:solidFill>
                <a:effectLst/>
                <a:latin typeface="Arial Black" pitchFamily="34" charset="0"/>
              </a:rPr>
              <a:t>congestion chronique du nez par rhino-sinusite</a:t>
            </a:r>
            <a:r>
              <a:rPr lang="fr-FR" sz="2800" dirty="0" smtClean="0">
                <a:solidFill>
                  <a:srgbClr val="000000"/>
                </a:solidFill>
                <a:effectLst/>
                <a:latin typeface="Arial Black" pitchFamily="34" charset="0"/>
              </a:rPr>
              <a:t>. Dans la plupart des cas, il s’agira d’une obstruction rétro-nasale ou bien d’une hypertrophie des végétations </a:t>
            </a:r>
            <a:r>
              <a:rPr lang="fr-FR" sz="2800" dirty="0" err="1" smtClean="0">
                <a:solidFill>
                  <a:srgbClr val="000000"/>
                </a:solidFill>
                <a:effectLst/>
                <a:latin typeface="Arial Black" pitchFamily="34" charset="0"/>
              </a:rPr>
              <a:t>adénoîdes</a:t>
            </a:r>
            <a:r>
              <a:rPr lang="fr-FR" sz="2800" dirty="0" smtClean="0">
                <a:solidFill>
                  <a:srgbClr val="000000"/>
                </a:solidFill>
                <a:effectLst/>
                <a:latin typeface="Arial Black" pitchFamily="34" charset="0"/>
              </a:rPr>
              <a:t>.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endParaRPr lang="fr-FR" sz="2800" dirty="0">
              <a:solidFill>
                <a:srgbClr val="000000"/>
              </a:solidFill>
              <a:effectLst/>
              <a:latin typeface="Arial Black" pitchFamily="34" charset="0"/>
            </a:endParaRPr>
          </a:p>
        </p:txBody>
      </p:sp>
    </p:spTree>
    <p:extLst>
      <p:ext uri="{BB962C8B-B14F-4D97-AF65-F5344CB8AC3E}">
        <p14:creationId xmlns:p14="http://schemas.microsoft.com/office/powerpoint/2010/main" val="35288492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836712"/>
            <a:ext cx="4536504" cy="4248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032" y="1916833"/>
            <a:ext cx="3744416" cy="3904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3241950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103188"/>
            <a:ext cx="8784975" cy="6566172"/>
          </a:xfrm>
        </p:spPr>
        <p:txBody>
          <a:bodyPr/>
          <a:lstStyle/>
          <a:p>
            <a:r>
              <a:rPr lang="fr-FR" sz="3200" dirty="0" smtClean="0">
                <a:solidFill>
                  <a:srgbClr val="000000"/>
                </a:solidFill>
                <a:effectLst/>
                <a:latin typeface="Arial Black" pitchFamily="34" charset="0"/>
              </a:rPr>
              <a:t>À la partie basse, il s’agira d’une </a:t>
            </a:r>
            <a:r>
              <a:rPr lang="fr-FR" sz="3200" dirty="0" smtClean="0">
                <a:solidFill>
                  <a:srgbClr val="FF0000"/>
                </a:solidFill>
                <a:effectLst/>
                <a:latin typeface="Arial Black" pitchFamily="34" charset="0"/>
              </a:rPr>
              <a:t>hypertrophie importante des amygdales</a:t>
            </a:r>
            <a:r>
              <a:rPr lang="fr-FR" sz="3200" dirty="0" smtClean="0">
                <a:solidFill>
                  <a:srgbClr val="000000"/>
                </a:solidFill>
                <a:effectLst/>
                <a:latin typeface="Arial Black" pitchFamily="34" charset="0"/>
              </a:rPr>
              <a:t>, surtout si elles sont faiblement accrochées à la paroi de la gorge ou si elles présentent un prolongement inférieur volumineux.</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t>
            </a:r>
            <a:endParaRPr lang="fr-FR" sz="3200" dirty="0">
              <a:solidFill>
                <a:srgbClr val="000000"/>
              </a:solidFill>
              <a:effectLst/>
              <a:latin typeface="Arial Black" pitchFamily="34"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3356992"/>
            <a:ext cx="4320480" cy="309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032" y="3356992"/>
            <a:ext cx="3384376" cy="309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3463692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692696"/>
            <a:ext cx="8243887" cy="5544616"/>
          </a:xfrm>
        </p:spPr>
        <p:txBody>
          <a:bodyPr/>
          <a:lstStyle/>
          <a:p>
            <a:r>
              <a:rPr lang="fr-FR" sz="2800" dirty="0" smtClean="0">
                <a:solidFill>
                  <a:srgbClr val="000000"/>
                </a:solidFill>
                <a:effectLst/>
                <a:latin typeface="Arial Black" pitchFamily="34" charset="0"/>
              </a:rPr>
              <a:t>Lors </a:t>
            </a:r>
            <a:r>
              <a:rPr lang="fr-FR" sz="2800" dirty="0" smtClean="0">
                <a:solidFill>
                  <a:srgbClr val="FF0000"/>
                </a:solidFill>
                <a:effectLst/>
                <a:latin typeface="Arial Black" pitchFamily="34" charset="0"/>
              </a:rPr>
              <a:t>du sommeil de l’enfant</a:t>
            </a:r>
            <a:r>
              <a:rPr lang="fr-FR" sz="2800" dirty="0" smtClean="0">
                <a:solidFill>
                  <a:srgbClr val="000000"/>
                </a:solidFill>
                <a:effectLst/>
                <a:latin typeface="Arial Black" pitchFamily="34" charset="0"/>
              </a:rPr>
              <a:t>, il existe une baisse des réflexes de défense, ainsi qu’une diminution de tonus des muscles tendant à dilater l’arbre respiratoire. Cette baisse de tonus des dilatateurs coexiste avec une spasmodicité plus importante du larynx.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endParaRPr lang="fr-FR" sz="2800" dirty="0">
              <a:solidFill>
                <a:srgbClr val="000000"/>
              </a:solidFill>
              <a:effectLst/>
              <a:latin typeface="Arial Black" pitchFamily="34" charset="0"/>
            </a:endParaRP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15816" y="3548289"/>
            <a:ext cx="3528392" cy="3024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2200649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51520" y="103188"/>
            <a:ext cx="8640959" cy="6566172"/>
          </a:xfrm>
        </p:spPr>
        <p:txBody>
          <a:bodyPr/>
          <a:lstStyle/>
          <a:p>
            <a:r>
              <a:rPr lang="fr-FR" sz="3200" dirty="0" smtClean="0">
                <a:solidFill>
                  <a:srgbClr val="000000"/>
                </a:solidFill>
                <a:effectLst/>
                <a:latin typeface="Arial Black" pitchFamily="34" charset="0"/>
              </a:rPr>
              <a:t>Ces </a:t>
            </a:r>
            <a:r>
              <a:rPr lang="fr-FR" sz="3200" dirty="0" smtClean="0">
                <a:solidFill>
                  <a:srgbClr val="FF0000"/>
                </a:solidFill>
                <a:effectLst/>
                <a:latin typeface="Arial Black" pitchFamily="34" charset="0"/>
              </a:rPr>
              <a:t>difficultés respiratoires </a:t>
            </a:r>
            <a:r>
              <a:rPr lang="fr-FR" sz="3200" dirty="0" smtClean="0">
                <a:solidFill>
                  <a:srgbClr val="000000"/>
                </a:solidFill>
                <a:effectLst/>
                <a:latin typeface="Arial Black" pitchFamily="34" charset="0"/>
              </a:rPr>
              <a:t>vont avoir pour conséquence un sommeil agité avec des cauchemars, des réveils brusques , une énurésie prolongée…</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r>
              <a:rPr lang="fr-FR" sz="3200" dirty="0" smtClean="0">
                <a:solidFill>
                  <a:srgbClr val="000000"/>
                </a:solidFill>
                <a:effectLst/>
                <a:latin typeface="Arial Black" pitchFamily="34" charset="0"/>
              </a:rPr>
              <a:t/>
            </a:r>
            <a:br>
              <a:rPr lang="fr-FR" sz="3200" dirty="0" smtClean="0">
                <a:solidFill>
                  <a:srgbClr val="000000"/>
                </a:solidFill>
                <a:effectLst/>
                <a:latin typeface="Arial Black" pitchFamily="34" charset="0"/>
              </a:rPr>
            </a:br>
            <a:r>
              <a:rPr lang="fr-FR" sz="3200" dirty="0">
                <a:solidFill>
                  <a:srgbClr val="000000"/>
                </a:solidFill>
                <a:effectLst/>
                <a:latin typeface="Arial Black" pitchFamily="34" charset="0"/>
              </a:rPr>
              <a:t/>
            </a:r>
            <a:br>
              <a:rPr lang="fr-FR" sz="3200" dirty="0">
                <a:solidFill>
                  <a:srgbClr val="000000"/>
                </a:solidFill>
                <a:effectLst/>
                <a:latin typeface="Arial Black" pitchFamily="34" charset="0"/>
              </a:rPr>
            </a:br>
            <a:endParaRPr lang="fr-FR" sz="3200" dirty="0">
              <a:solidFill>
                <a:srgbClr val="000000"/>
              </a:solidFill>
              <a:effectLst/>
              <a:latin typeface="Arial Black" pitchFamily="34" charset="0"/>
            </a:endParaRPr>
          </a:p>
        </p:txBody>
      </p:sp>
    </p:spTree>
    <p:extLst>
      <p:ext uri="{BB962C8B-B14F-4D97-AF65-F5344CB8AC3E}">
        <p14:creationId xmlns:p14="http://schemas.microsoft.com/office/powerpoint/2010/main" val="150314937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au 2"/>
          <p:cNvGraphicFramePr>
            <a:graphicFrameLocks noGrp="1"/>
          </p:cNvGraphicFramePr>
          <p:nvPr>
            <p:extLst>
              <p:ext uri="{D42A27DB-BD31-4B8C-83A1-F6EECF244321}">
                <p14:modId xmlns:p14="http://schemas.microsoft.com/office/powerpoint/2010/main" val="1560755073"/>
              </p:ext>
            </p:extLst>
          </p:nvPr>
        </p:nvGraphicFramePr>
        <p:xfrm>
          <a:off x="251520" y="476673"/>
          <a:ext cx="8568952" cy="6111580"/>
        </p:xfrm>
        <a:graphic>
          <a:graphicData uri="http://schemas.openxmlformats.org/drawingml/2006/table">
            <a:tbl>
              <a:tblPr firstRow="1" bandRow="1">
                <a:tableStyleId>{5C22544A-7EE6-4342-B048-85BDC9FD1C3A}</a:tableStyleId>
              </a:tblPr>
              <a:tblGrid>
                <a:gridCol w="2142238"/>
                <a:gridCol w="2142238"/>
                <a:gridCol w="2142238"/>
                <a:gridCol w="2142238"/>
              </a:tblGrid>
              <a:tr h="1171044">
                <a:tc gridSpan="4">
                  <a:txBody>
                    <a:bodyPr/>
                    <a:lstStyle/>
                    <a:p>
                      <a:pPr algn="ctr"/>
                      <a:r>
                        <a:rPr lang="fr-FR" dirty="0" smtClean="0"/>
                        <a:t> </a:t>
                      </a:r>
                      <a:r>
                        <a:rPr lang="fr-FR" dirty="0" smtClean="0">
                          <a:solidFill>
                            <a:srgbClr val="000000"/>
                          </a:solidFill>
                        </a:rPr>
                        <a:t>TROUBLES RESPIRATOIRES NOCTURNES (TRN) DE L’ENFANT :</a:t>
                      </a:r>
                    </a:p>
                    <a:p>
                      <a:pPr algn="ctr"/>
                      <a:r>
                        <a:rPr lang="fr-FR" dirty="0" smtClean="0">
                          <a:solidFill>
                            <a:srgbClr val="000000"/>
                          </a:solidFill>
                        </a:rPr>
                        <a:t>    (  suite aux Végétations et Amygdales)</a:t>
                      </a:r>
                      <a:endParaRPr lang="fr-FR" dirty="0">
                        <a:solidFill>
                          <a:srgbClr val="000000"/>
                        </a:solidFill>
                      </a:endParaRPr>
                    </a:p>
                  </a:txBody>
                  <a:tcPr>
                    <a:lnB w="12700" cap="flat" cmpd="sng" algn="ctr">
                      <a:solidFill>
                        <a:schemeClr val="tx1"/>
                      </a:solidFill>
                      <a:prstDash val="solid"/>
                      <a:round/>
                      <a:headEnd type="none" w="med" len="med"/>
                      <a:tailEnd type="none" w="med" len="med"/>
                    </a:lnB>
                  </a:tcPr>
                </a:tc>
                <a:tc hMerge="1">
                  <a:txBody>
                    <a:bodyPr/>
                    <a:lstStyle/>
                    <a:p>
                      <a:endParaRPr lang="fr-FR" dirty="0"/>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hMerge="1">
                  <a:txBody>
                    <a:bodyPr/>
                    <a:lstStyle/>
                    <a:p>
                      <a:endParaRPr lang="fr-FR" dirty="0"/>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hMerge="1">
                  <a:txBody>
                    <a:bodyPr/>
                    <a:lstStyle/>
                    <a:p>
                      <a:endParaRPr lang="fr-FR" dirty="0"/>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r>
              <a:tr h="631249">
                <a:tc>
                  <a:txBody>
                    <a:bodyPr/>
                    <a:lstStyle/>
                    <a:p>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dirty="0" smtClean="0">
                          <a:solidFill>
                            <a:srgbClr val="FF0000"/>
                          </a:solidFill>
                          <a:latin typeface="Arial Black" pitchFamily="34" charset="0"/>
                        </a:rPr>
                        <a:t> TRN TYPE </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sz="1600" dirty="0" smtClean="0">
                          <a:solidFill>
                            <a:srgbClr val="FF0000"/>
                          </a:solidFill>
                          <a:latin typeface="Arial Black" pitchFamily="34" charset="0"/>
                        </a:rPr>
                        <a:t>CONSÉQUENCES MÉCANIQUES</a:t>
                      </a:r>
                      <a:endParaRPr lang="fr-FR" sz="1600"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sz="1600" dirty="0" smtClean="0">
                          <a:solidFill>
                            <a:srgbClr val="FF0000"/>
                          </a:solidFill>
                          <a:latin typeface="Arial Black" pitchFamily="34" charset="0"/>
                        </a:rPr>
                        <a:t>CONSÉQUENCES</a:t>
                      </a:r>
                      <a:r>
                        <a:rPr lang="fr-FR" sz="1600" baseline="0" dirty="0" smtClean="0">
                          <a:solidFill>
                            <a:srgbClr val="FF0000"/>
                          </a:solidFill>
                          <a:latin typeface="Arial Black" pitchFamily="34" charset="0"/>
                        </a:rPr>
                        <a:t> INFECTIEUSES</a:t>
                      </a:r>
                      <a:endParaRPr lang="fr-FR" sz="1600" dirty="0" smtClean="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9290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dirty="0" smtClean="0">
                        <a:solidFill>
                          <a:srgbClr val="000000"/>
                        </a:solidFill>
                        <a:latin typeface="Arial Black"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smtClean="0">
                        <a:solidFill>
                          <a:srgbClr val="000000"/>
                        </a:solidFill>
                        <a:latin typeface="Arial Black"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smtClean="0">
                        <a:solidFill>
                          <a:srgbClr val="000000"/>
                        </a:solidFill>
                        <a:latin typeface="Arial Black"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fr-FR" dirty="0" smtClean="0">
                          <a:solidFill>
                            <a:srgbClr val="000000"/>
                          </a:solidFill>
                          <a:latin typeface="Arial Black" pitchFamily="34" charset="0"/>
                        </a:rPr>
                        <a:t>VÉGÉTATIONS</a:t>
                      </a:r>
                      <a:r>
                        <a:rPr lang="fr-FR" baseline="0" dirty="0" smtClean="0">
                          <a:solidFill>
                            <a:srgbClr val="000000"/>
                          </a:solidFill>
                          <a:latin typeface="Arial Black" pitchFamily="34" charset="0"/>
                        </a:rPr>
                        <a:t> </a:t>
                      </a:r>
                      <a:endParaRPr lang="fr-FR" dirty="0" smtClean="0">
                        <a:solidFill>
                          <a:srgbClr val="000000"/>
                        </a:solidFill>
                        <a:latin typeface="Arial Black" pitchFamily="34" charset="0"/>
                      </a:endParaRPr>
                    </a:p>
                    <a:p>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dirty="0" smtClean="0">
                          <a:solidFill>
                            <a:srgbClr val="000000"/>
                          </a:solidFill>
                          <a:latin typeface="Arial Black" pitchFamily="34" charset="0"/>
                        </a:rPr>
                        <a:t>Raclement permanent</a:t>
                      </a:r>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dirty="0" smtClean="0">
                          <a:solidFill>
                            <a:srgbClr val="000000"/>
                          </a:solidFill>
                          <a:latin typeface="Arial Black" pitchFamily="34" charset="0"/>
                        </a:rPr>
                        <a:t>Respiration buccale </a:t>
                      </a:r>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fr-FR" dirty="0" smtClean="0">
                          <a:solidFill>
                            <a:srgbClr val="000000"/>
                          </a:solidFill>
                          <a:latin typeface="Arial Black" pitchFamily="34" charset="0"/>
                        </a:rPr>
                        <a:t>Rhino -</a:t>
                      </a:r>
                      <a:r>
                        <a:rPr lang="fr-FR" dirty="0" err="1" smtClean="0">
                          <a:solidFill>
                            <a:srgbClr val="000000"/>
                          </a:solidFill>
                          <a:latin typeface="Arial Black" pitchFamily="34" charset="0"/>
                        </a:rPr>
                        <a:t>pharingites</a:t>
                      </a:r>
                      <a:r>
                        <a:rPr lang="fr-FR" dirty="0" smtClean="0">
                          <a:solidFill>
                            <a:srgbClr val="000000"/>
                          </a:solidFill>
                          <a:latin typeface="Arial Black" pitchFamily="34" charset="0"/>
                        </a:rPr>
                        <a:t>, otites, bronchites…</a:t>
                      </a:r>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380216">
                <a:tc>
                  <a:txBody>
                    <a:bodyPr/>
                    <a:lstStyle/>
                    <a:p>
                      <a:endParaRPr lang="fr-FR" dirty="0" smtClean="0">
                        <a:solidFill>
                          <a:srgbClr val="000000"/>
                        </a:solidFill>
                        <a:latin typeface="Arial Black" pitchFamily="34" charset="0"/>
                      </a:endParaRPr>
                    </a:p>
                    <a:p>
                      <a:endParaRPr lang="fr-FR" dirty="0" smtClean="0">
                        <a:solidFill>
                          <a:srgbClr val="000000"/>
                        </a:solidFill>
                        <a:latin typeface="Arial Black" pitchFamily="34" charset="0"/>
                      </a:endParaRPr>
                    </a:p>
                    <a:p>
                      <a:r>
                        <a:rPr lang="fr-FR" dirty="0" smtClean="0">
                          <a:solidFill>
                            <a:srgbClr val="000000"/>
                          </a:solidFill>
                          <a:latin typeface="Arial Black" pitchFamily="34" charset="0"/>
                        </a:rPr>
                        <a:t>AMYGDALES</a:t>
                      </a:r>
                      <a:endParaRPr lang="fr-FR" dirty="0">
                        <a:solidFill>
                          <a:srgbClr val="000000"/>
                        </a:solidFill>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lang="fr-FR" dirty="0" smtClean="0">
                          <a:latin typeface="Arial Black" pitchFamily="34" charset="0"/>
                        </a:rPr>
                        <a:t>Raclement + vibrations</a:t>
                      </a:r>
                      <a:endParaRPr lang="fr-FR" dirty="0">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lang="fr-FR" dirty="0" smtClean="0">
                          <a:latin typeface="Arial Black" pitchFamily="34" charset="0"/>
                        </a:rPr>
                        <a:t>Difficulté à se </a:t>
                      </a:r>
                      <a:r>
                        <a:rPr lang="fr-FR" dirty="0" err="1" smtClean="0">
                          <a:latin typeface="Arial Black" pitchFamily="34" charset="0"/>
                        </a:rPr>
                        <a:t>nourir</a:t>
                      </a:r>
                      <a:endParaRPr lang="fr-FR" dirty="0">
                        <a:latin typeface="Arial Black"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lang="fr-FR" dirty="0" smtClean="0">
                          <a:latin typeface="Arial Black" pitchFamily="34" charset="0"/>
                        </a:rPr>
                        <a:t>Angines, amygdalites…</a:t>
                      </a:r>
                      <a:endParaRPr lang="fr-FR" dirty="0">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r>
            </a:tbl>
          </a:graphicData>
        </a:graphic>
      </p:graphicFrame>
    </p:spTree>
    <p:extLst>
      <p:ext uri="{BB962C8B-B14F-4D97-AF65-F5344CB8AC3E}">
        <p14:creationId xmlns:p14="http://schemas.microsoft.com/office/powerpoint/2010/main" val="30041751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623054"/>
            <a:ext cx="3816424" cy="273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623054"/>
            <a:ext cx="3600400" cy="273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9792" y="3573016"/>
            <a:ext cx="4022179" cy="2933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282013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1916832"/>
            <a:ext cx="8784976" cy="2088232"/>
          </a:xfrm>
        </p:spPr>
        <p:txBody>
          <a:bodyPr/>
          <a:lstStyle/>
          <a:p>
            <a:r>
              <a:rPr lang="fr-FR" sz="3200" b="1" dirty="0" smtClean="0">
                <a:solidFill>
                  <a:srgbClr val="FF0000"/>
                </a:solidFill>
                <a:effectLst/>
                <a:latin typeface="Arial Black" pitchFamily="34" charset="0"/>
              </a:rPr>
              <a:t>II.I- LE NEURODÉVELOPPEMENT </a:t>
            </a:r>
            <a:br>
              <a:rPr lang="fr-FR" sz="3200" b="1" dirty="0" smtClean="0">
                <a:solidFill>
                  <a:srgbClr val="FF0000"/>
                </a:solidFill>
                <a:effectLst/>
                <a:latin typeface="Arial Black" pitchFamily="34" charset="0"/>
              </a:rPr>
            </a:br>
            <a:r>
              <a:rPr lang="fr-FR" sz="3200" b="1" dirty="0" smtClean="0">
                <a:solidFill>
                  <a:srgbClr val="FF0000"/>
                </a:solidFill>
                <a:effectLst/>
                <a:latin typeface="Arial Black" pitchFamily="34" charset="0"/>
              </a:rPr>
              <a:t>DE LA NAISSANCE À 05 ANS. </a:t>
            </a:r>
            <a:endParaRPr lang="fr-FR" sz="3200" b="1" dirty="0">
              <a:solidFill>
                <a:srgbClr val="FF0000"/>
              </a:solidFill>
              <a:effectLst/>
              <a:latin typeface="Arial Black" pitchFamily="34" charset="0"/>
            </a:endParaRPr>
          </a:p>
        </p:txBody>
      </p:sp>
    </p:spTree>
    <p:extLst>
      <p:ext uri="{BB962C8B-B14F-4D97-AF65-F5344CB8AC3E}">
        <p14:creationId xmlns:p14="http://schemas.microsoft.com/office/powerpoint/2010/main" val="3894335347"/>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116632"/>
            <a:ext cx="8507288" cy="6566172"/>
          </a:xfrm>
        </p:spPr>
        <p:txBody>
          <a:bodyPr/>
          <a:lstStyle/>
          <a:p>
            <a:r>
              <a:rPr lang="fr-FR" sz="2800" u="sng" dirty="0" smtClean="0">
                <a:solidFill>
                  <a:srgbClr val="FF0000"/>
                </a:solidFill>
                <a:effectLst/>
                <a:latin typeface="Arial Black" pitchFamily="34" charset="0"/>
              </a:rPr>
              <a:t>IV.IV- Les Complications du ronflement nocturne chez l’enfant </a:t>
            </a:r>
            <a:r>
              <a:rPr lang="fr-FR" sz="2800" dirty="0" smtClean="0">
                <a:solidFill>
                  <a:srgbClr val="FF0000"/>
                </a:solidFill>
                <a:effectLst/>
                <a:latin typeface="Arial Black" pitchFamily="34" charset="0"/>
              </a:rPr>
              <a:t>:</a:t>
            </a:r>
            <a:br>
              <a:rPr lang="fr-FR" sz="2800" dirty="0" smtClean="0">
                <a:solidFill>
                  <a:srgbClr val="FF0000"/>
                </a:solidFill>
                <a:effectLst/>
                <a:latin typeface="Arial Black" pitchFamily="34" charset="0"/>
              </a:rPr>
            </a:br>
            <a:r>
              <a:rPr lang="fr-FR" sz="2800" dirty="0" smtClean="0">
                <a:solidFill>
                  <a:srgbClr val="FF0000"/>
                </a:solidFill>
                <a:effectLst/>
                <a:latin typeface="Arial Black" pitchFamily="34" charset="0"/>
              </a:rPr>
              <a:t/>
            </a:r>
            <a:br>
              <a:rPr lang="fr-FR" sz="2800" dirty="0" smtClean="0">
                <a:solidFill>
                  <a:srgbClr val="FF0000"/>
                </a:solidFill>
                <a:effectLst/>
                <a:latin typeface="Arial Black" pitchFamily="34" charset="0"/>
              </a:rPr>
            </a:br>
            <a:r>
              <a:rPr lang="fr-FR" sz="2400" dirty="0" smtClean="0">
                <a:solidFill>
                  <a:srgbClr val="000000"/>
                </a:solidFill>
                <a:effectLst/>
                <a:latin typeface="Arial Black" pitchFamily="34" charset="0"/>
              </a:rPr>
              <a:t>- Baisse d’oxygénation de l’ensemble du corps.</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La mort subite du nourrisson lors d’apnées prolongées.</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Complications staturo-pondérales dont le poids et la taille en mauvaise croissance   ( enfants chétifs et de petite taille, avec peu de résistance physique).</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Un retentissement psychomoteur très net (enfant hypotonique, mou, sans défenses physiques avec des réactions psychologiques lentes ou le contraire: hyperactif, agressif…</a:t>
            </a:r>
            <a:br>
              <a:rPr lang="fr-FR" sz="2400" dirty="0" smtClean="0">
                <a:solidFill>
                  <a:srgbClr val="000000"/>
                </a:solidFill>
                <a:effectLst/>
                <a:latin typeface="Arial Black" pitchFamily="34" charset="0"/>
              </a:rPr>
            </a:br>
            <a:endParaRPr lang="fr-FR" sz="2800" dirty="0">
              <a:solidFill>
                <a:srgbClr val="FF0000"/>
              </a:solidFill>
              <a:effectLst/>
              <a:latin typeface="Arial Black" pitchFamily="34" charset="0"/>
            </a:endParaRPr>
          </a:p>
        </p:txBody>
      </p:sp>
    </p:spTree>
    <p:extLst>
      <p:ext uri="{BB962C8B-B14F-4D97-AF65-F5344CB8AC3E}">
        <p14:creationId xmlns:p14="http://schemas.microsoft.com/office/powerpoint/2010/main" val="147055297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extLst>
              <p:ext uri="{D42A27DB-BD31-4B8C-83A1-F6EECF244321}">
                <p14:modId xmlns:p14="http://schemas.microsoft.com/office/powerpoint/2010/main" val="3769777512"/>
              </p:ext>
            </p:extLst>
          </p:nvPr>
        </p:nvGraphicFramePr>
        <p:xfrm>
          <a:off x="395536" y="1397000"/>
          <a:ext cx="8496944" cy="4506531"/>
        </p:xfrm>
        <a:graphic>
          <a:graphicData uri="http://schemas.openxmlformats.org/drawingml/2006/table">
            <a:tbl>
              <a:tblPr firstRow="1" bandRow="1">
                <a:tableStyleId>{5C22544A-7EE6-4342-B048-85BDC9FD1C3A}</a:tableStyleId>
              </a:tblPr>
              <a:tblGrid>
                <a:gridCol w="4248472"/>
                <a:gridCol w="4248472"/>
              </a:tblGrid>
              <a:tr h="593909">
                <a:tc gridSpan="2">
                  <a:txBody>
                    <a:bodyPr/>
                    <a:lstStyle/>
                    <a:p>
                      <a:pPr algn="ctr"/>
                      <a:r>
                        <a:rPr lang="fr-FR" dirty="0" smtClean="0">
                          <a:solidFill>
                            <a:srgbClr val="FF0000"/>
                          </a:solidFill>
                        </a:rPr>
                        <a:t>LES GRADUATIONS DU RONFLEMENT CHEZ L’ENFANT</a:t>
                      </a:r>
                      <a:endParaRPr lang="fr-FR" dirty="0">
                        <a:solidFill>
                          <a:srgbClr val="FF0000"/>
                        </a:solidFill>
                      </a:endParaRPr>
                    </a:p>
                  </a:txBody>
                  <a:tcPr>
                    <a:lnB w="12700" cap="flat" cmpd="sng" algn="ctr">
                      <a:solidFill>
                        <a:schemeClr val="tx1"/>
                      </a:solidFill>
                      <a:prstDash val="solid"/>
                      <a:round/>
                      <a:headEnd type="none" w="med" len="med"/>
                      <a:tailEnd type="none" w="med" len="med"/>
                    </a:lnB>
                  </a:tcPr>
                </a:tc>
                <a:tc hMerge="1">
                  <a:txBody>
                    <a:bodyPr/>
                    <a:lstStyle/>
                    <a:p>
                      <a:endParaRPr lang="fr-FR" dirty="0"/>
                    </a:p>
                  </a:txBody>
                  <a:tcPr>
                    <a:lnB w="12700" cap="flat" cmpd="sng" algn="ctr">
                      <a:solidFill>
                        <a:schemeClr val="tx1"/>
                      </a:solidFill>
                      <a:prstDash val="solid"/>
                      <a:round/>
                      <a:headEnd type="none" w="med" len="med"/>
                      <a:tailEnd type="none" w="med" len="med"/>
                    </a:lnB>
                  </a:tcPr>
                </a:tc>
              </a:tr>
              <a:tr h="304602">
                <a:tc>
                  <a:txBody>
                    <a:bodyPr/>
                    <a:lstStyle/>
                    <a:p>
                      <a:r>
                        <a:rPr lang="fr-FR" dirty="0" smtClean="0">
                          <a:solidFill>
                            <a:srgbClr val="FF0000"/>
                          </a:solidFill>
                          <a:latin typeface="Arial Black" pitchFamily="34" charset="0"/>
                        </a:rPr>
                        <a:t>GRADE : 0 </a:t>
                      </a:r>
                      <a:endParaRPr lang="fr-FR" dirty="0">
                        <a:solidFill>
                          <a:srgbClr val="FF0000"/>
                        </a:solidFill>
                        <a:latin typeface="Arial Black"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fr-FR" dirty="0" smtClean="0">
                          <a:solidFill>
                            <a:srgbClr val="FF0000"/>
                          </a:solidFill>
                          <a:latin typeface="Arial Black" pitchFamily="34" charset="0"/>
                        </a:rPr>
                        <a:t>Pas de ronflement.</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33054">
                <a:tc>
                  <a:txBody>
                    <a:bodyPr/>
                    <a:lstStyle/>
                    <a:p>
                      <a:r>
                        <a:rPr lang="fr-FR" dirty="0" smtClean="0">
                          <a:solidFill>
                            <a:srgbClr val="FF0000"/>
                          </a:solidFill>
                          <a:latin typeface="Arial Black" pitchFamily="34" charset="0"/>
                        </a:rPr>
                        <a:t>GRADE : 1 </a:t>
                      </a:r>
                      <a:endParaRPr lang="fr-FR" dirty="0">
                        <a:solidFill>
                          <a:srgbClr val="FF0000"/>
                        </a:solidFill>
                        <a:latin typeface="Arial Black"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fr-FR" dirty="0" smtClean="0">
                          <a:solidFill>
                            <a:srgbClr val="FF0000"/>
                          </a:solidFill>
                          <a:latin typeface="Arial Black" pitchFamily="34" charset="0"/>
                        </a:rPr>
                        <a:t>Ronflement sans trouble du sommeil.</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427615">
                <a:tc>
                  <a:txBody>
                    <a:bodyPr/>
                    <a:lstStyle/>
                    <a:p>
                      <a:r>
                        <a:rPr lang="fr-FR" dirty="0" smtClean="0">
                          <a:solidFill>
                            <a:srgbClr val="FF0000"/>
                          </a:solidFill>
                          <a:latin typeface="Arial Black" pitchFamily="34" charset="0"/>
                        </a:rPr>
                        <a:t>GRADE : 2 </a:t>
                      </a:r>
                      <a:endParaRPr lang="fr-FR" dirty="0">
                        <a:solidFill>
                          <a:srgbClr val="FF0000"/>
                        </a:solidFill>
                        <a:latin typeface="Arial Black"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fr-FR" dirty="0" smtClean="0">
                          <a:solidFill>
                            <a:srgbClr val="FF0000"/>
                          </a:solidFill>
                          <a:latin typeface="Arial Black" pitchFamily="34" charset="0"/>
                        </a:rPr>
                        <a:t>Sommeil</a:t>
                      </a:r>
                      <a:r>
                        <a:rPr lang="fr-FR" baseline="0" dirty="0" smtClean="0">
                          <a:solidFill>
                            <a:srgbClr val="FF0000"/>
                          </a:solidFill>
                          <a:latin typeface="Arial Black" pitchFamily="34" charset="0"/>
                        </a:rPr>
                        <a:t> interrompu sans apnée.</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68235">
                <a:tc>
                  <a:txBody>
                    <a:bodyPr/>
                    <a:lstStyle/>
                    <a:p>
                      <a:r>
                        <a:rPr lang="fr-FR" dirty="0" smtClean="0">
                          <a:solidFill>
                            <a:srgbClr val="FF0000"/>
                          </a:solidFill>
                          <a:latin typeface="Arial Black" pitchFamily="34" charset="0"/>
                        </a:rPr>
                        <a:t>GRADE : 3</a:t>
                      </a:r>
                      <a:endParaRPr lang="fr-FR" dirty="0">
                        <a:solidFill>
                          <a:srgbClr val="FF0000"/>
                        </a:solidFill>
                        <a:latin typeface="Arial Black"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fr-FR" dirty="0" smtClean="0">
                          <a:solidFill>
                            <a:srgbClr val="FF0000"/>
                          </a:solidFill>
                          <a:latin typeface="Arial Black" pitchFamily="34" charset="0"/>
                        </a:rPr>
                        <a:t>Quelques épisodes apnéiques.</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773221">
                <a:tc>
                  <a:txBody>
                    <a:bodyPr/>
                    <a:lstStyle/>
                    <a:p>
                      <a:r>
                        <a:rPr lang="fr-FR" dirty="0" smtClean="0">
                          <a:solidFill>
                            <a:srgbClr val="FF0000"/>
                          </a:solidFill>
                          <a:latin typeface="Arial Black" pitchFamily="34" charset="0"/>
                        </a:rPr>
                        <a:t>GRADE : 4 </a:t>
                      </a:r>
                      <a:endParaRPr lang="fr-FR" dirty="0">
                        <a:solidFill>
                          <a:srgbClr val="FF0000"/>
                        </a:solidFill>
                        <a:latin typeface="Arial Black"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fr-FR" dirty="0" smtClean="0">
                          <a:solidFill>
                            <a:srgbClr val="FF0000"/>
                          </a:solidFill>
                          <a:latin typeface="Arial Black" pitchFamily="34" charset="0"/>
                        </a:rPr>
                        <a:t>Syndrome d’apnée du sommeil (SAS) (10%</a:t>
                      </a:r>
                      <a:r>
                        <a:rPr lang="fr-FR" baseline="0" dirty="0" smtClean="0">
                          <a:solidFill>
                            <a:srgbClr val="FF0000"/>
                          </a:solidFill>
                          <a:latin typeface="Arial Black" pitchFamily="34" charset="0"/>
                        </a:rPr>
                        <a:t> des enfants ronfleurs avec 5 apnées / h ). </a:t>
                      </a:r>
                      <a:endParaRPr lang="fr-FR" dirty="0">
                        <a:solidFill>
                          <a:srgbClr val="FF0000"/>
                        </a:solidFill>
                        <a:latin typeface="Arial Black"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984067">
                <a:tc>
                  <a:txBody>
                    <a:bodyPr/>
                    <a:lstStyle/>
                    <a:p>
                      <a:endParaRPr lang="fr-FR"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endParaRPr lang="fr-FR" dirty="0"/>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r>
            </a:tbl>
          </a:graphicData>
        </a:graphic>
      </p:graphicFrame>
    </p:spTree>
    <p:extLst>
      <p:ext uri="{BB962C8B-B14F-4D97-AF65-F5344CB8AC3E}">
        <p14:creationId xmlns:p14="http://schemas.microsoft.com/office/powerpoint/2010/main" val="5079778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51520" y="103188"/>
            <a:ext cx="8784976" cy="6566172"/>
          </a:xfrm>
        </p:spPr>
        <p:txBody>
          <a:bodyPr/>
          <a:lstStyle/>
          <a:p>
            <a:r>
              <a:rPr lang="fr-FR" sz="2800" dirty="0" smtClean="0">
                <a:solidFill>
                  <a:srgbClr val="FF0000"/>
                </a:solidFill>
                <a:effectLst/>
                <a:latin typeface="Arial Black" pitchFamily="34" charset="0"/>
              </a:rPr>
              <a:t>IV.V- </a:t>
            </a:r>
            <a:r>
              <a:rPr lang="fr-FR" sz="2800" u="sng" dirty="0" smtClean="0">
                <a:solidFill>
                  <a:srgbClr val="FF0000"/>
                </a:solidFill>
                <a:effectLst/>
                <a:latin typeface="Arial Black" pitchFamily="34" charset="0"/>
              </a:rPr>
              <a:t>LA PRISE EN CHARGE DU « RONFLEMENT » CHEZ L’ENFANT </a:t>
            </a:r>
            <a:r>
              <a:rPr lang="fr-FR" sz="2800" dirty="0" smtClean="0">
                <a:solidFill>
                  <a:srgbClr val="FF0000"/>
                </a:solidFill>
                <a:effectLst/>
                <a:latin typeface="Arial Black" pitchFamily="34" charset="0"/>
              </a:rPr>
              <a:t>:</a:t>
            </a:r>
            <a:br>
              <a:rPr lang="fr-FR" sz="2800" dirty="0" smtClean="0">
                <a:solidFill>
                  <a:srgbClr val="FF0000"/>
                </a:solidFill>
                <a:effectLst/>
                <a:latin typeface="Arial Black" pitchFamily="34" charset="0"/>
              </a:rPr>
            </a:br>
            <a:r>
              <a:rPr lang="fr-FR" sz="2800" dirty="0" smtClean="0">
                <a:solidFill>
                  <a:srgbClr val="FF0000"/>
                </a:solidFill>
                <a:effectLst/>
                <a:latin typeface="Arial Black" pitchFamily="34" charset="0"/>
              </a:rPr>
              <a:t/>
            </a:r>
            <a:br>
              <a:rPr lang="fr-FR" sz="2800" dirty="0" smtClean="0">
                <a:solidFill>
                  <a:srgbClr val="FF0000"/>
                </a:solidFill>
                <a:effectLst/>
                <a:latin typeface="Arial Black" pitchFamily="34" charset="0"/>
              </a:rPr>
            </a:br>
            <a:r>
              <a:rPr lang="fr-FR" sz="2400" dirty="0" smtClean="0">
                <a:solidFill>
                  <a:srgbClr val="000000"/>
                </a:solidFill>
                <a:effectLst/>
                <a:latin typeface="Arial Black" pitchFamily="34" charset="0"/>
              </a:rPr>
              <a:t>- Apprendre à l’enfant à se moucher (le mouchoir est le premier médicament). Car, l’évacuation des sécrétions évite la stagnation et l’infection microbienne qui en est la conséquence.</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a:r>
            <a:br>
              <a:rPr lang="fr-FR" sz="2400" dirty="0" smtClean="0">
                <a:solidFill>
                  <a:srgbClr val="000000"/>
                </a:solidFill>
                <a:effectLst/>
                <a:latin typeface="Arial Black" pitchFamily="34" charset="0"/>
              </a:rPr>
            </a:br>
            <a:r>
              <a:rPr lang="fr-FR" sz="2400" dirty="0" smtClean="0">
                <a:solidFill>
                  <a:srgbClr val="000000"/>
                </a:solidFill>
                <a:effectLst/>
                <a:latin typeface="Arial Black" pitchFamily="34" charset="0"/>
              </a:rPr>
              <a:t>- Faire résider l’enfant dans une chambre peu chauffée et en dehors de toute atmosphère tabagique. (les enfants de parents fumeurs font plus d’infections </a:t>
            </a:r>
            <a:r>
              <a:rPr lang="fr-FR" sz="2400" dirty="0" err="1" smtClean="0">
                <a:solidFill>
                  <a:srgbClr val="000000"/>
                </a:solidFill>
                <a:effectLst/>
                <a:latin typeface="Arial Black" pitchFamily="34" charset="0"/>
              </a:rPr>
              <a:t>rhino-pharingées</a:t>
            </a:r>
            <a:r>
              <a:rPr lang="fr-FR" sz="2400" dirty="0" smtClean="0">
                <a:solidFill>
                  <a:srgbClr val="000000"/>
                </a:solidFill>
                <a:effectLst/>
                <a:latin typeface="Arial Black" pitchFamily="34" charset="0"/>
              </a:rPr>
              <a:t>). </a:t>
            </a:r>
            <a:br>
              <a:rPr lang="fr-FR" sz="2400" dirty="0" smtClean="0">
                <a:solidFill>
                  <a:srgbClr val="000000"/>
                </a:solidFill>
                <a:effectLst/>
                <a:latin typeface="Arial Black" pitchFamily="34" charset="0"/>
              </a:rPr>
            </a:br>
            <a:r>
              <a:rPr lang="fr-FR" sz="4000" dirty="0" smtClean="0">
                <a:solidFill>
                  <a:srgbClr val="000000"/>
                </a:solidFill>
              </a:rPr>
              <a:t/>
            </a:r>
            <a:br>
              <a:rPr lang="fr-FR" sz="4000" dirty="0" smtClean="0">
                <a:solidFill>
                  <a:srgbClr val="000000"/>
                </a:solidFill>
              </a:rPr>
            </a:br>
            <a:r>
              <a:rPr lang="fr-FR" dirty="0"/>
              <a:t/>
            </a:r>
            <a:br>
              <a:rPr lang="fr-FR" dirty="0"/>
            </a:br>
            <a:endParaRPr lang="fr-FR" dirty="0"/>
          </a:p>
        </p:txBody>
      </p:sp>
    </p:spTree>
    <p:extLst>
      <p:ext uri="{BB962C8B-B14F-4D97-AF65-F5344CB8AC3E}">
        <p14:creationId xmlns:p14="http://schemas.microsoft.com/office/powerpoint/2010/main" val="17858550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103188"/>
            <a:ext cx="8712967" cy="6494164"/>
          </a:xfrm>
        </p:spPr>
        <p:txBody>
          <a:bodyPr/>
          <a:lstStyle/>
          <a:p>
            <a:r>
              <a:rPr lang="fr-FR" sz="2800" dirty="0" smtClean="0">
                <a:solidFill>
                  <a:srgbClr val="000000"/>
                </a:solidFill>
                <a:effectLst/>
                <a:latin typeface="Arial Black" pitchFamily="34" charset="0"/>
              </a:rPr>
              <a:t>- La nuit, la fenêtre de la chambre doit être un tout petit ouverte, pour diminuer la concentration en poussière dans la chambre. Il faut éviter la moquette, la literie doit être secouée et aérée régulièrement afin de diminuer la présence des </a:t>
            </a:r>
            <a:r>
              <a:rPr lang="fr-FR" sz="2800" dirty="0" smtClean="0">
                <a:solidFill>
                  <a:srgbClr val="FF0000"/>
                </a:solidFill>
                <a:effectLst/>
                <a:latin typeface="Arial Black" pitchFamily="34" charset="0"/>
              </a:rPr>
              <a:t>acariens</a:t>
            </a:r>
            <a:r>
              <a:rPr lang="fr-FR" sz="2800" dirty="0" smtClean="0">
                <a:solidFill>
                  <a:srgbClr val="000000"/>
                </a:solidFill>
                <a:effectLst/>
                <a:latin typeface="Arial Black" pitchFamily="34" charset="0"/>
              </a:rPr>
              <a:t> source d’allergies.</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r>
              <a:rPr lang="fr-FR" sz="2800" dirty="0" smtClean="0">
                <a:solidFill>
                  <a:srgbClr val="000000"/>
                </a:solidFill>
                <a:effectLst/>
                <a:latin typeface="Arial Black" pitchFamily="34" charset="0"/>
              </a:rPr>
              <a:t/>
            </a:r>
            <a:br>
              <a:rPr lang="fr-FR" sz="2800" dirty="0" smtClean="0">
                <a:solidFill>
                  <a:srgbClr val="000000"/>
                </a:solidFill>
                <a:effectLst/>
                <a:latin typeface="Arial Black" pitchFamily="34" charset="0"/>
              </a:rPr>
            </a:br>
            <a:r>
              <a:rPr lang="fr-FR" sz="2800" dirty="0">
                <a:solidFill>
                  <a:srgbClr val="000000"/>
                </a:solidFill>
                <a:effectLst/>
                <a:latin typeface="Arial Black" pitchFamily="34" charset="0"/>
              </a:rPr>
              <a:t/>
            </a:r>
            <a:br>
              <a:rPr lang="fr-FR" sz="2800" dirty="0">
                <a:solidFill>
                  <a:srgbClr val="000000"/>
                </a:solidFill>
                <a:effectLst/>
                <a:latin typeface="Arial Black" pitchFamily="34" charset="0"/>
              </a:rPr>
            </a:br>
            <a:endParaRPr lang="fr-FR" sz="2800" dirty="0">
              <a:solidFill>
                <a:srgbClr val="000000"/>
              </a:solidFill>
              <a:effectLst/>
              <a:latin typeface="Arial Black" pitchFamily="34" charset="0"/>
            </a:endParaRPr>
          </a:p>
        </p:txBody>
      </p:sp>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04048" y="3591450"/>
            <a:ext cx="3600400" cy="295232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21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560" y="3591450"/>
            <a:ext cx="3888432" cy="295232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6617106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2276872"/>
            <a:ext cx="8243887" cy="1314450"/>
          </a:xfrm>
        </p:spPr>
        <p:txBody>
          <a:bodyPr/>
          <a:lstStyle/>
          <a:p>
            <a:r>
              <a:rPr lang="fr-FR" sz="4000" b="1" dirty="0" smtClean="0">
                <a:solidFill>
                  <a:srgbClr val="FF0000"/>
                </a:solidFill>
                <a:effectLst/>
                <a:latin typeface="Arial Black" pitchFamily="34" charset="0"/>
                <a:ea typeface="+mn-ea"/>
                <a:cs typeface="+mn-cs"/>
              </a:rPr>
              <a:t>V - LA DÉFICIENCE  </a:t>
            </a:r>
            <a:r>
              <a:rPr lang="fr-FR" sz="4000" b="1" dirty="0">
                <a:solidFill>
                  <a:srgbClr val="FF0000"/>
                </a:solidFill>
                <a:effectLst/>
                <a:latin typeface="Arial Black" pitchFamily="34" charset="0"/>
                <a:ea typeface="+mn-ea"/>
                <a:cs typeface="+mn-cs"/>
              </a:rPr>
              <a:t>VISUELLE </a:t>
            </a:r>
            <a:r>
              <a:rPr lang="fr-FR" sz="4000" b="1" dirty="0" smtClean="0">
                <a:solidFill>
                  <a:srgbClr val="FF0000"/>
                </a:solidFill>
                <a:effectLst/>
                <a:latin typeface="Arial Black" pitchFamily="34" charset="0"/>
                <a:ea typeface="+mn-ea"/>
                <a:cs typeface="+mn-cs"/>
              </a:rPr>
              <a:t>CHEZ L’ENFANT:</a:t>
            </a:r>
            <a:endParaRPr lang="fr-FR" sz="5400" dirty="0">
              <a:latin typeface="Arial Black" pitchFamily="34" charset="0"/>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7704" y="3645024"/>
            <a:ext cx="4968552" cy="2880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5397130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856984" cy="6466730"/>
          </a:xfrm>
        </p:spPr>
        <p:txBody>
          <a:bodyPr>
            <a:normAutofit/>
          </a:bodyPr>
          <a:lstStyle/>
          <a:p>
            <a:pPr algn="l"/>
            <a:r>
              <a:rPr lang="fr-FR" b="1" i="0" u="none" strike="noStrike" baseline="0" dirty="0" smtClean="0">
                <a:solidFill>
                  <a:srgbClr val="FF0000"/>
                </a:solidFill>
                <a:latin typeface="ArialMT"/>
              </a:rPr>
              <a:t> </a:t>
            </a:r>
            <a:r>
              <a:rPr lang="fr-FR" sz="3600" b="1" i="0" u="none" strike="noStrike" baseline="0" dirty="0" smtClean="0">
                <a:solidFill>
                  <a:srgbClr val="FF0000"/>
                </a:solidFill>
                <a:latin typeface="Arial Black" pitchFamily="34" charset="0"/>
              </a:rPr>
              <a:t>V.I- ÉTIOLOGIES: </a:t>
            </a:r>
            <a:br>
              <a:rPr lang="fr-FR" sz="3600" b="1" i="0" u="none" strike="noStrike" baseline="0" dirty="0" smtClean="0">
                <a:solidFill>
                  <a:srgbClr val="FF0000"/>
                </a:solidFill>
                <a:latin typeface="Arial Black" pitchFamily="34"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i="0" u="sng" strike="noStrike" baseline="0" dirty="0" smtClean="0">
                <a:solidFill>
                  <a:srgbClr val="FF0000"/>
                </a:solidFill>
                <a:latin typeface="Book Antiqua" pitchFamily="18" charset="0"/>
              </a:rPr>
              <a:t>C</a:t>
            </a:r>
            <a:r>
              <a:rPr lang="fr-FR" b="1" i="0" u="sng" strike="noStrike" baseline="0" dirty="0" smtClean="0">
                <a:solidFill>
                  <a:srgbClr val="FF0000"/>
                </a:solidFill>
                <a:latin typeface="Book Antiqua" pitchFamily="18" charset="0"/>
              </a:rPr>
              <a:t>ongénitales</a:t>
            </a:r>
            <a:r>
              <a:rPr lang="fr-FR" b="1" i="0" u="none" strike="noStrike" baseline="0" dirty="0" smtClean="0">
                <a:solidFill>
                  <a:srgbClr val="000000"/>
                </a:solidFill>
                <a:latin typeface="Book Antiqua" pitchFamily="18" charset="0"/>
              </a:rPr>
              <a:t> : génétiques ou</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infectieuses…</a:t>
            </a:r>
            <a:r>
              <a:rPr lang="fr-FR" b="1" dirty="0">
                <a:solidFill>
                  <a:srgbClr val="000000"/>
                </a:solidFill>
                <a:latin typeface="Book Antiqua" pitchFamily="18" charset="0"/>
              </a:rPr>
              <a:t/>
            </a:r>
            <a:br>
              <a:rPr lang="fr-FR" b="1" dirty="0">
                <a:solidFill>
                  <a:srgbClr val="000000"/>
                </a:solidFill>
                <a:latin typeface="Book Antiqua" pitchFamily="18" charset="0"/>
              </a:rPr>
            </a:br>
            <a:r>
              <a:rPr lang="fr-FR" sz="4000" b="1" dirty="0">
                <a:solidFill>
                  <a:srgbClr val="FF0000"/>
                </a:solidFill>
                <a:latin typeface="Book Antiqua" pitchFamily="18" charset="0"/>
              </a:rPr>
              <a:t></a:t>
            </a:r>
            <a:r>
              <a:rPr lang="fr-FR" sz="4000" b="1" dirty="0">
                <a:solidFill>
                  <a:srgbClr val="9A6666"/>
                </a:solidFill>
                <a:latin typeface="Book Antiqua" pitchFamily="18" charset="0"/>
              </a:rPr>
              <a:t> </a:t>
            </a:r>
            <a:r>
              <a:rPr lang="fr-FR" sz="4000" b="1" u="sng" dirty="0" smtClean="0">
                <a:solidFill>
                  <a:srgbClr val="FF0000"/>
                </a:solidFill>
                <a:latin typeface="Book Antiqua" pitchFamily="18" charset="0"/>
              </a:rPr>
              <a:t>A</a:t>
            </a:r>
            <a:r>
              <a:rPr lang="fr-FR" b="1" i="0" u="sng" strike="noStrike" baseline="0" dirty="0" smtClean="0">
                <a:solidFill>
                  <a:srgbClr val="FF0000"/>
                </a:solidFill>
                <a:latin typeface="Book Antiqua" pitchFamily="18" charset="0"/>
              </a:rPr>
              <a:t>cquises</a:t>
            </a:r>
            <a:r>
              <a:rPr lang="fr-FR" b="1" i="0" u="none" strike="noStrike" baseline="0" dirty="0" smtClean="0">
                <a:solidFill>
                  <a:srgbClr val="FF0000"/>
                </a:solidFill>
                <a:latin typeface="Book Antiqua" pitchFamily="18" charset="0"/>
              </a:rPr>
              <a:t>: </a:t>
            </a:r>
            <a:r>
              <a:rPr lang="fr-FR" b="1" i="0" u="none" strike="noStrike" baseline="0" dirty="0" smtClean="0">
                <a:latin typeface="Book Antiqua" pitchFamily="18" charset="0"/>
              </a:rPr>
              <a:t>tr</a:t>
            </a:r>
            <a:r>
              <a:rPr lang="fr-FR" b="1" i="0" u="none" strike="noStrike" baseline="0" dirty="0" smtClean="0">
                <a:solidFill>
                  <a:srgbClr val="000000"/>
                </a:solidFill>
                <a:latin typeface="Book Antiqua" pitchFamily="18" charset="0"/>
              </a:rPr>
              <a:t>aumatiques,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infectieuses, tumorales,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toxiques…</a:t>
            </a:r>
            <a:br>
              <a:rPr lang="fr-FR" b="1" i="0" u="none" strike="noStrike" baseline="0" dirty="0" smtClean="0">
                <a:solidFill>
                  <a:srgbClr val="00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414474542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fontScale="90000"/>
          </a:bodyPr>
          <a:lstStyle/>
          <a:p>
            <a:pPr algn="l"/>
            <a:r>
              <a:rPr lang="fr-FR" b="1" i="0" u="none" strike="noStrike" baseline="0" dirty="0" smtClean="0">
                <a:solidFill>
                  <a:srgbClr val="000000"/>
                </a:solidFill>
                <a:latin typeface="Book Antiqua" pitchFamily="18" charset="0"/>
              </a:rPr>
              <a:t>La déficience visuelle est définie par:</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l’</a:t>
            </a:r>
            <a:r>
              <a:rPr lang="fr-FR" b="1" dirty="0">
                <a:solidFill>
                  <a:srgbClr val="000000"/>
                </a:solidFill>
                <a:latin typeface="Book Antiqua" pitchFamily="18" charset="0"/>
              </a:rPr>
              <a:t>é</a:t>
            </a:r>
            <a:r>
              <a:rPr lang="fr-FR" b="1" i="0" u="none" strike="noStrike" baseline="0" dirty="0" smtClean="0">
                <a:solidFill>
                  <a:srgbClr val="000000"/>
                </a:solidFill>
                <a:latin typeface="Book Antiqua" pitchFamily="18" charset="0"/>
              </a:rPr>
              <a:t>tat du champ visuel</a:t>
            </a:r>
            <a:r>
              <a:rPr lang="fr-FR" b="1" i="0" u="none" strike="noStrike" dirty="0" smtClean="0">
                <a:solidFill>
                  <a:srgbClr val="000000"/>
                </a:solidFill>
                <a:latin typeface="Book Antiqua" pitchFamily="18" charset="0"/>
              </a:rPr>
              <a:t> et de la m</a:t>
            </a:r>
            <a:r>
              <a:rPr lang="fr-FR" b="1" i="0" u="none" strike="noStrike" baseline="0" dirty="0" smtClean="0">
                <a:solidFill>
                  <a:srgbClr val="000000"/>
                </a:solidFill>
                <a:latin typeface="Book Antiqua" pitchFamily="18" charset="0"/>
              </a:rPr>
              <a:t>esure de l’acuité visuelle( AV).</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 </a:t>
            </a:r>
            <a:r>
              <a:rPr lang="fr-FR" b="1" i="0" u="sng" strike="noStrike" baseline="0" dirty="0" smtClean="0">
                <a:solidFill>
                  <a:srgbClr val="FF0000"/>
                </a:solidFill>
                <a:latin typeface="Book Antiqua" pitchFamily="18" charset="0"/>
              </a:rPr>
              <a:t>Malvoyant </a:t>
            </a:r>
            <a:r>
              <a:rPr lang="fr-FR" b="1" i="0" u="none" strike="noStrike" baseline="0" dirty="0" smtClean="0">
                <a:solidFill>
                  <a:srgbClr val="000000"/>
                </a:solidFill>
                <a:latin typeface="Book Antiqua" pitchFamily="18" charset="0"/>
              </a:rPr>
              <a:t>: AV </a:t>
            </a:r>
            <a:r>
              <a:rPr lang="fr-FR" b="1" i="0" u="none" strike="noStrike" baseline="0" dirty="0" smtClean="0">
                <a:solidFill>
                  <a:srgbClr val="FF0000"/>
                </a:solidFill>
                <a:latin typeface="Book Antiqua" pitchFamily="18" charset="0"/>
              </a:rPr>
              <a:t>≤ 4 /10</a:t>
            </a:r>
            <a:r>
              <a:rPr lang="fr-FR" b="1" dirty="0" smtClean="0">
                <a:solidFill>
                  <a:srgbClr val="FF0000"/>
                </a:solidFill>
                <a:latin typeface="Book Antiqua" pitchFamily="18" charset="0"/>
              </a:rPr>
              <a:t>é</a:t>
            </a:r>
            <a:r>
              <a:rPr lang="fr-FR" b="1" i="0" u="none" strike="noStrike" baseline="0" dirty="0" smtClean="0">
                <a:solidFill>
                  <a:srgbClr val="FF0000"/>
                </a:solidFill>
                <a:latin typeface="Book Antiqua" pitchFamily="18" charset="0"/>
              </a:rPr>
              <a:t>me </a:t>
            </a:r>
            <a:r>
              <a:rPr lang="fr-FR" b="1" i="0" u="none" strike="noStrike" baseline="0" dirty="0" smtClean="0">
                <a:solidFill>
                  <a:srgbClr val="000000"/>
                </a:solidFill>
                <a:latin typeface="Book Antiqua" pitchFamily="18" charset="0"/>
              </a:rPr>
              <a:t>au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meilleur œil et avec correction.</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 </a:t>
            </a:r>
            <a:r>
              <a:rPr lang="fr-FR" b="1" i="0" u="sng" strike="noStrike" baseline="0" dirty="0" smtClean="0">
                <a:solidFill>
                  <a:srgbClr val="FF0000"/>
                </a:solidFill>
                <a:latin typeface="Book Antiqua" pitchFamily="18" charset="0"/>
              </a:rPr>
              <a:t>Non voyant</a:t>
            </a:r>
            <a:r>
              <a:rPr lang="fr-FR" b="1" i="0" u="none" strike="noStrike" baseline="0" dirty="0" smtClean="0">
                <a:solidFill>
                  <a:srgbClr val="000000"/>
                </a:solidFill>
                <a:latin typeface="Book Antiqua" pitchFamily="18" charset="0"/>
              </a:rPr>
              <a:t>, </a:t>
            </a:r>
            <a:r>
              <a:rPr lang="fr-FR" b="1" i="0" u="none" strike="noStrike" baseline="0" dirty="0" smtClean="0">
                <a:solidFill>
                  <a:srgbClr val="FF0000"/>
                </a:solidFill>
                <a:latin typeface="Book Antiqua" pitchFamily="18" charset="0"/>
              </a:rPr>
              <a:t>aveugle </a:t>
            </a:r>
            <a:r>
              <a:rPr lang="fr-FR" b="1" i="0" u="none" strike="noStrike" baseline="0" dirty="0" smtClean="0">
                <a:solidFill>
                  <a:srgbClr val="000000"/>
                </a:solidFill>
                <a:latin typeface="Book Antiqua" pitchFamily="18" charset="0"/>
              </a:rPr>
              <a:t>: </a:t>
            </a:r>
            <a:r>
              <a:rPr lang="fr-FR" b="1" i="0" u="none" strike="noStrike" baseline="0" dirty="0" smtClean="0">
                <a:solidFill>
                  <a:srgbClr val="FF0000"/>
                </a:solidFill>
                <a:latin typeface="Book Antiqua" pitchFamily="18" charset="0"/>
              </a:rPr>
              <a:t>≤ 1/20</a:t>
            </a:r>
            <a:r>
              <a:rPr lang="fr-FR" b="1" dirty="0" smtClean="0">
                <a:solidFill>
                  <a:srgbClr val="FF0000"/>
                </a:solidFill>
                <a:latin typeface="Book Antiqua" pitchFamily="18" charset="0"/>
              </a:rPr>
              <a:t>é</a:t>
            </a:r>
            <a:r>
              <a:rPr lang="fr-FR" b="1" i="0" u="none" strike="noStrike" baseline="0" dirty="0" smtClean="0">
                <a:solidFill>
                  <a:srgbClr val="FF0000"/>
                </a:solidFill>
                <a:latin typeface="Book Antiqua" pitchFamily="18" charset="0"/>
              </a:rPr>
              <a:t>me </a:t>
            </a:r>
            <a:r>
              <a:rPr lang="fr-FR" b="1" dirty="0" smtClean="0">
                <a:solidFill>
                  <a:srgbClr val="000000"/>
                </a:solidFill>
                <a:latin typeface="Book Antiqua" pitchFamily="18" charset="0"/>
              </a:rPr>
              <a:t>    </a:t>
            </a:r>
            <a:br>
              <a:rPr lang="fr-FR" b="1"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et champ visuel réduit a 10 °</a:t>
            </a:r>
            <a:r>
              <a:rPr lang="fr-FR" b="1" dirty="0">
                <a:solidFill>
                  <a:srgbClr val="FF0000"/>
                </a:solidFill>
                <a:latin typeface="Book Antiqua" pitchFamily="18" charset="0"/>
              </a:rPr>
              <a:t/>
            </a:r>
            <a:br>
              <a:rPr lang="fr-FR" b="1" dirty="0">
                <a:solidFill>
                  <a:srgbClr val="FF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1221081792"/>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3600" b="0" i="0" u="none" strike="noStrike" baseline="0" dirty="0" smtClean="0">
                <a:solidFill>
                  <a:srgbClr val="FF0000"/>
                </a:solidFill>
                <a:latin typeface="ArialMT"/>
              </a:rPr>
              <a:t/>
            </a:r>
            <a:br>
              <a:rPr lang="fr-FR" sz="3600" b="0" i="0" u="none" strike="noStrike" baseline="0" dirty="0" smtClean="0">
                <a:solidFill>
                  <a:srgbClr val="FF0000"/>
                </a:solidFill>
                <a:latin typeface="ArialMT"/>
              </a:rPr>
            </a:br>
            <a:r>
              <a:rPr lang="fr-FR" sz="3600" dirty="0">
                <a:solidFill>
                  <a:srgbClr val="FF0000"/>
                </a:solidFill>
                <a:latin typeface="ArialMT"/>
              </a:rPr>
              <a:t/>
            </a:r>
            <a:br>
              <a:rPr lang="fr-FR" sz="3600" dirty="0">
                <a:solidFill>
                  <a:srgbClr val="FF0000"/>
                </a:solidFill>
                <a:latin typeface="ArialMT"/>
              </a:rPr>
            </a:br>
            <a:r>
              <a:rPr lang="fr-FR" sz="3600" b="1" u="none" strike="noStrike" baseline="0" dirty="0" smtClean="0">
                <a:latin typeface="Book Antiqua" pitchFamily="18" charset="0"/>
              </a:rPr>
              <a:t>-</a:t>
            </a:r>
            <a:r>
              <a:rPr lang="fr-FR" sz="3600" b="1" u="sng" strike="noStrike" baseline="0" dirty="0" smtClean="0">
                <a:solidFill>
                  <a:srgbClr val="FF0000"/>
                </a:solidFill>
                <a:latin typeface="Book Antiqua" pitchFamily="18" charset="0"/>
              </a:rPr>
              <a:t>Vision floue de loin </a:t>
            </a:r>
            <a:r>
              <a:rPr lang="fr-FR" sz="3600" b="1" u="none" strike="noStrike" baseline="0" dirty="0" smtClean="0">
                <a:latin typeface="Book Antiqua" pitchFamily="18" charset="0"/>
              </a:rPr>
              <a:t>: L’enfant ne voit pas au tableau ne perçoit pas les affichages muraux</a:t>
            </a:r>
            <a:br>
              <a:rPr lang="fr-FR" sz="3600" b="1" u="none" strike="noStrike" baseline="0" dirty="0" smtClean="0">
                <a:latin typeface="Book Antiqua" pitchFamily="18" charset="0"/>
              </a:rPr>
            </a:br>
            <a:r>
              <a:rPr lang="fr-FR" sz="3600" b="1" u="none" strike="noStrike" baseline="0" dirty="0" smtClean="0">
                <a:latin typeface="Book Antiqua" pitchFamily="18" charset="0"/>
              </a:rPr>
              <a:t>suit mal une activité présentée trop loin de lui. </a:t>
            </a:r>
            <a:br>
              <a:rPr lang="fr-FR" sz="3600" b="1" u="none" strike="noStrike" baseline="0" dirty="0" smtClean="0">
                <a:latin typeface="Book Antiqua" pitchFamily="18" charset="0"/>
              </a:rPr>
            </a:br>
            <a:r>
              <a:rPr lang="fr-FR" sz="3600" b="1" u="none" strike="noStrike" baseline="0" dirty="0" smtClean="0">
                <a:latin typeface="Book Antiqua" pitchFamily="18" charset="0"/>
              </a:rPr>
              <a:t>l’enfant dans ce cas peut s’isoler</a:t>
            </a:r>
            <a:r>
              <a:rPr lang="fr-FR" sz="3600" b="1" u="none" strike="noStrike" dirty="0" smtClean="0">
                <a:latin typeface="Book Antiqua" pitchFamily="18" charset="0"/>
              </a:rPr>
              <a:t> et </a:t>
            </a:r>
            <a:r>
              <a:rPr lang="fr-FR" sz="3600" b="1" u="none" strike="noStrike" baseline="0" dirty="0" smtClean="0">
                <a:latin typeface="Book Antiqua" pitchFamily="18" charset="0"/>
              </a:rPr>
              <a:t>paraitre distrait. </a:t>
            </a:r>
            <a:br>
              <a:rPr lang="fr-FR" sz="3600" b="1" u="none" strike="noStrike" baseline="0" dirty="0" smtClean="0">
                <a:latin typeface="Book Antiqua" pitchFamily="18" charset="0"/>
              </a:rPr>
            </a:br>
            <a:r>
              <a:rPr lang="fr-FR" sz="3600" b="1" u="none" strike="noStrike" baseline="0" dirty="0" smtClean="0">
                <a:latin typeface="Book Antiqua" pitchFamily="18" charset="0"/>
              </a:rPr>
              <a:t/>
            </a:r>
            <a:br>
              <a:rPr lang="fr-FR" sz="3600" b="1" u="none" strike="noStrike" baseline="0" dirty="0" smtClean="0">
                <a:latin typeface="Book Antiqua" pitchFamily="18" charset="0"/>
              </a:rPr>
            </a:br>
            <a:r>
              <a:rPr lang="fr-FR" sz="3600" b="1" u="none" strike="noStrike" baseline="0" dirty="0" smtClean="0">
                <a:latin typeface="Book Antiqua" pitchFamily="18" charset="0"/>
              </a:rPr>
              <a:t>-</a:t>
            </a:r>
            <a:r>
              <a:rPr lang="fr-FR" sz="3600" b="1" u="sng" strike="noStrike" baseline="0" dirty="0" smtClean="0">
                <a:solidFill>
                  <a:srgbClr val="FF0000"/>
                </a:solidFill>
                <a:latin typeface="Book Antiqua" pitchFamily="18" charset="0"/>
              </a:rPr>
              <a:t>Vision de prés altérée </a:t>
            </a:r>
            <a:r>
              <a:rPr lang="fr-FR" sz="3600" b="1" u="none" strike="noStrike" baseline="0" dirty="0" smtClean="0">
                <a:latin typeface="Book Antiqua" pitchFamily="18" charset="0"/>
              </a:rPr>
              <a:t>: l’enfant s’approche du document, mais il n’a pas de vision globale du document, ce qui l</a:t>
            </a:r>
            <a:r>
              <a:rPr lang="fr-FR" sz="3600" b="1" dirty="0" smtClean="0">
                <a:latin typeface="Book Antiqua" pitchFamily="18" charset="0"/>
              </a:rPr>
              <a:t>e met dans l’impossibilité d’anti</a:t>
            </a:r>
            <a:r>
              <a:rPr lang="fr-FR" sz="3600" b="1" u="none" strike="noStrike" baseline="0" dirty="0" smtClean="0">
                <a:latin typeface="Book Antiqua" pitchFamily="18" charset="0"/>
              </a:rPr>
              <a:t>ciper. </a:t>
            </a:r>
            <a:r>
              <a:rPr lang="fr-FR" b="1" dirty="0">
                <a:solidFill>
                  <a:srgbClr val="FF0000"/>
                </a:solidFill>
                <a:latin typeface="Book Antiqua" pitchFamily="18" charset="0"/>
              </a:rPr>
              <a:t/>
            </a:r>
            <a:br>
              <a:rPr lang="fr-FR" b="1" dirty="0">
                <a:solidFill>
                  <a:srgbClr val="FF0000"/>
                </a:solidFill>
                <a:latin typeface="Book Antiqua" pitchFamily="18" charset="0"/>
              </a:rPr>
            </a:br>
            <a:r>
              <a:rPr lang="fr-FR" dirty="0">
                <a:solidFill>
                  <a:srgbClr val="FF0000"/>
                </a:solidFill>
                <a:latin typeface="ArialMT"/>
              </a:rPr>
              <a:t/>
            </a:r>
            <a:br>
              <a:rPr lang="fr-FR" dirty="0">
                <a:solidFill>
                  <a:srgbClr val="FF0000"/>
                </a:solidFill>
                <a:latin typeface="ArialMT"/>
              </a:rPr>
            </a:br>
            <a:r>
              <a:rPr lang="fr-FR" dirty="0" smtClean="0">
                <a:solidFill>
                  <a:srgbClr val="FF0000"/>
                </a:solidFill>
                <a:latin typeface="ArialMT"/>
              </a:rPr>
              <a:t/>
            </a:r>
            <a:br>
              <a:rPr lang="fr-FR" dirty="0" smtClean="0">
                <a:solidFill>
                  <a:srgbClr val="FF0000"/>
                </a:solidFill>
                <a:latin typeface="ArialMT"/>
              </a:rPr>
            </a:br>
            <a:endParaRPr lang="fr-FR" dirty="0">
              <a:solidFill>
                <a:srgbClr val="FF0000"/>
              </a:solidFill>
            </a:endParaRPr>
          </a:p>
        </p:txBody>
      </p:sp>
    </p:spTree>
    <p:extLst>
      <p:ext uri="{BB962C8B-B14F-4D97-AF65-F5344CB8AC3E}">
        <p14:creationId xmlns:p14="http://schemas.microsoft.com/office/powerpoint/2010/main" val="34507121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856984" cy="6466730"/>
          </a:xfrm>
        </p:spPr>
        <p:txBody>
          <a:bodyPr>
            <a:normAutofit/>
          </a:bodyPr>
          <a:lstStyle/>
          <a:p>
            <a:pPr algn="l"/>
            <a:r>
              <a:rPr lang="fr-FR" sz="3600" b="1" i="0" u="none" strike="noStrike" baseline="0" dirty="0" smtClean="0">
                <a:solidFill>
                  <a:srgbClr val="FF0000"/>
                </a:solidFill>
                <a:latin typeface="Book Antiqua" pitchFamily="18" charset="0"/>
              </a:rPr>
              <a:t> </a:t>
            </a:r>
            <a:r>
              <a:rPr lang="fr-FR" sz="3600" b="1" i="0" u="none" strike="noStrike" baseline="0" dirty="0" smtClean="0">
                <a:solidFill>
                  <a:srgbClr val="9A6666"/>
                </a:solidFill>
                <a:latin typeface="Book Antiqua" pitchFamily="18" charset="0"/>
              </a:rPr>
              <a:t> </a:t>
            </a:r>
            <a:r>
              <a:rPr lang="fr-FR" sz="3600" b="1" i="0" u="sng" strike="noStrike" baseline="0" dirty="0" smtClean="0">
                <a:solidFill>
                  <a:srgbClr val="FF0000"/>
                </a:solidFill>
                <a:latin typeface="Book Antiqua" pitchFamily="18" charset="0"/>
              </a:rPr>
              <a:t>Vision périphérique normale</a:t>
            </a:r>
            <a:r>
              <a:rPr lang="fr-FR" sz="3600" b="1" i="0" u="none" strike="noStrike" baseline="0" dirty="0" smtClean="0">
                <a:solidFill>
                  <a:srgbClr val="000000"/>
                </a:solidFill>
                <a:latin typeface="Book Antiqua" pitchFamily="18" charset="0"/>
              </a:rPr>
              <a:t>,               </a:t>
            </a:r>
            <a:r>
              <a:rPr lang="fr-FR" sz="3200" b="1" i="0" u="sng" strike="noStrike" baseline="0" dirty="0" smtClean="0">
                <a:solidFill>
                  <a:srgbClr val="FF0000"/>
                </a:solidFill>
                <a:latin typeface="Book Antiqua" pitchFamily="18" charset="0"/>
              </a:rPr>
              <a:t>avec un scotome</a:t>
            </a:r>
            <a:r>
              <a:rPr lang="fr-FR" sz="3200" b="1" i="0" u="sng" strike="noStrike" dirty="0" smtClean="0">
                <a:solidFill>
                  <a:srgbClr val="FF0000"/>
                </a:solidFill>
                <a:latin typeface="Book Antiqua" pitchFamily="18" charset="0"/>
              </a:rPr>
              <a:t> </a:t>
            </a:r>
            <a:r>
              <a:rPr lang="fr-FR" sz="3200" b="1" i="0" u="sng" strike="noStrike" baseline="0" dirty="0" smtClean="0">
                <a:solidFill>
                  <a:srgbClr val="FF0000"/>
                </a:solidFill>
                <a:latin typeface="Book Antiqua" pitchFamily="18" charset="0"/>
              </a:rPr>
              <a:t>central périphérique </a:t>
            </a:r>
            <a:r>
              <a:rPr lang="fr-FR" sz="3200" b="1" i="0" u="none" strike="noStrike" baseline="0" dirty="0" smtClean="0">
                <a:solidFill>
                  <a:srgbClr val="000000"/>
                </a:solidFill>
                <a:latin typeface="Book Antiqua" pitchFamily="18" charset="0"/>
              </a:rPr>
              <a:t>:             C’est-à-dire </a:t>
            </a:r>
            <a:r>
              <a:rPr lang="fr-FR" sz="3200" b="1" dirty="0">
                <a:solidFill>
                  <a:srgbClr val="202124"/>
                </a:solidFill>
                <a:latin typeface="Book Antiqua" pitchFamily="18" charset="0"/>
              </a:rPr>
              <a:t>l</a:t>
            </a:r>
            <a:r>
              <a:rPr lang="fr-FR" sz="3200" b="1" dirty="0" smtClean="0">
                <a:solidFill>
                  <a:srgbClr val="202124"/>
                </a:solidFill>
                <a:latin typeface="Book Antiqua" pitchFamily="18" charset="0"/>
              </a:rPr>
              <a:t>acune </a:t>
            </a:r>
            <a:r>
              <a:rPr lang="fr-FR" sz="3200" b="1" dirty="0">
                <a:solidFill>
                  <a:srgbClr val="202124"/>
                </a:solidFill>
                <a:latin typeface="Book Antiqua" pitchFamily="18" charset="0"/>
              </a:rPr>
              <a:t>dans le champ visuel due à l'existence de points insensibles sur la rétine et le plus souvent provoquée par une lésion du nerf optique. </a:t>
            </a:r>
            <a:r>
              <a:rPr lang="fr-FR" sz="3200" b="1" dirty="0" smtClean="0">
                <a:solidFill>
                  <a:srgbClr val="202124"/>
                </a:solidFill>
                <a:latin typeface="Book Antiqua" pitchFamily="18" charset="0"/>
              </a:rPr>
              <a:t>Les </a:t>
            </a:r>
            <a:r>
              <a:rPr lang="fr-FR" sz="3200" b="1" i="0" u="none" strike="noStrike" baseline="0" dirty="0" smtClean="0">
                <a:solidFill>
                  <a:srgbClr val="000000"/>
                </a:solidFill>
                <a:latin typeface="Book Antiqua" pitchFamily="18" charset="0"/>
              </a:rPr>
              <a:t>déplacements de l’enfant sont faciles mais, la lecture est très difficile.</a:t>
            </a:r>
            <a:br>
              <a:rPr lang="fr-FR" sz="3200" b="1" i="0" u="none" strike="noStrike" baseline="0" dirty="0" smtClean="0">
                <a:solidFill>
                  <a:srgbClr val="000000"/>
                </a:solidFill>
                <a:latin typeface="Book Antiqua" pitchFamily="18" charset="0"/>
              </a:rPr>
            </a:br>
            <a:r>
              <a:rPr lang="fr-FR" sz="3200" b="1" dirty="0" smtClean="0">
                <a:solidFill>
                  <a:srgbClr val="202124"/>
                </a:solidFill>
                <a:latin typeface="Book Antiqua" pitchFamily="18" charset="0"/>
              </a:rPr>
              <a:t> </a:t>
            </a:r>
            <a:r>
              <a:rPr lang="fr-FR" sz="3200" b="1" i="0" u="none" strike="noStrike" baseline="0" dirty="0" smtClean="0">
                <a:solidFill>
                  <a:srgbClr val="000000"/>
                </a:solidFill>
                <a:latin typeface="Book Antiqua" pitchFamily="18" charset="0"/>
              </a:rPr>
              <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 Vision tubulaire: </a:t>
            </a:r>
            <a:r>
              <a:rPr lang="fr-FR" sz="3200" b="1" i="0" u="none" strike="noStrike" baseline="0" dirty="0" smtClean="0">
                <a:latin typeface="Book Antiqua" pitchFamily="18" charset="0"/>
              </a:rPr>
              <a:t>l’enfant voit très bien en vision centrale, lecture normale, mais il rencontre des difficultés dans la prise de repères.</a:t>
            </a:r>
            <a:endParaRPr lang="fr-FR" sz="3200" b="1" dirty="0">
              <a:latin typeface="Book Antiqua" pitchFamily="18" charset="0"/>
            </a:endParaRPr>
          </a:p>
        </p:txBody>
      </p:sp>
    </p:spTree>
    <p:extLst>
      <p:ext uri="{BB962C8B-B14F-4D97-AF65-F5344CB8AC3E}">
        <p14:creationId xmlns:p14="http://schemas.microsoft.com/office/powerpoint/2010/main" val="122224545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188640"/>
            <a:ext cx="8856984" cy="6466730"/>
          </a:xfrm>
        </p:spPr>
        <p:txBody>
          <a:bodyPr>
            <a:normAutofit fontScale="90000"/>
          </a:bodyPr>
          <a:lstStyle/>
          <a:p>
            <a:pPr algn="l"/>
            <a:r>
              <a:rPr lang="fr-FR" sz="3600" b="1" i="0" u="none" strike="noStrike" baseline="0" dirty="0" smtClean="0">
                <a:latin typeface="Book Antiqua" pitchFamily="18" charset="0"/>
              </a:rPr>
              <a:t>Les déficiences visuelles s’accompagnent souvent de:</a:t>
            </a:r>
            <a:br>
              <a:rPr lang="fr-FR" sz="3600" b="1" i="0" u="none" strike="noStrike" baseline="0" dirty="0" smtClean="0">
                <a:latin typeface="Book Antiqua" pitchFamily="18" charset="0"/>
              </a:rPr>
            </a:br>
            <a:r>
              <a:rPr lang="fr-FR" sz="3600" b="1" i="0" u="none" strike="noStrike" baseline="0" dirty="0" smtClean="0">
                <a:solidFill>
                  <a:srgbClr val="FF0000"/>
                </a:solidFill>
                <a:latin typeface="Book Antiqua" pitchFamily="18" charset="0"/>
              </a:rPr>
              <a:t>* Fatigue,</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Nystagmus,</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Photophobie,</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Larmoiement,</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Difficulté de concentration,</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Anomalie de la vision des couleurs,</a:t>
            </a:r>
            <a:br>
              <a:rPr lang="fr-FR" sz="3600" b="1" i="0" u="none" strike="noStrike" baseline="0" dirty="0" smtClean="0">
                <a:solidFill>
                  <a:srgbClr val="FF0000"/>
                </a:solidFill>
                <a:latin typeface="Book Antiqua" pitchFamily="18" charset="0"/>
              </a:rPr>
            </a:br>
            <a:r>
              <a:rPr lang="fr-FR" sz="3600" b="1" dirty="0" smtClean="0">
                <a:solidFill>
                  <a:srgbClr val="FF0000"/>
                </a:solidFill>
                <a:latin typeface="Book Antiqua" pitchFamily="18" charset="0"/>
              </a:rPr>
              <a:t>* </a:t>
            </a:r>
            <a:r>
              <a:rPr lang="fr-FR" sz="3600" b="1" dirty="0">
                <a:solidFill>
                  <a:srgbClr val="FF0000"/>
                </a:solidFill>
                <a:latin typeface="Book Antiqua" pitchFamily="18" charset="0"/>
              </a:rPr>
              <a:t>B</a:t>
            </a:r>
            <a:r>
              <a:rPr lang="fr-FR" sz="3600" b="1" i="0" u="none" strike="noStrike" baseline="0" dirty="0" smtClean="0">
                <a:solidFill>
                  <a:srgbClr val="FF0000"/>
                </a:solidFill>
                <a:latin typeface="Book Antiqua" pitchFamily="18" charset="0"/>
              </a:rPr>
              <a:t>lindisme :</a:t>
            </a:r>
            <a:r>
              <a:rPr lang="fr-FR" sz="3600" b="1" i="0" u="none" strike="noStrike" baseline="0" dirty="0" smtClean="0">
                <a:latin typeface="Book Antiqua" pitchFamily="18" charset="0"/>
              </a:rPr>
              <a:t> </a:t>
            </a:r>
            <a:r>
              <a:rPr lang="fr-FR" sz="2700" b="1" i="0" u="none" strike="noStrike" baseline="0" dirty="0" smtClean="0">
                <a:latin typeface="Book Antiqua" pitchFamily="18" charset="0"/>
              </a:rPr>
              <a:t>C’est </a:t>
            </a:r>
            <a:r>
              <a:rPr lang="fr-FR" sz="2700" b="1" dirty="0" smtClean="0">
                <a:solidFill>
                  <a:srgbClr val="202124"/>
                </a:solidFill>
                <a:latin typeface="Book Antiqua" pitchFamily="18" charset="0"/>
              </a:rPr>
              <a:t>un type </a:t>
            </a:r>
            <a:r>
              <a:rPr lang="fr-FR" sz="2700" b="1" dirty="0">
                <a:solidFill>
                  <a:srgbClr val="202124"/>
                </a:solidFill>
                <a:latin typeface="Book Antiqua" pitchFamily="18" charset="0"/>
              </a:rPr>
              <a:t>de comportement psychomoteur, caractérisé par des balancements et tournoiements itératifs, parfois rythmiques, </a:t>
            </a:r>
            <a:r>
              <a:rPr lang="fr-FR" sz="2700" b="1" dirty="0" smtClean="0">
                <a:solidFill>
                  <a:srgbClr val="202124"/>
                </a:solidFill>
                <a:latin typeface="Book Antiqua" pitchFamily="18" charset="0"/>
              </a:rPr>
              <a:t>des </a:t>
            </a:r>
            <a:r>
              <a:rPr lang="fr-FR" sz="2700" b="1" dirty="0">
                <a:solidFill>
                  <a:srgbClr val="202124"/>
                </a:solidFill>
                <a:latin typeface="Book Antiqua" pitchFamily="18" charset="0"/>
              </a:rPr>
              <a:t>mouvements faciaux ou du cou ressemblant à certains tics.</a:t>
            </a:r>
            <a:endParaRPr lang="fr-FR" sz="2700" b="1" dirty="0">
              <a:latin typeface="Book Antiqua" pitchFamily="18" charset="0"/>
            </a:endParaRPr>
          </a:p>
        </p:txBody>
      </p:sp>
    </p:spTree>
    <p:extLst>
      <p:ext uri="{BB962C8B-B14F-4D97-AF65-F5344CB8AC3E}">
        <p14:creationId xmlns:p14="http://schemas.microsoft.com/office/powerpoint/2010/main" val="6448142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74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721412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fontScale="90000"/>
          </a:bodyPr>
          <a:lstStyle/>
          <a:p>
            <a:pPr algn="l"/>
            <a:r>
              <a:rPr lang="fr-FR" sz="4000" b="0" i="0" u="none" strike="noStrike" baseline="0" dirty="0" smtClean="0">
                <a:solidFill>
                  <a:srgbClr val="FF0000"/>
                </a:solidFill>
                <a:latin typeface="ArialMT"/>
              </a:rPr>
              <a:t/>
            </a:r>
            <a:br>
              <a:rPr lang="fr-FR" sz="4000" b="0" i="0" u="none" strike="noStrike" baseline="0" dirty="0" smtClean="0">
                <a:solidFill>
                  <a:srgbClr val="FF0000"/>
                </a:solidFill>
                <a:latin typeface="ArialMT"/>
              </a:rPr>
            </a:br>
            <a:r>
              <a:rPr lang="fr-FR" sz="4000" b="1" i="0" u="none" strike="noStrike" baseline="0" dirty="0" smtClean="0">
                <a:solidFill>
                  <a:srgbClr val="FF0000"/>
                </a:solidFill>
                <a:latin typeface="Book Antiqua" pitchFamily="18" charset="0"/>
              </a:rPr>
              <a:t>Adaptations: </a:t>
            </a:r>
            <a:br>
              <a:rPr lang="fr-FR" sz="4000"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
            </a:r>
            <a:br>
              <a:rPr lang="fr-FR" sz="40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Pour un non voyant, c’est le personnel</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spécialisé qui renforcera :</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La locomotion.</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La verbalisation qui aide à décrire</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Veillera à la bonne utilisation du  </a:t>
            </a:r>
            <a:br>
              <a:rPr lang="fr-FR" sz="4000" b="1" i="0" u="none" strike="noStrike" baseline="0" dirty="0" smtClean="0">
                <a:solidFill>
                  <a:srgbClr val="000000"/>
                </a:solidFill>
                <a:latin typeface="Book Antiqua" pitchFamily="18" charset="0"/>
              </a:rPr>
            </a:br>
            <a:r>
              <a:rPr lang="fr-FR" sz="4000" b="1"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matériel (</a:t>
            </a:r>
            <a:r>
              <a:rPr lang="fr-FR" sz="4000" b="1" i="0" u="none" strike="noStrike" baseline="0" dirty="0" smtClean="0">
                <a:solidFill>
                  <a:srgbClr val="FF0000"/>
                </a:solidFill>
                <a:latin typeface="Book Antiqua" pitchFamily="18" charset="0"/>
              </a:rPr>
              <a:t>braille</a:t>
            </a:r>
            <a:r>
              <a:rPr lang="fr-FR" sz="4000" b="1" i="0" u="none" strike="noStrike" baseline="0" dirty="0" smtClean="0">
                <a:solidFill>
                  <a:srgbClr val="000000"/>
                </a:solidFill>
                <a:latin typeface="Book Antiqua" pitchFamily="18" charset="0"/>
              </a:rPr>
              <a:t>).</a:t>
            </a:r>
            <a:r>
              <a:rPr lang="fr-FR" b="1" dirty="0" smtClean="0">
                <a:solidFill>
                  <a:srgbClr val="FF0000"/>
                </a:solidFill>
                <a:latin typeface="Book Antiqua" pitchFamily="18" charset="0"/>
              </a:rPr>
              <a:t/>
            </a:r>
            <a:br>
              <a:rPr lang="fr-FR" b="1" dirty="0" smtClean="0">
                <a:solidFill>
                  <a:srgbClr val="FF0000"/>
                </a:solidFill>
                <a:latin typeface="Book Antiqua" pitchFamily="18" charset="0"/>
              </a:rPr>
            </a:br>
            <a:r>
              <a:rPr lang="fr-FR" dirty="0">
                <a:solidFill>
                  <a:srgbClr val="FF0000"/>
                </a:solidFill>
                <a:latin typeface="ArialMT"/>
              </a:rPr>
              <a:t/>
            </a:r>
            <a:br>
              <a:rPr lang="fr-FR" dirty="0">
                <a:solidFill>
                  <a:srgbClr val="FF0000"/>
                </a:solidFill>
                <a:latin typeface="ArialMT"/>
              </a:rPr>
            </a:br>
            <a:endParaRPr lang="fr-FR" dirty="0">
              <a:solidFill>
                <a:srgbClr val="FF0000"/>
              </a:solidFill>
            </a:endParaRPr>
          </a:p>
        </p:txBody>
      </p:sp>
    </p:spTree>
    <p:extLst>
      <p:ext uri="{BB962C8B-B14F-4D97-AF65-F5344CB8AC3E}">
        <p14:creationId xmlns:p14="http://schemas.microsoft.com/office/powerpoint/2010/main" val="285565340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2200" b="0" i="0" u="none" strike="noStrike" baseline="0" dirty="0" smtClean="0">
                <a:solidFill>
                  <a:srgbClr val="FF0000"/>
                </a:solidFill>
                <a:latin typeface="ArialMT"/>
              </a:rPr>
              <a:t/>
            </a:r>
            <a:br>
              <a:rPr lang="fr-FR" sz="2200" b="0" i="0" u="none" strike="noStrike" baseline="0" dirty="0" smtClean="0">
                <a:solidFill>
                  <a:srgbClr val="FF0000"/>
                </a:solidFill>
                <a:latin typeface="ArialMT"/>
              </a:rPr>
            </a:br>
            <a:r>
              <a:rPr lang="fr-FR" sz="2200" b="1" i="0" u="none" strike="noStrike" baseline="0" dirty="0" smtClean="0">
                <a:solidFill>
                  <a:srgbClr val="000000"/>
                </a:solidFill>
                <a:latin typeface="Book Antiqua" pitchFamily="18" charset="0"/>
              </a:rPr>
              <a:t>Veiller à ce que  l’enfant mal ou non voyant aura la possibilité de faire:</a:t>
            </a:r>
            <a:r>
              <a:rPr lang="fr-FR" sz="2200" b="1" i="0" u="none" strike="noStrike" dirty="0" smtClean="0">
                <a:solidFill>
                  <a:srgbClr val="000000"/>
                </a:solidFill>
                <a:latin typeface="Book Antiqua" pitchFamily="18" charset="0"/>
              </a:rPr>
              <a:t> </a:t>
            </a:r>
            <a:r>
              <a:rPr lang="fr-FR" sz="2200" b="1" i="0" u="none" strike="noStrike" baseline="0" dirty="0" smtClean="0">
                <a:solidFill>
                  <a:srgbClr val="000000"/>
                </a:solidFill>
                <a:latin typeface="Book Antiqua" pitchFamily="18" charset="0"/>
              </a:rPr>
              <a:t/>
            </a:r>
            <a:br>
              <a:rPr lang="fr-FR" sz="2200" b="1" i="0" u="none" strike="noStrike" baseline="0" dirty="0" smtClean="0">
                <a:solidFill>
                  <a:srgbClr val="000000"/>
                </a:solidFill>
                <a:latin typeface="Book Antiqua" pitchFamily="18" charset="0"/>
              </a:rPr>
            </a:br>
            <a:r>
              <a:rPr lang="fr-FR" sz="2200" b="1" i="0" u="none" strike="noStrike" baseline="0" dirty="0" smtClean="0">
                <a:solidFill>
                  <a:srgbClr val="000000"/>
                </a:solidFill>
                <a:latin typeface="Book Antiqua" pitchFamily="18" charset="0"/>
              </a:rPr>
              <a:t/>
            </a:r>
            <a:br>
              <a:rPr lang="fr-FR" sz="22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6666"/>
                </a:solidFill>
                <a:latin typeface="Book Antiqua" pitchFamily="18" charset="0"/>
              </a:rPr>
              <a:t> </a:t>
            </a:r>
            <a:r>
              <a:rPr lang="fr-FR" sz="2700" b="1" i="0" u="none" strike="noStrike" baseline="0" dirty="0" smtClean="0">
                <a:latin typeface="Book Antiqua" pitchFamily="18" charset="0"/>
              </a:rPr>
              <a:t>Ces déplacements  </a:t>
            </a:r>
            <a:r>
              <a:rPr lang="fr-FR" sz="2700" b="1" i="0" u="none" strike="noStrike" baseline="0" dirty="0" smtClean="0">
                <a:solidFill>
                  <a:srgbClr val="000000"/>
                </a:solidFill>
                <a:latin typeface="Book Antiqua" pitchFamily="18" charset="0"/>
              </a:rPr>
              <a:t>aisément dans l’</a:t>
            </a:r>
            <a:r>
              <a:rPr lang="fr-FR" sz="2700" b="1" dirty="0">
                <a:solidFill>
                  <a:srgbClr val="000000"/>
                </a:solidFill>
                <a:latin typeface="Book Antiqua" pitchFamily="18" charset="0"/>
              </a:rPr>
              <a:t>é</a:t>
            </a:r>
            <a:r>
              <a:rPr lang="fr-FR" sz="2700" b="1" i="0" u="none" strike="noStrike" baseline="0" dirty="0" smtClean="0">
                <a:solidFill>
                  <a:srgbClr val="000000"/>
                </a:solidFill>
                <a:latin typeface="Book Antiqua" pitchFamily="18" charset="0"/>
              </a:rPr>
              <a:t>tablissement,</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6666"/>
                </a:solidFill>
                <a:latin typeface="Book Antiqua" pitchFamily="18" charset="0"/>
              </a:rPr>
              <a:t> </a:t>
            </a:r>
            <a:r>
              <a:rPr lang="fr-FR" sz="2700" b="1" i="0" u="none" strike="noStrike" baseline="0" dirty="0" smtClean="0">
                <a:solidFill>
                  <a:srgbClr val="000000"/>
                </a:solidFill>
                <a:latin typeface="Book Antiqua" pitchFamily="18" charset="0"/>
              </a:rPr>
              <a:t>Connaitre son environnement</a:t>
            </a:r>
            <a:r>
              <a:rPr lang="fr-FR" sz="2700" b="1" i="0" u="none" strike="noStrike" dirty="0" smtClean="0">
                <a:solidFill>
                  <a:srgbClr val="000000"/>
                </a:solidFill>
                <a:latin typeface="Book Antiqua" pitchFamily="18" charset="0"/>
              </a:rPr>
              <a:t> au </a:t>
            </a:r>
            <a:r>
              <a:rPr lang="fr-FR" sz="2700" b="1" i="0" u="none" strike="noStrike" baseline="0" dirty="0" smtClean="0">
                <a:solidFill>
                  <a:srgbClr val="000000"/>
                </a:solidFill>
                <a:latin typeface="Book Antiqua" pitchFamily="18" charset="0"/>
              </a:rPr>
              <a:t>collège et lycée, </a:t>
            </a:r>
            <a:r>
              <a:rPr lang="fr-FR" sz="2700" b="1" dirty="0">
                <a:solidFill>
                  <a:srgbClr val="000000"/>
                </a:solidFill>
                <a:latin typeface="Book Antiqua" pitchFamily="18" charset="0"/>
              </a:rPr>
              <a:t> </a:t>
            </a:r>
            <a:r>
              <a:rPr lang="fr-FR" sz="2700" b="1" dirty="0" smtClean="0">
                <a:solidFill>
                  <a:srgbClr val="000000"/>
                </a:solidFill>
                <a:latin typeface="Book Antiqua" pitchFamily="18" charset="0"/>
              </a:rPr>
              <a:t>    </a:t>
            </a:r>
            <a:br>
              <a:rPr lang="fr-FR" sz="2700" b="1" dirty="0" smtClean="0">
                <a:solidFill>
                  <a:srgbClr val="000000"/>
                </a:solidFill>
                <a:latin typeface="Book Antiqua" pitchFamily="18" charset="0"/>
              </a:rPr>
            </a:br>
            <a:r>
              <a:rPr lang="fr-FR" sz="2700" b="1" dirty="0">
                <a:solidFill>
                  <a:srgbClr val="000000"/>
                </a:solidFill>
                <a:latin typeface="Book Antiqua" pitchFamily="18" charset="0"/>
              </a:rPr>
              <a:t> </a:t>
            </a:r>
            <a:r>
              <a:rPr lang="fr-FR" sz="2700" b="1" dirty="0" smtClean="0">
                <a:solidFill>
                  <a:srgbClr val="000000"/>
                </a:solidFill>
                <a:latin typeface="Book Antiqua" pitchFamily="18" charset="0"/>
              </a:rPr>
              <a:t>   </a:t>
            </a:r>
            <a:r>
              <a:rPr lang="fr-FR" sz="2700" b="1" i="0" u="none" strike="noStrike" baseline="0" dirty="0" smtClean="0">
                <a:solidFill>
                  <a:srgbClr val="000000"/>
                </a:solidFill>
                <a:latin typeface="Book Antiqua" pitchFamily="18" charset="0"/>
              </a:rPr>
              <a:t>repérer les ≪ pièges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6666"/>
                </a:solidFill>
                <a:latin typeface="Book Antiqua" pitchFamily="18" charset="0"/>
              </a:rPr>
              <a:t> </a:t>
            </a:r>
            <a:r>
              <a:rPr lang="fr-FR" sz="2700" b="1" i="0" u="none" strike="noStrike" baseline="0" dirty="0" smtClean="0">
                <a:latin typeface="Book Antiqua" pitchFamily="18" charset="0"/>
              </a:rPr>
              <a:t>Veiller à  </a:t>
            </a:r>
            <a:r>
              <a:rPr lang="fr-FR" sz="2700" b="1" i="0" u="none" strike="noStrike" baseline="0" dirty="0" smtClean="0">
                <a:solidFill>
                  <a:srgbClr val="000000"/>
                </a:solidFill>
                <a:latin typeface="Book Antiqua" pitchFamily="18" charset="0"/>
              </a:rPr>
              <a:t>sa posture en classe : dos, plan incliné</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latin typeface="Book Antiqua" pitchFamily="18" charset="0"/>
              </a:rPr>
              <a:t> Veiller à la bonne utilisation des outils</a:t>
            </a:r>
            <a:r>
              <a:rPr lang="fr-FR" sz="2700" b="1" i="0" u="none" strike="noStrike" dirty="0" smtClean="0">
                <a:latin typeface="Book Antiqua" pitchFamily="18" charset="0"/>
              </a:rPr>
              <a:t> s</a:t>
            </a:r>
            <a:r>
              <a:rPr lang="fr-FR" sz="2700" b="1" i="0" u="none" strike="noStrike" baseline="0" dirty="0" smtClean="0">
                <a:latin typeface="Book Antiqua" pitchFamily="18" charset="0"/>
              </a:rPr>
              <a:t>pécialisés:</a:t>
            </a:r>
            <a:br>
              <a:rPr lang="fr-FR" sz="2700" b="1" i="0" u="none" strike="noStrike" baseline="0" dirty="0" smtClean="0">
                <a:latin typeface="Book Antiqua" pitchFamily="18" charset="0"/>
              </a:rPr>
            </a:br>
            <a:r>
              <a:rPr lang="fr-FR" sz="2700" b="1" i="0" u="none" strike="noStrike" dirty="0" smtClean="0">
                <a:latin typeface="Book Antiqua" pitchFamily="18" charset="0"/>
              </a:rPr>
              <a:t>    </a:t>
            </a:r>
            <a:r>
              <a:rPr lang="fr-FR" sz="2700" b="1" i="0" u="none" strike="noStrike" baseline="0" dirty="0" smtClean="0">
                <a:latin typeface="Book Antiqua" pitchFamily="18" charset="0"/>
              </a:rPr>
              <a:t>agrandisseur, loupe…etc.</a:t>
            </a:r>
            <a:br>
              <a:rPr lang="fr-FR" sz="2700" b="1" i="0" u="none" strike="noStrike" baseline="0" dirty="0" smtClean="0">
                <a:latin typeface="Book Antiqua" pitchFamily="18" charset="0"/>
              </a:rPr>
            </a:br>
            <a:r>
              <a:rPr lang="fr-FR" sz="2700" b="1" i="0" u="none" strike="noStrike" baseline="0" dirty="0" smtClean="0">
                <a:latin typeface="Book Antiqua" pitchFamily="18" charset="0"/>
              </a:rPr>
              <a:t/>
            </a:r>
            <a:br>
              <a:rPr lang="fr-FR" sz="2700" b="1" i="0" u="none" strike="noStrike" baseline="0" dirty="0" smtClean="0">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latin typeface="Book Antiqua" pitchFamily="18" charset="0"/>
              </a:rPr>
              <a:t> Documents clairs et peu chargés.</a:t>
            </a:r>
            <a:br>
              <a:rPr lang="fr-FR" sz="2700" b="1" i="0" u="none" strike="noStrike" baseline="0" dirty="0" smtClean="0">
                <a:latin typeface="Book Antiqua" pitchFamily="18" charset="0"/>
              </a:rPr>
            </a:br>
            <a:r>
              <a:rPr lang="fr-FR" sz="2700" b="1" i="0" u="none" strike="noStrike" baseline="0" dirty="0" smtClean="0">
                <a:latin typeface="Book Antiqua" pitchFamily="18" charset="0"/>
              </a:rPr>
              <a:t/>
            </a:r>
            <a:br>
              <a:rPr lang="fr-FR" sz="2700" b="1" i="0" u="none" strike="noStrike" baseline="0" dirty="0" smtClean="0">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latin typeface="Book Antiqua" pitchFamily="18" charset="0"/>
              </a:rPr>
              <a:t> Fournir des documents imprimés plutôt que de faire </a:t>
            </a:r>
            <a:r>
              <a:rPr lang="fr-FR" sz="2700" b="1" dirty="0" smtClean="0">
                <a:latin typeface="Book Antiqua" pitchFamily="18" charset="0"/>
              </a:rPr>
              <a:t>é</a:t>
            </a:r>
            <a:r>
              <a:rPr lang="fr-FR" sz="2700" b="1" i="0" u="none" strike="noStrike" baseline="0" dirty="0" smtClean="0">
                <a:latin typeface="Book Antiqua" pitchFamily="18" charset="0"/>
              </a:rPr>
              <a:t>crire.</a:t>
            </a:r>
            <a:r>
              <a:rPr lang="fr-FR" sz="2700" b="1" dirty="0" smtClean="0">
                <a:latin typeface="Book Antiqua" pitchFamily="18" charset="0"/>
              </a:rPr>
              <a:t/>
            </a:r>
            <a:br>
              <a:rPr lang="fr-FR" sz="2700" b="1" dirty="0" smtClean="0">
                <a:latin typeface="Book Antiqua" pitchFamily="18" charset="0"/>
              </a:rPr>
            </a:br>
            <a:r>
              <a:rPr lang="fr-FR" sz="2700" b="1" dirty="0">
                <a:solidFill>
                  <a:srgbClr val="FF0000"/>
                </a:solidFill>
                <a:latin typeface="Book Antiqua" pitchFamily="18" charset="0"/>
              </a:rPr>
              <a:t/>
            </a:r>
            <a:br>
              <a:rPr lang="fr-FR" sz="2700" b="1" dirty="0">
                <a:solidFill>
                  <a:srgbClr val="FF0000"/>
                </a:solidFill>
                <a:latin typeface="Book Antiqua" pitchFamily="18" charset="0"/>
              </a:rPr>
            </a:br>
            <a:endParaRPr lang="fr-FR" sz="2700" b="1" dirty="0">
              <a:solidFill>
                <a:srgbClr val="FF0000"/>
              </a:solidFill>
              <a:latin typeface="Book Antiqua" pitchFamily="18" charset="0"/>
            </a:endParaRPr>
          </a:p>
        </p:txBody>
      </p:sp>
    </p:spTree>
    <p:extLst>
      <p:ext uri="{BB962C8B-B14F-4D97-AF65-F5344CB8AC3E}">
        <p14:creationId xmlns:p14="http://schemas.microsoft.com/office/powerpoint/2010/main" val="61006919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94722"/>
          </a:xfrm>
        </p:spPr>
        <p:txBody>
          <a:bodyPr>
            <a:noAutofit/>
          </a:bodyPr>
          <a:lstStyle/>
          <a:p>
            <a:pPr algn="l"/>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Utilisation d’une police </a:t>
            </a:r>
            <a:r>
              <a:rPr lang="fr-FR" sz="2800" b="1" i="0" u="none" strike="noStrike" baseline="0" dirty="0" smtClean="0">
                <a:solidFill>
                  <a:srgbClr val="FF0000"/>
                </a:solidFill>
                <a:latin typeface="Book Antiqua" pitchFamily="18" charset="0"/>
              </a:rPr>
              <a:t>VERDANA</a:t>
            </a:r>
            <a:r>
              <a:rPr lang="fr-FR" sz="2800" b="1" i="0" u="none" strike="noStrike" baseline="0" dirty="0" smtClean="0">
                <a:solidFill>
                  <a:srgbClr val="000000"/>
                </a:solidFill>
                <a:latin typeface="Book Antiqua" pitchFamily="18" charset="0"/>
              </a:rPr>
              <a:t> ou </a:t>
            </a:r>
            <a:r>
              <a:rPr lang="fr-FR" sz="2800" b="1" i="0" u="none" strike="noStrike" baseline="0" dirty="0" smtClean="0">
                <a:solidFill>
                  <a:srgbClr val="FF0000"/>
                </a:solidFill>
                <a:latin typeface="Book Antiqua" pitchFamily="18" charset="0"/>
              </a:rPr>
              <a:t>ARIA</a:t>
            </a:r>
            <a:r>
              <a:rPr lang="fr-FR" sz="2800" b="1" i="0" u="none" strike="noStrike" baseline="0" dirty="0" smtClean="0">
                <a:solidFill>
                  <a:srgbClr val="000000"/>
                </a:solidFill>
                <a:latin typeface="Book Antiqua" pitchFamily="18" charset="0"/>
              </a:rPr>
              <a:t>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réputée </a:t>
            </a:r>
            <a:r>
              <a:rPr lang="fr-FR" sz="2800" b="1" i="0" u="none" strike="noStrike"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pour </a:t>
            </a:r>
            <a:r>
              <a:rPr lang="fr-FR" sz="2800" b="1" dirty="0" smtClean="0">
                <a:solidFill>
                  <a:srgbClr val="000000"/>
                </a:solidFill>
                <a:latin typeface="Book Antiqua" pitchFamily="18" charset="0"/>
              </a:rPr>
              <a:t>ê</a:t>
            </a:r>
            <a:r>
              <a:rPr lang="fr-FR" sz="2800" b="1" i="0" u="none" strike="noStrike" baseline="0" dirty="0" smtClean="0">
                <a:solidFill>
                  <a:srgbClr val="000000"/>
                </a:solidFill>
                <a:latin typeface="Book Antiqua" pitchFamily="18" charset="0"/>
              </a:rPr>
              <a:t>tre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plus lisible, à une taille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suffisante, avec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des interlignes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accentuées.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 </a:t>
            </a:r>
            <a:r>
              <a:rPr lang="fr-FR" sz="2800" b="1" i="0" u="none" strike="noStrike" baseline="0" dirty="0" smtClean="0">
                <a:solidFill>
                  <a:srgbClr val="000000"/>
                </a:solidFill>
                <a:latin typeface="Book Antiqua" pitchFamily="18" charset="0"/>
              </a:rPr>
              <a:t>Importance du contraste des caractères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Accentuation des lignes, des ponctuations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 </a:t>
            </a:r>
            <a:r>
              <a:rPr lang="fr-FR" sz="2800" b="1" i="0" u="none" strike="noStrike" baseline="0" dirty="0" smtClean="0">
                <a:solidFill>
                  <a:srgbClr val="000000"/>
                </a:solidFill>
                <a:latin typeface="Book Antiqua" pitchFamily="18" charset="0"/>
              </a:rPr>
              <a:t>Les photocopies doivent </a:t>
            </a:r>
            <a:r>
              <a:rPr lang="fr-FR" sz="2800" b="1" dirty="0">
                <a:solidFill>
                  <a:srgbClr val="000000"/>
                </a:solidFill>
                <a:latin typeface="Book Antiqua" pitchFamily="18" charset="0"/>
              </a:rPr>
              <a:t>ê</a:t>
            </a:r>
            <a:r>
              <a:rPr lang="fr-FR" sz="2800" b="1" i="0" u="none" strike="noStrike" baseline="0" dirty="0" smtClean="0">
                <a:solidFill>
                  <a:srgbClr val="000000"/>
                </a:solidFill>
                <a:latin typeface="Book Antiqua" pitchFamily="18" charset="0"/>
              </a:rPr>
              <a:t>tre lisibles et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contrastées, pas forcement trop grandes.</a:t>
            </a:r>
            <a:endParaRPr lang="fr-FR" sz="2800" b="1" dirty="0">
              <a:latin typeface="Book Antiqua" pitchFamily="18" charset="0"/>
            </a:endParaRPr>
          </a:p>
        </p:txBody>
      </p:sp>
    </p:spTree>
    <p:extLst>
      <p:ext uri="{BB962C8B-B14F-4D97-AF65-F5344CB8AC3E}">
        <p14:creationId xmlns:p14="http://schemas.microsoft.com/office/powerpoint/2010/main" val="287084153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Autofit/>
          </a:bodyPr>
          <a:lstStyle/>
          <a:p>
            <a:pPr algn="l"/>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Veiller à l’</a:t>
            </a:r>
            <a:r>
              <a:rPr lang="fr-FR" sz="3200" b="1" dirty="0" smtClean="0">
                <a:solidFill>
                  <a:srgbClr val="000000"/>
                </a:solidFill>
                <a:latin typeface="Book Antiqua" pitchFamily="18" charset="0"/>
              </a:rPr>
              <a:t>é</a:t>
            </a:r>
            <a:r>
              <a:rPr lang="fr-FR" sz="3200" b="1" i="0" u="none" strike="noStrike" baseline="0" dirty="0" smtClean="0">
                <a:solidFill>
                  <a:srgbClr val="000000"/>
                </a:solidFill>
                <a:latin typeface="Book Antiqua" pitchFamily="18" charset="0"/>
              </a:rPr>
              <a:t>clairage.</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Modifier les présentations pour </a:t>
            </a:r>
            <a:r>
              <a:rPr lang="fr-FR" sz="3200" b="1" dirty="0">
                <a:solidFill>
                  <a:srgbClr val="000000"/>
                </a:solidFill>
                <a:latin typeface="Book Antiqua" pitchFamily="18" charset="0"/>
              </a:rPr>
              <a:t>é</a:t>
            </a:r>
            <a:r>
              <a:rPr lang="fr-FR" sz="3200" b="1" i="0" u="none" strike="noStrike" baseline="0" dirty="0" smtClean="0">
                <a:solidFill>
                  <a:srgbClr val="000000"/>
                </a:solidFill>
                <a:latin typeface="Book Antiqua" pitchFamily="18" charset="0"/>
              </a:rPr>
              <a:t>viter les</a:t>
            </a:r>
            <a:br>
              <a:rPr lang="fr-FR" sz="3200" b="1" i="0" u="none" strike="noStrike" baseline="0" dirty="0" smtClean="0">
                <a:solidFill>
                  <a:srgbClr val="000000"/>
                </a:solidFill>
                <a:latin typeface="Book Antiqua" pitchFamily="18" charset="0"/>
              </a:rPr>
            </a:br>
            <a:r>
              <a:rPr lang="fr-FR" sz="3200" b="1" dirty="0">
                <a:solidFill>
                  <a:srgbClr val="000000"/>
                </a:solidFill>
                <a:latin typeface="Book Antiqua" pitchFamily="18" charset="0"/>
              </a:rPr>
              <a:t> </a:t>
            </a:r>
            <a:r>
              <a:rPr lang="fr-FR" sz="3200" b="1" dirty="0" smtClean="0">
                <a:solidFill>
                  <a:srgbClr val="000000"/>
                </a:solidFill>
                <a:latin typeface="Book Antiqua" pitchFamily="18" charset="0"/>
              </a:rPr>
              <a:t>   </a:t>
            </a:r>
            <a:r>
              <a:rPr lang="fr-FR" sz="3200" b="1" i="0" u="none" strike="noStrike" baseline="0" dirty="0" smtClean="0">
                <a:solidFill>
                  <a:srgbClr val="000000"/>
                </a:solidFill>
                <a:latin typeface="Book Antiqua" pitchFamily="18" charset="0"/>
              </a:rPr>
              <a:t>déplacements trop importants du regard</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Prévenir les fixations du regard, risque de</a:t>
            </a:r>
            <a:br>
              <a:rPr lang="fr-FR" sz="3200" b="1" i="0" u="none" strike="noStrike" baseline="0" dirty="0" smtClean="0">
                <a:solidFill>
                  <a:srgbClr val="000000"/>
                </a:solidFill>
                <a:latin typeface="Book Antiqua" pitchFamily="18" charset="0"/>
              </a:rPr>
            </a:br>
            <a:r>
              <a:rPr lang="fr-FR" sz="3200" b="1" dirty="0">
                <a:solidFill>
                  <a:srgbClr val="000000"/>
                </a:solidFill>
                <a:latin typeface="Book Antiqua" pitchFamily="18" charset="0"/>
              </a:rPr>
              <a:t> </a:t>
            </a:r>
            <a:r>
              <a:rPr lang="fr-FR" sz="3200" b="1" dirty="0" smtClean="0">
                <a:solidFill>
                  <a:srgbClr val="000000"/>
                </a:solidFill>
                <a:latin typeface="Book Antiqua" pitchFamily="18" charset="0"/>
              </a:rPr>
              <a:t>   </a:t>
            </a:r>
            <a:r>
              <a:rPr lang="fr-FR" sz="3200" b="1" i="0" u="none" strike="noStrike" baseline="0" dirty="0" smtClean="0">
                <a:solidFill>
                  <a:srgbClr val="000000"/>
                </a:solidFill>
                <a:latin typeface="Book Antiqua" pitchFamily="18" charset="0"/>
              </a:rPr>
              <a:t>nystagmus</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Veiller à la compréhension des consignes.</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
            </a:r>
            <a:br>
              <a:rPr lang="fr-FR" sz="3200" b="1" i="0" u="none" strike="noStrike" baseline="0" dirty="0" smtClean="0">
                <a:solidFill>
                  <a:srgbClr val="000000"/>
                </a:solidFill>
                <a:latin typeface="Book Antiqua" pitchFamily="18" charset="0"/>
              </a:rPr>
            </a:br>
            <a:endParaRPr lang="fr-FR" sz="3200" b="1" dirty="0">
              <a:latin typeface="Book Antiqua" pitchFamily="18" charset="0"/>
            </a:endParaRPr>
          </a:p>
        </p:txBody>
      </p:sp>
    </p:spTree>
    <p:extLst>
      <p:ext uri="{BB962C8B-B14F-4D97-AF65-F5344CB8AC3E}">
        <p14:creationId xmlns:p14="http://schemas.microsoft.com/office/powerpoint/2010/main" val="417605145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395536" y="260350"/>
            <a:ext cx="8208911" cy="792386"/>
          </a:xfrm>
          <a:ln/>
        </p:spPr>
        <p:style>
          <a:lnRef idx="2">
            <a:schemeClr val="accent1"/>
          </a:lnRef>
          <a:fillRef idx="1">
            <a:schemeClr val="lt1"/>
          </a:fillRef>
          <a:effectRef idx="0">
            <a:schemeClr val="accent1"/>
          </a:effectRef>
          <a:fontRef idx="minor">
            <a:schemeClr val="dk1"/>
          </a:fontRef>
        </p:style>
        <p:txBody>
          <a:bodyPr/>
          <a:lstStyle/>
          <a:p>
            <a:pPr eaLnBrk="1" hangingPunct="1">
              <a:defRPr/>
            </a:pPr>
            <a:r>
              <a:rPr lang="fr-FR" sz="3500" b="1" dirty="0" smtClean="0">
                <a:solidFill>
                  <a:srgbClr val="FF0000"/>
                </a:solidFill>
                <a:effectLst/>
                <a:latin typeface="Book Antiqua" pitchFamily="18" charset="0"/>
              </a:rPr>
              <a:t/>
            </a:r>
            <a:br>
              <a:rPr lang="fr-FR" sz="3500" b="1" dirty="0" smtClean="0">
                <a:solidFill>
                  <a:srgbClr val="FF0000"/>
                </a:solidFill>
                <a:effectLst/>
                <a:latin typeface="Book Antiqua" pitchFamily="18" charset="0"/>
              </a:rPr>
            </a:br>
            <a:r>
              <a:rPr lang="fr-FR" sz="3500" b="1" dirty="0">
                <a:solidFill>
                  <a:srgbClr val="FF0000"/>
                </a:solidFill>
                <a:effectLst/>
                <a:latin typeface="Book Antiqua" pitchFamily="18" charset="0"/>
              </a:rPr>
              <a:t/>
            </a:r>
            <a:br>
              <a:rPr lang="fr-FR" sz="3500" b="1" dirty="0">
                <a:solidFill>
                  <a:srgbClr val="FF0000"/>
                </a:solidFill>
                <a:effectLst/>
                <a:latin typeface="Book Antiqua" pitchFamily="18" charset="0"/>
              </a:rPr>
            </a:br>
            <a:r>
              <a:rPr lang="fr-FR" sz="3500" b="1" dirty="0" smtClean="0">
                <a:solidFill>
                  <a:srgbClr val="FF0000"/>
                </a:solidFill>
                <a:effectLst/>
                <a:latin typeface="Book Antiqua" pitchFamily="18" charset="0"/>
              </a:rPr>
              <a:t/>
            </a:r>
            <a:br>
              <a:rPr lang="fr-FR" sz="3500" b="1" dirty="0" smtClean="0">
                <a:solidFill>
                  <a:srgbClr val="FF0000"/>
                </a:solidFill>
                <a:effectLst/>
                <a:latin typeface="Book Antiqua" pitchFamily="18" charset="0"/>
              </a:rPr>
            </a:br>
            <a:r>
              <a:rPr lang="fr-FR" sz="3500" b="1" dirty="0">
                <a:solidFill>
                  <a:srgbClr val="FF0000"/>
                </a:solidFill>
                <a:effectLst/>
                <a:latin typeface="Book Antiqua" pitchFamily="18" charset="0"/>
              </a:rPr>
              <a:t/>
            </a:r>
            <a:br>
              <a:rPr lang="fr-FR" sz="3500" b="1" dirty="0">
                <a:solidFill>
                  <a:srgbClr val="FF0000"/>
                </a:solidFill>
                <a:effectLst/>
                <a:latin typeface="Book Antiqua" pitchFamily="18" charset="0"/>
              </a:rPr>
            </a:br>
            <a:endParaRPr lang="fr-FR" sz="2600" b="1" dirty="0" smtClean="0">
              <a:solidFill>
                <a:srgbClr val="FF0000"/>
              </a:solidFill>
              <a:effectLst/>
              <a:latin typeface="Book Antiqua" pitchFamily="18" charset="0"/>
            </a:endParaRPr>
          </a:p>
        </p:txBody>
      </p:sp>
      <p:sp>
        <p:nvSpPr>
          <p:cNvPr id="111619" name="Rectangle 3"/>
          <p:cNvSpPr>
            <a:spLocks noGrp="1" noChangeArrowheads="1"/>
          </p:cNvSpPr>
          <p:nvPr>
            <p:ph type="body" idx="1"/>
          </p:nvPr>
        </p:nvSpPr>
        <p:spPr>
          <a:xfrm>
            <a:off x="179512" y="1196752"/>
            <a:ext cx="8712968" cy="5544616"/>
          </a:xfrm>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buClr>
                <a:schemeClr val="tx1"/>
              </a:buClr>
              <a:buFont typeface="Wingdings" pitchFamily="2" charset="2"/>
              <a:buNone/>
            </a:pPr>
            <a:r>
              <a:rPr lang="fr-FR" sz="2900" b="1" dirty="0">
                <a:solidFill>
                  <a:srgbClr val="FF0000"/>
                </a:solidFill>
              </a:rPr>
              <a:t> </a:t>
            </a:r>
            <a:r>
              <a:rPr lang="fr-FR" sz="2900" b="1" u="sng" dirty="0" smtClean="0">
                <a:solidFill>
                  <a:srgbClr val="FF0000"/>
                </a:solidFill>
              </a:rPr>
              <a:t>Vision de loin, floue:</a:t>
            </a:r>
          </a:p>
          <a:p>
            <a:pPr eaLnBrk="1" hangingPunct="1">
              <a:buClr>
                <a:schemeClr val="tx1"/>
              </a:buClr>
              <a:buFont typeface="Wingdings" pitchFamily="2" charset="2"/>
              <a:buChar char="q"/>
            </a:pPr>
            <a:r>
              <a:rPr lang="fr-FR" sz="2500" dirty="0" smtClean="0"/>
              <a:t> </a:t>
            </a:r>
            <a:r>
              <a:rPr lang="fr-FR" sz="2800" b="1" dirty="0" smtClean="0">
                <a:solidFill>
                  <a:schemeClr val="tx2">
                    <a:lumMod val="50000"/>
                  </a:schemeClr>
                </a:solidFill>
                <a:latin typeface="Book Antiqua" pitchFamily="18" charset="0"/>
              </a:rPr>
              <a:t>L'enfant perçoit mal son environnement;</a:t>
            </a:r>
          </a:p>
          <a:p>
            <a:pPr eaLnBrk="1" hangingPunct="1">
              <a:buClr>
                <a:schemeClr val="tx1"/>
              </a:buClr>
              <a:buFont typeface="Wingdings" pitchFamily="2" charset="2"/>
              <a:buChar char="q"/>
            </a:pPr>
            <a:r>
              <a:rPr lang="fr-FR" sz="2800" b="1" dirty="0" smtClean="0">
                <a:solidFill>
                  <a:schemeClr val="tx2">
                    <a:lumMod val="50000"/>
                  </a:schemeClr>
                </a:solidFill>
                <a:latin typeface="Book Antiqua" pitchFamily="18" charset="0"/>
              </a:rPr>
              <a:t> Il ne voit pas au tableau;</a:t>
            </a:r>
          </a:p>
          <a:p>
            <a:pPr eaLnBrk="1" hangingPunct="1">
              <a:buClr>
                <a:schemeClr val="tx1"/>
              </a:buClr>
              <a:buFont typeface="Wingdings" pitchFamily="2" charset="2"/>
              <a:buChar char="q"/>
            </a:pPr>
            <a:r>
              <a:rPr lang="fr-FR" sz="2800" b="1" dirty="0" smtClean="0">
                <a:solidFill>
                  <a:schemeClr val="tx2">
                    <a:lumMod val="50000"/>
                  </a:schemeClr>
                </a:solidFill>
                <a:latin typeface="Book Antiqua" pitchFamily="18" charset="0"/>
              </a:rPr>
              <a:t>Il ne voit pas les affichages muraux situés en hauteur;</a:t>
            </a:r>
          </a:p>
          <a:p>
            <a:pPr eaLnBrk="1" hangingPunct="1">
              <a:buClr>
                <a:schemeClr val="tx1"/>
              </a:buClr>
              <a:buFont typeface="Wingdings" pitchFamily="2" charset="2"/>
              <a:buChar char="q"/>
            </a:pPr>
            <a:r>
              <a:rPr lang="fr-FR" sz="2800" b="1" dirty="0" smtClean="0">
                <a:solidFill>
                  <a:schemeClr val="tx2">
                    <a:lumMod val="50000"/>
                  </a:schemeClr>
                </a:solidFill>
                <a:latin typeface="Book Antiqua" pitchFamily="18" charset="0"/>
              </a:rPr>
              <a:t> Il ne peut percevoir un document présenté collectivement;</a:t>
            </a:r>
          </a:p>
          <a:p>
            <a:pPr eaLnBrk="1" hangingPunct="1">
              <a:buClr>
                <a:schemeClr val="tx1"/>
              </a:buClr>
              <a:buFont typeface="Wingdings" pitchFamily="2" charset="2"/>
              <a:buChar char="q"/>
            </a:pPr>
            <a:r>
              <a:rPr lang="fr-FR" sz="2800" b="1" dirty="0" smtClean="0">
                <a:solidFill>
                  <a:schemeClr val="tx2">
                    <a:lumMod val="50000"/>
                  </a:schemeClr>
                </a:solidFill>
                <a:latin typeface="Book Antiqua" pitchFamily="18" charset="0"/>
              </a:rPr>
              <a:t>Il suit mal une activité présentée trop loin;</a:t>
            </a:r>
          </a:p>
          <a:p>
            <a:pPr eaLnBrk="1" hangingPunct="1">
              <a:buClr>
                <a:schemeClr val="tx1"/>
              </a:buClr>
              <a:buFont typeface="Wingdings" pitchFamily="2" charset="2"/>
              <a:buChar char="q"/>
            </a:pPr>
            <a:r>
              <a:rPr lang="fr-FR" sz="2800" b="1" dirty="0">
                <a:solidFill>
                  <a:schemeClr val="tx2">
                    <a:lumMod val="50000"/>
                  </a:schemeClr>
                </a:solidFill>
                <a:latin typeface="Book Antiqua" pitchFamily="18" charset="0"/>
              </a:rPr>
              <a:t>I</a:t>
            </a:r>
            <a:r>
              <a:rPr lang="fr-FR" sz="2800" b="1" dirty="0" smtClean="0">
                <a:solidFill>
                  <a:schemeClr val="tx2">
                    <a:lumMod val="50000"/>
                  </a:schemeClr>
                </a:solidFill>
                <a:latin typeface="Book Antiqua" pitchFamily="18" charset="0"/>
              </a:rPr>
              <a:t>l présente donc une tendance à s'isoler, à se désinvestir  de l'activité, il peut passer pour étourdi, distrait.</a:t>
            </a:r>
            <a:endParaRPr lang="fr-FR" sz="2800" b="1" dirty="0" smtClean="0">
              <a:solidFill>
                <a:schemeClr val="tx2">
                  <a:lumMod val="50000"/>
                </a:schemeClr>
              </a:solidFill>
              <a:latin typeface="Book Antiqua" pitchFamily="18" charset="0"/>
              <a:sym typeface="Wingdings" pitchFamily="2" charset="2"/>
            </a:endParaRPr>
          </a:p>
        </p:txBody>
      </p:sp>
    </p:spTree>
    <p:extLst>
      <p:ext uri="{BB962C8B-B14F-4D97-AF65-F5344CB8AC3E}">
        <p14:creationId xmlns:p14="http://schemas.microsoft.com/office/powerpoint/2010/main" val="948085864"/>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35696" y="332656"/>
            <a:ext cx="4982096" cy="3168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3808" y="3517772"/>
            <a:ext cx="3358527" cy="3240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169958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338" y="-71438"/>
            <a:ext cx="9077325" cy="6981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727909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4221088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132856"/>
            <a:ext cx="8784976" cy="1143000"/>
          </a:xfrm>
        </p:spPr>
        <p:txBody>
          <a:bodyPr>
            <a:normAutofit fontScale="90000"/>
          </a:bodyPr>
          <a:lstStyle/>
          <a:p>
            <a:r>
              <a:rPr lang="fr-FR" sz="3600" b="1" kern="0" dirty="0" smtClean="0">
                <a:solidFill>
                  <a:srgbClr val="FF0000"/>
                </a:solidFill>
                <a:latin typeface="Arial Black" pitchFamily="34" charset="0"/>
              </a:rPr>
              <a:t>VI - </a:t>
            </a:r>
            <a:r>
              <a:rPr lang="fr-FR" sz="3600" b="1" kern="0" dirty="0">
                <a:solidFill>
                  <a:srgbClr val="FF0000"/>
                </a:solidFill>
                <a:latin typeface="Arial Black" pitchFamily="34" charset="0"/>
              </a:rPr>
              <a:t>LE LANGAGE ET SES </a:t>
            </a:r>
            <a:r>
              <a:rPr lang="fr-FR" sz="3600" b="1" kern="0" dirty="0" smtClean="0">
                <a:solidFill>
                  <a:srgbClr val="FF0000"/>
                </a:solidFill>
                <a:latin typeface="Arial Black" pitchFamily="34" charset="0"/>
              </a:rPr>
              <a:t>TROUBLES CHEZ L’ENFANT:</a:t>
            </a:r>
            <a:endParaRPr lang="fr-FR" sz="4800" dirty="0">
              <a:latin typeface="Arial Black" pitchFamily="34" charset="0"/>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9387" y="3501008"/>
            <a:ext cx="3705225" cy="2569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2031079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Rectangle 3"/>
          <p:cNvSpPr txBox="1">
            <a:spLocks noChangeArrowheads="1"/>
          </p:cNvSpPr>
          <p:nvPr/>
        </p:nvSpPr>
        <p:spPr bwMode="auto">
          <a:xfrm>
            <a:off x="323528" y="908720"/>
            <a:ext cx="8568952" cy="4925144"/>
          </a:xfrm>
          <a:prstGeom prst="rect">
            <a:avLst/>
          </a:prstGeom>
          <a:noFill/>
          <a:ln>
            <a:solidFill>
              <a:srgbClr val="996633"/>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Font typeface="Wingdings" pitchFamily="2" charset="2"/>
              <a:buChar char="q"/>
            </a:pPr>
            <a:r>
              <a:rPr lang="fr-FR" b="1" dirty="0" smtClean="0">
                <a:solidFill>
                  <a:schemeClr val="tx2">
                    <a:lumMod val="50000"/>
                  </a:schemeClr>
                </a:solidFill>
                <a:latin typeface="Book Antiqua" pitchFamily="18" charset="0"/>
              </a:rPr>
              <a:t> Troubles du langage = motif fréquent de consultation en </a:t>
            </a:r>
            <a:r>
              <a:rPr lang="fr-FR" b="1" dirty="0" smtClean="0">
                <a:solidFill>
                  <a:srgbClr val="FF0000"/>
                </a:solidFill>
                <a:latin typeface="Book Antiqua" pitchFamily="18" charset="0"/>
              </a:rPr>
              <a:t>pédopsychiatrie</a:t>
            </a:r>
            <a:r>
              <a:rPr lang="fr-FR" b="1" dirty="0" smtClean="0">
                <a:solidFill>
                  <a:schemeClr val="tx2">
                    <a:lumMod val="50000"/>
                  </a:schemeClr>
                </a:solidFill>
                <a:latin typeface="Book Antiqua" pitchFamily="18" charset="0"/>
              </a:rPr>
              <a:t>. </a:t>
            </a:r>
          </a:p>
          <a:p>
            <a:pPr marL="0" indent="0" eaLnBrk="1" hangingPunct="1">
              <a:buNone/>
            </a:pPr>
            <a:endParaRPr lang="fr-FR" b="1" dirty="0" smtClean="0">
              <a:solidFill>
                <a:schemeClr val="tx2">
                  <a:lumMod val="50000"/>
                </a:schemeClr>
              </a:solidFill>
              <a:latin typeface="Book Antiqua" pitchFamily="18" charset="0"/>
            </a:endParaRPr>
          </a:p>
          <a:p>
            <a:pPr eaLnBrk="1" hangingPunct="1">
              <a:buFont typeface="Wingdings" pitchFamily="2" charset="2"/>
              <a:buChar char="q"/>
            </a:pPr>
            <a:r>
              <a:rPr lang="fr-FR" b="1" dirty="0" smtClean="0">
                <a:solidFill>
                  <a:schemeClr val="tx2">
                    <a:lumMod val="50000"/>
                  </a:schemeClr>
                </a:solidFill>
                <a:latin typeface="Book Antiqua" pitchFamily="18" charset="0"/>
              </a:rPr>
              <a:t> Près 5 % des enfants de 5 ans.</a:t>
            </a:r>
          </a:p>
          <a:p>
            <a:pPr eaLnBrk="1" hangingPunct="1">
              <a:buFont typeface="Wingdings" pitchFamily="2" charset="2"/>
              <a:buChar char="q"/>
            </a:pPr>
            <a:endParaRPr lang="fr-FR" b="1" dirty="0" smtClean="0">
              <a:solidFill>
                <a:schemeClr val="tx2">
                  <a:lumMod val="50000"/>
                </a:schemeClr>
              </a:solidFill>
              <a:latin typeface="Book Antiqua" pitchFamily="18" charset="0"/>
            </a:endParaRPr>
          </a:p>
          <a:p>
            <a:pPr eaLnBrk="1" hangingPunct="1">
              <a:buFont typeface="Wingdings" pitchFamily="2" charset="2"/>
              <a:buChar char="q"/>
            </a:pPr>
            <a:r>
              <a:rPr lang="fr-FR" b="1" dirty="0" smtClean="0">
                <a:solidFill>
                  <a:schemeClr val="tx2">
                    <a:lumMod val="50000"/>
                  </a:schemeClr>
                </a:solidFill>
                <a:latin typeface="Book Antiqua" pitchFamily="18" charset="0"/>
              </a:rPr>
              <a:t> Très variables: du simple retard de maturation évoluant spontanément favorablement, au trouble plus grave révélateur d'un </a:t>
            </a:r>
            <a:r>
              <a:rPr lang="fr-FR" b="1" dirty="0" smtClean="0">
                <a:solidFill>
                  <a:srgbClr val="FF0000"/>
                </a:solidFill>
                <a:latin typeface="Book Antiqua" pitchFamily="18" charset="0"/>
              </a:rPr>
              <a:t>AUTISME</a:t>
            </a:r>
            <a:r>
              <a:rPr lang="fr-FR" b="1" dirty="0" smtClean="0">
                <a:solidFill>
                  <a:schemeClr val="tx2">
                    <a:lumMod val="50000"/>
                  </a:schemeClr>
                </a:solidFill>
                <a:latin typeface="Book Antiqua" pitchFamily="18" charset="0"/>
              </a:rPr>
              <a:t>. </a:t>
            </a:r>
          </a:p>
          <a:p>
            <a:pPr eaLnBrk="1" hangingPunct="1">
              <a:buFontTx/>
              <a:buNone/>
            </a:pPr>
            <a:endParaRPr lang="fr-FR" dirty="0" smtClean="0"/>
          </a:p>
        </p:txBody>
      </p:sp>
    </p:spTree>
    <p:extLst>
      <p:ext uri="{BB962C8B-B14F-4D97-AF65-F5344CB8AC3E}">
        <p14:creationId xmlns:p14="http://schemas.microsoft.com/office/powerpoint/2010/main" val="335536296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numéro de diapositive 4"/>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F8851DEC-0B8C-4FB5-AD80-A82E0C47E2AF}" type="slidenum">
              <a:rPr lang="fr-FR" sz="1200">
                <a:solidFill>
                  <a:srgbClr val="006699">
                    <a:shade val="50000"/>
                  </a:srgbClr>
                </a:solidFill>
                <a:latin typeface="Arial" charset="0"/>
                <a:cs typeface="Arial" charset="0"/>
              </a:rPr>
              <a:pPr algn="r" fontAlgn="base">
                <a:spcBef>
                  <a:spcPct val="0"/>
                </a:spcBef>
                <a:spcAft>
                  <a:spcPct val="0"/>
                </a:spcAft>
                <a:defRPr/>
              </a:pPr>
              <a:t>17</a:t>
            </a:fld>
            <a:endParaRPr lang="fr-FR" sz="1200">
              <a:solidFill>
                <a:srgbClr val="006699">
                  <a:shade val="50000"/>
                </a:srgbClr>
              </a:solidFill>
              <a:latin typeface="Arial" charset="0"/>
              <a:cs typeface="Arial" charset="0"/>
            </a:endParaRPr>
          </a:p>
        </p:txBody>
      </p:sp>
      <p:sp>
        <p:nvSpPr>
          <p:cNvPr id="20485" name="Text Box 6"/>
          <p:cNvSpPr txBox="1">
            <a:spLocks noChangeArrowheads="1"/>
          </p:cNvSpPr>
          <p:nvPr/>
        </p:nvSpPr>
        <p:spPr bwMode="auto">
          <a:xfrm>
            <a:off x="3498795" y="620688"/>
            <a:ext cx="5393685" cy="3046988"/>
          </a:xfrm>
          <a:prstGeom prst="rect">
            <a:avLst/>
          </a:prstGeom>
          <a:ln>
            <a:headEnd/>
            <a:tailEnd/>
          </a:ln>
        </p:spPr>
        <p:style>
          <a:lnRef idx="2">
            <a:schemeClr val="accent3">
              <a:shade val="50000"/>
            </a:schemeClr>
          </a:lnRef>
          <a:fillRef idx="1">
            <a:schemeClr val="accent3"/>
          </a:fillRef>
          <a:effectRef idx="0">
            <a:schemeClr val="accent3"/>
          </a:effectRef>
          <a:fontRef idx="minor">
            <a:schemeClr val="lt1"/>
          </a:fontRef>
        </p:style>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400" b="1" dirty="0" smtClean="0">
                <a:solidFill>
                  <a:srgbClr val="FF0000"/>
                </a:solidFill>
                <a:latin typeface="Arial Black" pitchFamily="34" charset="0"/>
              </a:rPr>
              <a:t>Les reflexes archaïques disparaissent vers 3- 4 Mois </a:t>
            </a:r>
            <a:r>
              <a:rPr lang="fr-BE" sz="2400" b="1" dirty="0" smtClean="0">
                <a:solidFill>
                  <a:schemeClr val="bg2">
                    <a:lumMod val="10000"/>
                  </a:schemeClr>
                </a:solidFill>
                <a:latin typeface="Arial Black" pitchFamily="34" charset="0"/>
              </a:rPr>
              <a:t>:</a:t>
            </a:r>
          </a:p>
          <a:p>
            <a:pPr eaLnBrk="1" fontAlgn="base" hangingPunct="1">
              <a:spcBef>
                <a:spcPct val="0"/>
              </a:spcBef>
              <a:spcAft>
                <a:spcPct val="0"/>
              </a:spcAft>
            </a:pPr>
            <a:r>
              <a:rPr lang="fr-BE" sz="2400" b="1" dirty="0" smtClean="0">
                <a:solidFill>
                  <a:schemeClr val="bg2">
                    <a:lumMod val="10000"/>
                  </a:schemeClr>
                </a:solidFill>
                <a:latin typeface="Arial Black" pitchFamily="34" charset="0"/>
              </a:rPr>
              <a:t>On constate alors:</a:t>
            </a:r>
          </a:p>
          <a:p>
            <a:pPr eaLnBrk="1" fontAlgn="base" hangingPunct="1">
              <a:spcBef>
                <a:spcPct val="0"/>
              </a:spcBef>
              <a:spcAft>
                <a:spcPct val="0"/>
              </a:spcAft>
              <a:buFontTx/>
              <a:buChar char="-"/>
            </a:pPr>
            <a:r>
              <a:rPr lang="fr-BE" sz="2400" b="1" dirty="0" smtClean="0">
                <a:solidFill>
                  <a:schemeClr val="bg2">
                    <a:lumMod val="10000"/>
                  </a:schemeClr>
                </a:solidFill>
                <a:latin typeface="Arial Black" pitchFamily="34" charset="0"/>
              </a:rPr>
              <a:t>le « jeu » avec les mains.</a:t>
            </a:r>
          </a:p>
          <a:p>
            <a:pPr eaLnBrk="1" fontAlgn="base" hangingPunct="1">
              <a:spcBef>
                <a:spcPct val="0"/>
              </a:spcBef>
              <a:spcAft>
                <a:spcPct val="0"/>
              </a:spcAft>
              <a:buFontTx/>
              <a:buChar char="-"/>
            </a:pPr>
            <a:r>
              <a:rPr lang="fr-BE" sz="2400" b="1" dirty="0" smtClean="0">
                <a:solidFill>
                  <a:schemeClr val="bg2">
                    <a:lumMod val="10000"/>
                  </a:schemeClr>
                </a:solidFill>
                <a:latin typeface="Arial Black" pitchFamily="34" charset="0"/>
              </a:rPr>
              <a:t>Plus de sourire et de regard.</a:t>
            </a:r>
          </a:p>
          <a:p>
            <a:pPr eaLnBrk="1" fontAlgn="base" hangingPunct="1">
              <a:spcBef>
                <a:spcPct val="0"/>
              </a:spcBef>
              <a:spcAft>
                <a:spcPct val="0"/>
              </a:spcAft>
              <a:buFontTx/>
              <a:buChar char="-"/>
            </a:pPr>
            <a:r>
              <a:rPr lang="fr-BE" sz="2400" b="1" dirty="0" smtClean="0">
                <a:solidFill>
                  <a:schemeClr val="bg2">
                    <a:lumMod val="10000"/>
                  </a:schemeClr>
                </a:solidFill>
                <a:latin typeface="Arial Black" pitchFamily="34" charset="0"/>
              </a:rPr>
              <a:t>Un meilleur maintien de la tête.</a:t>
            </a:r>
          </a:p>
          <a:p>
            <a:pPr eaLnBrk="1" fontAlgn="base" hangingPunct="1">
              <a:spcBef>
                <a:spcPct val="0"/>
              </a:spcBef>
              <a:spcAft>
                <a:spcPct val="0"/>
              </a:spcAft>
              <a:buFontTx/>
              <a:buChar char="-"/>
            </a:pPr>
            <a:r>
              <a:rPr lang="fr-BE" sz="2400" b="1" dirty="0" smtClean="0">
                <a:solidFill>
                  <a:schemeClr val="bg2">
                    <a:lumMod val="10000"/>
                  </a:schemeClr>
                </a:solidFill>
                <a:latin typeface="Arial Black" pitchFamily="34" charset="0"/>
              </a:rPr>
              <a:t>Un meilleur champ visuel.</a:t>
            </a:r>
            <a:endParaRPr lang="fr-FR" sz="2400" b="1" dirty="0" smtClean="0">
              <a:solidFill>
                <a:schemeClr val="bg2">
                  <a:lumMod val="10000"/>
                </a:schemeClr>
              </a:solidFill>
              <a:latin typeface="Arial Black" pitchFamily="34" charset="0"/>
            </a:endParaRPr>
          </a:p>
        </p:txBody>
      </p:sp>
      <p:sp>
        <p:nvSpPr>
          <p:cNvPr id="20486" name="Text Box 7"/>
          <p:cNvSpPr txBox="1">
            <a:spLocks noChangeArrowheads="1"/>
          </p:cNvSpPr>
          <p:nvPr/>
        </p:nvSpPr>
        <p:spPr bwMode="auto">
          <a:xfrm>
            <a:off x="334641" y="3739019"/>
            <a:ext cx="8352159" cy="2246769"/>
          </a:xfrm>
          <a:prstGeom prst="rect">
            <a:avLst/>
          </a:prstGeom>
          <a:noFill/>
          <a:ln w="9525">
            <a:solidFill>
              <a:srgbClr val="6633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BE" sz="2000" b="1" dirty="0" smtClean="0">
                <a:solidFill>
                  <a:srgbClr val="FF0000"/>
                </a:solidFill>
                <a:latin typeface="Arial Black" pitchFamily="34" charset="0"/>
              </a:rPr>
              <a:t>La migration neuronale tardive </a:t>
            </a:r>
            <a:r>
              <a:rPr lang="fr-BE" sz="2000" b="1" dirty="0" smtClean="0">
                <a:solidFill>
                  <a:schemeClr val="bg2">
                    <a:lumMod val="10000"/>
                  </a:schemeClr>
                </a:solidFill>
                <a:latin typeface="Arial Black" pitchFamily="34" charset="0"/>
              </a:rPr>
              <a:t>est la structure anatomique transitoire qui maintien un fonctionnement protecteur pour Le nourrisson contre l’excès potentiel de stimulations extérieures à une période unique de la vie où il doit s’adapter à des phénomènes physiques et biochimiques, tout en devant faire face à une croissance</a:t>
            </a:r>
          </a:p>
          <a:p>
            <a:pPr algn="ctr" eaLnBrk="1" fontAlgn="base" hangingPunct="1">
              <a:spcBef>
                <a:spcPct val="0"/>
              </a:spcBef>
              <a:spcAft>
                <a:spcPct val="0"/>
              </a:spcAft>
            </a:pPr>
            <a:r>
              <a:rPr lang="fr-BE" sz="2000" b="1" dirty="0">
                <a:solidFill>
                  <a:schemeClr val="bg2">
                    <a:lumMod val="10000"/>
                  </a:schemeClr>
                </a:solidFill>
                <a:latin typeface="Arial Black" pitchFamily="34" charset="0"/>
              </a:rPr>
              <a:t>q</a:t>
            </a:r>
            <a:r>
              <a:rPr lang="fr-BE" sz="2000" b="1" dirty="0" smtClean="0">
                <a:solidFill>
                  <a:schemeClr val="bg2">
                    <a:lumMod val="10000"/>
                  </a:schemeClr>
                </a:solidFill>
                <a:latin typeface="Arial Black" pitchFamily="34" charset="0"/>
              </a:rPr>
              <a:t>uantitativement et qualitativement imposantes.</a:t>
            </a:r>
            <a:endParaRPr lang="fr-FR" b="1" dirty="0" smtClean="0">
              <a:solidFill>
                <a:schemeClr val="bg2">
                  <a:lumMod val="10000"/>
                </a:schemeClr>
              </a:solidFill>
              <a:latin typeface="Arial Black" pitchFamily="34" charset="0"/>
            </a:endParaRPr>
          </a:p>
        </p:txBody>
      </p:sp>
      <p:pic>
        <p:nvPicPr>
          <p:cNvPr id="8" name="babyless3.ASF">
            <a:hlinkClick r:id="" action="ppaction://media"/>
          </p:cNvPr>
          <p:cNvPicPr>
            <a:picLocks noRot="1" noChangeAspect="1"/>
          </p:cNvPicPr>
          <p:nvPr>
            <a:videoFile r:link="rId1"/>
          </p:nvPr>
        </p:nvPicPr>
        <p:blipFill>
          <a:blip r:embed="rId4">
            <a:extLst>
              <a:ext uri="{28A0092B-C50C-407E-A947-70E740481C1C}">
                <a14:useLocalDpi xmlns:a14="http://schemas.microsoft.com/office/drawing/2010/main" val="0"/>
              </a:ext>
            </a:extLst>
          </a:blip>
          <a:srcRect/>
          <a:stretch>
            <a:fillRect/>
          </a:stretch>
        </p:blipFill>
        <p:spPr bwMode="auto">
          <a:xfrm>
            <a:off x="323528" y="1206500"/>
            <a:ext cx="288032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35795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8"/>
                                        </p:tgtEl>
                                      </p:cBhvr>
                                    </p:cmd>
                                  </p:childTnLst>
                                </p:cTn>
                              </p:par>
                            </p:childTnLst>
                          </p:cTn>
                        </p:par>
                      </p:childTnLst>
                    </p:cTn>
                  </p:par>
                </p:childTnLst>
              </p:cTn>
              <p:nextCondLst>
                <p:cond evt="onClick" delay="0">
                  <p:tgtEl>
                    <p:spTgt spid="8"/>
                  </p:tgtEl>
                </p:cond>
              </p:nextCondLst>
            </p:seq>
            <p:video>
              <p:cMediaNode>
                <p:cTn id="7" fill="hold" display="0">
                  <p:stCondLst>
                    <p:cond delay="indefinite"/>
                  </p:stCondLst>
                  <p:endCondLst>
                    <p:cond evt="onNext" delay="0">
                      <p:tgtEl>
                        <p:sldTgt/>
                      </p:tgtEl>
                    </p:cond>
                    <p:cond evt="onPrev" delay="0">
                      <p:tgtEl>
                        <p:sldTgt/>
                      </p:tgtEl>
                    </p:cond>
                  </p:endCondLst>
                </p:cTn>
                <p:tgtEl>
                  <p:spTgt spid="8"/>
                </p:tgtEl>
              </p:cMediaNode>
            </p:video>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6" name="Rectangle 3"/>
          <p:cNvSpPr>
            <a:spLocks noGrp="1" noChangeArrowheads="1"/>
          </p:cNvSpPr>
          <p:nvPr>
            <p:ph type="body" idx="4294967295"/>
          </p:nvPr>
        </p:nvSpPr>
        <p:spPr>
          <a:xfrm>
            <a:off x="251520" y="260648"/>
            <a:ext cx="8568952" cy="6480720"/>
          </a:xfrm>
          <a:ln>
            <a:solidFill>
              <a:srgbClr val="996633"/>
            </a:solidFill>
            <a:miter lim="800000"/>
            <a:headEnd/>
            <a:tailEnd/>
          </a:ln>
        </p:spPr>
        <p:txBody>
          <a:bodyPr/>
          <a:lstStyle/>
          <a:p>
            <a:pPr marL="0" indent="0" eaLnBrk="1" hangingPunct="1">
              <a:buNone/>
            </a:pPr>
            <a:r>
              <a:rPr lang="fr-FR" sz="2800" b="1" u="sng" dirty="0" smtClean="0">
                <a:solidFill>
                  <a:srgbClr val="FF0000"/>
                </a:solidFill>
              </a:rPr>
              <a:t> VI.I - TROUBLES  DE  L’ARTICULATION: </a:t>
            </a:r>
          </a:p>
          <a:p>
            <a:pPr eaLnBrk="1" hangingPunct="1">
              <a:buFont typeface="Wingdings" pitchFamily="2" charset="2"/>
              <a:buChar char="q"/>
            </a:pPr>
            <a:r>
              <a:rPr lang="fr-FR" sz="3600" dirty="0" smtClean="0">
                <a:solidFill>
                  <a:schemeClr val="tx2">
                    <a:lumMod val="50000"/>
                  </a:schemeClr>
                </a:solidFill>
              </a:rPr>
              <a:t> Sigmatisme latéral (chuintement) à l’origine d’un sifflement par mauvaise posture de la langue. </a:t>
            </a:r>
          </a:p>
          <a:p>
            <a:pPr eaLnBrk="1" hangingPunct="1">
              <a:buFont typeface="Wingdings" pitchFamily="2" charset="2"/>
              <a:buChar char="q"/>
            </a:pPr>
            <a:r>
              <a:rPr lang="fr-FR" sz="3600" dirty="0" smtClean="0">
                <a:solidFill>
                  <a:schemeClr val="tx2">
                    <a:lumMod val="50000"/>
                  </a:schemeClr>
                </a:solidFill>
              </a:rPr>
              <a:t> Trouble bénin quand isolé.</a:t>
            </a:r>
          </a:p>
          <a:p>
            <a:pPr eaLnBrk="1" hangingPunct="1">
              <a:buFont typeface="Wingdings" pitchFamily="2" charset="2"/>
              <a:buChar char="q"/>
            </a:pPr>
            <a:r>
              <a:rPr lang="fr-FR" sz="3600" dirty="0" smtClean="0">
                <a:solidFill>
                  <a:schemeClr val="tx2">
                    <a:lumMod val="50000"/>
                  </a:schemeClr>
                </a:solidFill>
              </a:rPr>
              <a:t> Des troubles relationnels mineurs peuvent se surajouter.</a:t>
            </a:r>
          </a:p>
          <a:p>
            <a:pPr eaLnBrk="1" hangingPunct="1">
              <a:buFont typeface="Wingdings" pitchFamily="2" charset="2"/>
              <a:buChar char="q"/>
            </a:pPr>
            <a:r>
              <a:rPr lang="fr-FR" sz="3600" dirty="0" smtClean="0">
                <a:solidFill>
                  <a:schemeClr val="tx2">
                    <a:lumMod val="50000"/>
                  </a:schemeClr>
                </a:solidFill>
              </a:rPr>
              <a:t> Prise en charge essentiellement </a:t>
            </a:r>
            <a:r>
              <a:rPr lang="fr-FR" sz="3600" dirty="0" err="1" smtClean="0">
                <a:solidFill>
                  <a:schemeClr val="tx2">
                    <a:lumMod val="50000"/>
                  </a:schemeClr>
                </a:solidFill>
              </a:rPr>
              <a:t>lopédique</a:t>
            </a:r>
            <a:r>
              <a:rPr lang="fr-FR" sz="3600" dirty="0" smtClean="0">
                <a:solidFill>
                  <a:schemeClr val="tx2">
                    <a:lumMod val="50000"/>
                  </a:schemeClr>
                </a:solidFill>
              </a:rPr>
              <a:t>, 5 ans. </a:t>
            </a:r>
          </a:p>
          <a:p>
            <a:pPr marL="0" indent="0" eaLnBrk="1" hangingPunct="1">
              <a:buNone/>
            </a:pPr>
            <a:r>
              <a:rPr lang="fr-FR" sz="1800" b="1" dirty="0" smtClean="0">
                <a:solidFill>
                  <a:srgbClr val="7030A0"/>
                </a:solidFill>
                <a:latin typeface="Book Antiqua" pitchFamily="18" charset="0"/>
              </a:rPr>
              <a:t>N.B/ </a:t>
            </a:r>
            <a:r>
              <a:rPr lang="fr-FR" sz="1800" b="1" i="0" dirty="0" smtClean="0">
                <a:solidFill>
                  <a:srgbClr val="7030A0"/>
                </a:solidFill>
                <a:effectLst/>
                <a:latin typeface="Book Antiqua" pitchFamily="18" charset="0"/>
              </a:rPr>
              <a:t>[Le Sigmatisme latéral : un côté de la langue et la pointe de la langue viennent se coller au palais. Un « couloir d'air » se forme ainsi de l'autre côté de la bouche laissant passer trop de salive. Ce Sigmatisme touche les sons S/Z/CH/J : Les S sont prononcés CH.]</a:t>
            </a:r>
            <a:endParaRPr lang="fr-FR" sz="1800" b="1" dirty="0" smtClean="0">
              <a:solidFill>
                <a:srgbClr val="7030A0"/>
              </a:solidFill>
              <a:latin typeface="Book Antiqua" pitchFamily="18" charset="0"/>
            </a:endParaRPr>
          </a:p>
          <a:p>
            <a:pPr eaLnBrk="1" hangingPunct="1">
              <a:buFont typeface="Wingdings" pitchFamily="2" charset="2"/>
              <a:buChar char="q"/>
            </a:pPr>
            <a:endParaRPr lang="fr-FR" sz="3600" dirty="0" smtClean="0">
              <a:solidFill>
                <a:schemeClr val="tx2">
                  <a:lumMod val="50000"/>
                </a:schemeClr>
              </a:solidFill>
            </a:endParaRPr>
          </a:p>
          <a:p>
            <a:pPr marL="0" indent="0" eaLnBrk="1" hangingPunct="1">
              <a:buNone/>
            </a:pPr>
            <a:endParaRPr lang="fr-FR" sz="2800" dirty="0" smtClean="0"/>
          </a:p>
        </p:txBody>
      </p:sp>
    </p:spTree>
    <p:extLst>
      <p:ext uri="{BB962C8B-B14F-4D97-AF65-F5344CB8AC3E}">
        <p14:creationId xmlns:p14="http://schemas.microsoft.com/office/powerpoint/2010/main" val="2463879928"/>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260648"/>
            <a:ext cx="8352928" cy="6480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4024003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bwMode="auto">
          <a:xfrm>
            <a:off x="179512" y="332656"/>
            <a:ext cx="8712968" cy="6336704"/>
          </a:xfrm>
          <a:prstGeom prst="rect">
            <a:avLst/>
          </a:prstGeom>
          <a:noFill/>
          <a:ln>
            <a:solidFill>
              <a:srgbClr val="996633"/>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lnSpc>
                <a:spcPct val="80000"/>
              </a:lnSpc>
              <a:buFontTx/>
              <a:buNone/>
            </a:pPr>
            <a:r>
              <a:rPr lang="fr-FR" sz="3600" dirty="0" smtClean="0">
                <a:solidFill>
                  <a:srgbClr val="FF0000"/>
                </a:solidFill>
              </a:rPr>
              <a:t>Incapacité à prononcer correctement un phonème.</a:t>
            </a:r>
          </a:p>
          <a:p>
            <a:pPr eaLnBrk="1" hangingPunct="1">
              <a:lnSpc>
                <a:spcPct val="80000"/>
              </a:lnSpc>
              <a:buFont typeface="Wingdings" pitchFamily="2" charset="2"/>
              <a:buChar char="q"/>
            </a:pPr>
            <a:r>
              <a:rPr lang="fr-FR" sz="3600" dirty="0" smtClean="0"/>
              <a:t> </a:t>
            </a:r>
            <a:r>
              <a:rPr lang="fr-FR" sz="2800" dirty="0" smtClean="0">
                <a:solidFill>
                  <a:schemeClr val="tx2">
                    <a:lumMod val="50000"/>
                  </a:schemeClr>
                </a:solidFill>
              </a:rPr>
              <a:t>Souvent isolés, mais peuvent être associés à des troubles de la parole ou du langage. </a:t>
            </a:r>
          </a:p>
          <a:p>
            <a:pPr marL="0" indent="0" eaLnBrk="1" hangingPunct="1">
              <a:lnSpc>
                <a:spcPct val="80000"/>
              </a:lnSpc>
              <a:buNone/>
            </a:pPr>
            <a:endParaRPr lang="fr-FR" sz="2800" dirty="0" smtClean="0">
              <a:solidFill>
                <a:schemeClr val="tx2">
                  <a:lumMod val="50000"/>
                </a:schemeClr>
              </a:solidFill>
            </a:endParaRPr>
          </a:p>
          <a:p>
            <a:pPr eaLnBrk="1" hangingPunct="1">
              <a:lnSpc>
                <a:spcPct val="80000"/>
              </a:lnSpc>
              <a:buFont typeface="Wingdings" pitchFamily="2" charset="2"/>
              <a:buChar char="q"/>
            </a:pPr>
            <a:r>
              <a:rPr lang="fr-FR" sz="2800" dirty="0" smtClean="0">
                <a:solidFill>
                  <a:schemeClr val="tx2">
                    <a:lumMod val="50000"/>
                  </a:schemeClr>
                </a:solidFill>
              </a:rPr>
              <a:t> Consonnes les plus touchées: "constrictives" : f, v, </a:t>
            </a:r>
            <a:r>
              <a:rPr lang="fr-FR" sz="2800" dirty="0" err="1" smtClean="0">
                <a:solidFill>
                  <a:schemeClr val="tx2">
                    <a:lumMod val="50000"/>
                  </a:schemeClr>
                </a:solidFill>
              </a:rPr>
              <a:t>ch</a:t>
            </a:r>
            <a:r>
              <a:rPr lang="fr-FR" sz="2800" dirty="0" smtClean="0">
                <a:solidFill>
                  <a:schemeClr val="tx2">
                    <a:lumMod val="50000"/>
                  </a:schemeClr>
                </a:solidFill>
              </a:rPr>
              <a:t>, z, j. </a:t>
            </a:r>
          </a:p>
          <a:p>
            <a:pPr marL="0" indent="0" eaLnBrk="1" hangingPunct="1">
              <a:lnSpc>
                <a:spcPct val="80000"/>
              </a:lnSpc>
              <a:buNone/>
            </a:pPr>
            <a:endParaRPr lang="fr-FR" sz="2800" dirty="0" smtClean="0">
              <a:solidFill>
                <a:schemeClr val="tx2">
                  <a:lumMod val="50000"/>
                </a:schemeClr>
              </a:solidFill>
            </a:endParaRPr>
          </a:p>
          <a:p>
            <a:pPr eaLnBrk="1" hangingPunct="1">
              <a:lnSpc>
                <a:spcPct val="80000"/>
              </a:lnSpc>
              <a:buFont typeface="Wingdings" pitchFamily="2" charset="2"/>
              <a:buChar char="q"/>
            </a:pPr>
            <a:r>
              <a:rPr lang="fr-FR" sz="2800" dirty="0" smtClean="0">
                <a:solidFill>
                  <a:schemeClr val="tx2">
                    <a:lumMod val="50000"/>
                  </a:schemeClr>
                </a:solidFill>
              </a:rPr>
              <a:t> </a:t>
            </a:r>
            <a:r>
              <a:rPr lang="fr-FR" sz="2800" dirty="0">
                <a:solidFill>
                  <a:schemeClr val="tx2">
                    <a:lumMod val="50000"/>
                  </a:schemeClr>
                </a:solidFill>
              </a:rPr>
              <a:t>S</a:t>
            </a:r>
            <a:r>
              <a:rPr lang="fr-FR" sz="2800" dirty="0" smtClean="0">
                <a:solidFill>
                  <a:schemeClr val="tx2">
                    <a:lumMod val="50000"/>
                  </a:schemeClr>
                </a:solidFill>
              </a:rPr>
              <a:t>igmatisme interdental (zézaiement ou zozotement), transforme le </a:t>
            </a:r>
            <a:r>
              <a:rPr lang="fr-FR" sz="2800" dirty="0" err="1" smtClean="0">
                <a:solidFill>
                  <a:schemeClr val="tx2">
                    <a:lumMod val="50000"/>
                  </a:schemeClr>
                </a:solidFill>
              </a:rPr>
              <a:t>ch</a:t>
            </a:r>
            <a:r>
              <a:rPr lang="fr-FR" sz="2800" dirty="0" smtClean="0">
                <a:solidFill>
                  <a:schemeClr val="tx2">
                    <a:lumMod val="50000"/>
                  </a:schemeClr>
                </a:solidFill>
              </a:rPr>
              <a:t> en s et le j en z</a:t>
            </a:r>
          </a:p>
          <a:p>
            <a:pPr marL="0" indent="0" algn="ctr" eaLnBrk="1" hangingPunct="1">
              <a:lnSpc>
                <a:spcPct val="80000"/>
              </a:lnSpc>
              <a:buNone/>
            </a:pPr>
            <a:r>
              <a:rPr lang="fr-FR" sz="2400" dirty="0" smtClean="0">
                <a:solidFill>
                  <a:srgbClr val="7030A0"/>
                </a:solidFill>
                <a:latin typeface="Google Sans"/>
              </a:rPr>
              <a:t>N.B/ [Le sigmatisme </a:t>
            </a:r>
            <a:r>
              <a:rPr lang="fr-FR" sz="2400" dirty="0">
                <a:solidFill>
                  <a:srgbClr val="7030A0"/>
                </a:solidFill>
                <a:latin typeface="Google Sans"/>
              </a:rPr>
              <a:t>interdental ou zézaiement : la langue est positionnée trop en avant et vient se glisser entre les incisives. Ce trouble d'articulation est presque toujours associé à une déglutition infantile qu'il faudra également rééduquer. Le zézaiement touche les sons S/Z/CH/J : </a:t>
            </a:r>
            <a:r>
              <a:rPr lang="fr-FR" sz="2400" dirty="0" smtClean="0">
                <a:solidFill>
                  <a:srgbClr val="7030A0"/>
                </a:solidFill>
                <a:latin typeface="Google Sans"/>
              </a:rPr>
              <a:t>                                                Les </a:t>
            </a:r>
            <a:r>
              <a:rPr lang="fr-FR" sz="2400" dirty="0">
                <a:solidFill>
                  <a:srgbClr val="7030A0"/>
                </a:solidFill>
                <a:latin typeface="Google Sans"/>
              </a:rPr>
              <a:t>CH sont </a:t>
            </a:r>
            <a:r>
              <a:rPr lang="fr-FR" sz="2400" dirty="0" smtClean="0">
                <a:solidFill>
                  <a:srgbClr val="7030A0"/>
                </a:solidFill>
                <a:latin typeface="Google Sans"/>
              </a:rPr>
              <a:t>prononcés </a:t>
            </a:r>
            <a:r>
              <a:rPr lang="fr-FR" sz="2400" dirty="0">
                <a:solidFill>
                  <a:srgbClr val="7030A0"/>
                </a:solidFill>
                <a:latin typeface="Google Sans"/>
              </a:rPr>
              <a:t>S</a:t>
            </a:r>
            <a:r>
              <a:rPr lang="fr-FR" sz="2400" dirty="0" smtClean="0">
                <a:solidFill>
                  <a:srgbClr val="7030A0"/>
                </a:solidFill>
                <a:latin typeface="Google Sans"/>
              </a:rPr>
              <a:t>.]</a:t>
            </a:r>
            <a:endParaRPr lang="fr-FR" sz="2400" dirty="0" smtClean="0">
              <a:solidFill>
                <a:srgbClr val="7030A0"/>
              </a:solidFill>
            </a:endParaRPr>
          </a:p>
          <a:p>
            <a:pPr marL="0" indent="0" eaLnBrk="1" hangingPunct="1">
              <a:lnSpc>
                <a:spcPct val="80000"/>
              </a:lnSpc>
              <a:buNone/>
            </a:pPr>
            <a:endParaRPr lang="fr-FR" sz="2800" dirty="0" smtClean="0">
              <a:solidFill>
                <a:schemeClr val="tx2">
                  <a:lumMod val="50000"/>
                </a:schemeClr>
              </a:solidFill>
            </a:endParaRPr>
          </a:p>
        </p:txBody>
      </p:sp>
    </p:spTree>
    <p:extLst>
      <p:ext uri="{BB962C8B-B14F-4D97-AF65-F5344CB8AC3E}">
        <p14:creationId xmlns:p14="http://schemas.microsoft.com/office/powerpoint/2010/main" val="272218989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Rectangle 2"/>
          <p:cNvSpPr>
            <a:spLocks noGrp="1" noChangeArrowheads="1"/>
          </p:cNvSpPr>
          <p:nvPr>
            <p:ph type="title" idx="4294967295"/>
          </p:nvPr>
        </p:nvSpPr>
        <p:spPr>
          <a:xfrm>
            <a:off x="711200" y="209550"/>
            <a:ext cx="7459663" cy="1028700"/>
          </a:xfrm>
        </p:spPr>
        <p:txBody>
          <a:bodyPr anchor="t"/>
          <a:lstStyle/>
          <a:p>
            <a:pPr eaLnBrk="1" hangingPunct="1">
              <a:defRPr/>
            </a:pPr>
            <a:r>
              <a:rPr lang="fr-FR" sz="3600" b="1" dirty="0" smtClean="0">
                <a:solidFill>
                  <a:srgbClr val="FF0000"/>
                </a:solidFill>
                <a:effectLst/>
              </a:rPr>
              <a:t>VI.II- Retard de parole:</a:t>
            </a:r>
          </a:p>
        </p:txBody>
      </p:sp>
      <p:sp>
        <p:nvSpPr>
          <p:cNvPr id="117764" name="Rectangle 3"/>
          <p:cNvSpPr>
            <a:spLocks noGrp="1" noChangeArrowheads="1"/>
          </p:cNvSpPr>
          <p:nvPr>
            <p:ph type="body" idx="4294967295"/>
          </p:nvPr>
        </p:nvSpPr>
        <p:spPr>
          <a:xfrm>
            <a:off x="323528" y="836712"/>
            <a:ext cx="8424936" cy="5904655"/>
          </a:xfrm>
          <a:ln>
            <a:solidFill>
              <a:srgbClr val="996633"/>
            </a:solidFill>
            <a:miter lim="800000"/>
            <a:headEnd/>
            <a:tailEnd/>
          </a:ln>
        </p:spPr>
        <p:txBody>
          <a:bodyPr/>
          <a:lstStyle/>
          <a:p>
            <a:pPr eaLnBrk="1" hangingPunct="1">
              <a:lnSpc>
                <a:spcPct val="80000"/>
              </a:lnSpc>
              <a:buFontTx/>
              <a:buNone/>
            </a:pPr>
            <a:r>
              <a:rPr lang="fr-FR" sz="2200" dirty="0" smtClean="0">
                <a:solidFill>
                  <a:srgbClr val="FF0000"/>
                </a:solidFill>
              </a:rPr>
              <a:t>Trouble de l'organisation phonétique du langage </a:t>
            </a:r>
          </a:p>
          <a:p>
            <a:pPr eaLnBrk="1" hangingPunct="1">
              <a:lnSpc>
                <a:spcPct val="80000"/>
              </a:lnSpc>
              <a:buFontTx/>
              <a:buNone/>
            </a:pPr>
            <a:endParaRPr lang="fr-FR" sz="2200" dirty="0" smtClean="0"/>
          </a:p>
          <a:p>
            <a:pPr eaLnBrk="1" hangingPunct="1">
              <a:lnSpc>
                <a:spcPct val="80000"/>
              </a:lnSpc>
              <a:buFont typeface="Wingdings" pitchFamily="2" charset="2"/>
              <a:buChar char="q"/>
            </a:pPr>
            <a:r>
              <a:rPr lang="fr-FR" sz="2200" dirty="0" smtClean="0"/>
              <a:t> </a:t>
            </a:r>
            <a:r>
              <a:rPr lang="fr-FR" b="1" dirty="0" smtClean="0">
                <a:solidFill>
                  <a:schemeClr val="tx2">
                    <a:lumMod val="50000"/>
                  </a:schemeClr>
                </a:solidFill>
                <a:latin typeface="Book Antiqua" pitchFamily="18" charset="0"/>
              </a:rPr>
              <a:t>Persistance au-delà de 4-5 ans des simplifications phonétiques normales au cours de l’acquisition ("parler bébé")</a:t>
            </a:r>
          </a:p>
          <a:p>
            <a:pPr marL="0" indent="0" eaLnBrk="1" hangingPunct="1">
              <a:lnSpc>
                <a:spcPct val="80000"/>
              </a:lnSpc>
              <a:buNone/>
            </a:pPr>
            <a:endParaRPr lang="fr-FR" b="1" dirty="0" smtClean="0">
              <a:solidFill>
                <a:schemeClr val="tx2">
                  <a:lumMod val="50000"/>
                </a:schemeClr>
              </a:solidFill>
              <a:latin typeface="Book Antiqua" pitchFamily="18" charset="0"/>
            </a:endParaRPr>
          </a:p>
          <a:p>
            <a:pPr eaLnBrk="1" hangingPunct="1">
              <a:lnSpc>
                <a:spcPct val="80000"/>
              </a:lnSpc>
              <a:buFont typeface="Wingdings" pitchFamily="2" charset="2"/>
              <a:buChar char="q"/>
            </a:pPr>
            <a:r>
              <a:rPr lang="fr-FR" b="1" dirty="0">
                <a:solidFill>
                  <a:schemeClr val="tx2">
                    <a:lumMod val="50000"/>
                  </a:schemeClr>
                </a:solidFill>
                <a:latin typeface="Book Antiqua" pitchFamily="18" charset="0"/>
              </a:rPr>
              <a:t>C</a:t>
            </a:r>
            <a:r>
              <a:rPr lang="fr-FR" b="1" dirty="0" smtClean="0">
                <a:solidFill>
                  <a:schemeClr val="tx2">
                    <a:lumMod val="50000"/>
                  </a:schemeClr>
                </a:solidFill>
                <a:latin typeface="Book Antiqua" pitchFamily="18" charset="0"/>
              </a:rPr>
              <a:t>onfusion et substitution des phonèmes, omission ou  élision de finales (</a:t>
            </a:r>
            <a:r>
              <a:rPr lang="fr-FR" b="1" dirty="0" err="1" smtClean="0">
                <a:solidFill>
                  <a:schemeClr val="tx2">
                    <a:lumMod val="50000"/>
                  </a:schemeClr>
                </a:solidFill>
                <a:latin typeface="Book Antiqua" pitchFamily="18" charset="0"/>
              </a:rPr>
              <a:t>voitu</a:t>
            </a:r>
            <a:r>
              <a:rPr lang="fr-FR" b="1" dirty="0" smtClean="0">
                <a:solidFill>
                  <a:schemeClr val="tx2">
                    <a:lumMod val="50000"/>
                  </a:schemeClr>
                </a:solidFill>
                <a:latin typeface="Book Antiqua" pitchFamily="18" charset="0"/>
              </a:rPr>
              <a:t> pour voiture),  simplification des phonèmes complexes (</a:t>
            </a:r>
            <a:r>
              <a:rPr lang="fr-FR" b="1" dirty="0" err="1" smtClean="0">
                <a:solidFill>
                  <a:schemeClr val="tx2">
                    <a:lumMod val="50000"/>
                  </a:schemeClr>
                </a:solidFill>
                <a:latin typeface="Book Antiqua" pitchFamily="18" charset="0"/>
              </a:rPr>
              <a:t>tatine</a:t>
            </a:r>
            <a:r>
              <a:rPr lang="fr-FR" b="1" dirty="0" smtClean="0">
                <a:solidFill>
                  <a:schemeClr val="tx2">
                    <a:lumMod val="50000"/>
                  </a:schemeClr>
                </a:solidFill>
                <a:latin typeface="Book Antiqua" pitchFamily="18" charset="0"/>
              </a:rPr>
              <a:t> pour tartine),  simplification des mots,  déplacement ou  répétition des certains phonèmes à l’intérieur des mots. </a:t>
            </a:r>
          </a:p>
          <a:p>
            <a:pPr marL="0" indent="0">
              <a:buNone/>
            </a:pPr>
            <a:r>
              <a:rPr lang="fr-FR" sz="1600" b="1" dirty="0" smtClean="0">
                <a:solidFill>
                  <a:srgbClr val="7030A0"/>
                </a:solidFill>
                <a:latin typeface="arial"/>
              </a:rPr>
              <a:t>N.B/ PHONEME: </a:t>
            </a:r>
            <a:r>
              <a:rPr lang="fr-FR" sz="1600" b="1" i="0" dirty="0" smtClean="0">
                <a:solidFill>
                  <a:srgbClr val="7030A0"/>
                </a:solidFill>
                <a:effectLst/>
                <a:latin typeface="arial"/>
              </a:rPr>
              <a:t>Élément sonore du langage parlé, considéré comme une unité distinctive. Le français comprend 36 phonèmes (16 voyelles et 20 consonnes).</a:t>
            </a:r>
          </a:p>
          <a:p>
            <a:pPr eaLnBrk="1" hangingPunct="1">
              <a:lnSpc>
                <a:spcPct val="80000"/>
              </a:lnSpc>
              <a:buFont typeface="Wingdings" pitchFamily="2" charset="2"/>
              <a:buChar char="q"/>
            </a:pPr>
            <a:endParaRPr lang="fr-FR" b="1" dirty="0">
              <a:solidFill>
                <a:schemeClr val="tx2">
                  <a:lumMod val="50000"/>
                </a:schemeClr>
              </a:solidFill>
              <a:latin typeface="Book Antiqua" pitchFamily="18" charset="0"/>
            </a:endParaRPr>
          </a:p>
        </p:txBody>
      </p:sp>
    </p:spTree>
    <p:extLst>
      <p:ext uri="{BB962C8B-B14F-4D97-AF65-F5344CB8AC3E}">
        <p14:creationId xmlns:p14="http://schemas.microsoft.com/office/powerpoint/2010/main" val="2278652118"/>
      </p:ext>
    </p:extLst>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51520" y="836712"/>
            <a:ext cx="8531919" cy="5688632"/>
          </a:xfrm>
        </p:spPr>
        <p:txBody>
          <a:bodyPr/>
          <a:lstStyle/>
          <a:p>
            <a:pPr algn="l"/>
            <a:r>
              <a:rPr lang="fr-FR" u="sng" dirty="0">
                <a:solidFill>
                  <a:srgbClr val="FF0000"/>
                </a:solidFill>
                <a:effectLst/>
                <a:latin typeface="Book Antiqua" pitchFamily="18" charset="0"/>
              </a:rPr>
              <a:t>Il y a 6 voyelles </a:t>
            </a:r>
            <a:r>
              <a:rPr lang="fr-FR" u="sng" dirty="0" smtClean="0">
                <a:solidFill>
                  <a:srgbClr val="FF0000"/>
                </a:solidFill>
                <a:effectLst/>
                <a:latin typeface="Book Antiqua" pitchFamily="18" charset="0"/>
              </a:rPr>
              <a:t>:                             </a:t>
            </a:r>
            <a:r>
              <a:rPr lang="fr-FR" dirty="0">
                <a:solidFill>
                  <a:schemeClr val="tx2">
                    <a:lumMod val="50000"/>
                  </a:schemeClr>
                </a:solidFill>
                <a:effectLst/>
              </a:rPr>
              <a:t>a - e - i - o - u - y </a:t>
            </a:r>
            <a:r>
              <a:rPr lang="fr-FR" dirty="0" smtClean="0">
                <a:solidFill>
                  <a:schemeClr val="tx2">
                    <a:lumMod val="50000"/>
                  </a:schemeClr>
                </a:solidFill>
                <a:effectLst/>
              </a:rPr>
              <a:t>.</a:t>
            </a:r>
            <a:br>
              <a:rPr lang="fr-FR" dirty="0" smtClean="0">
                <a:solidFill>
                  <a:schemeClr val="tx2">
                    <a:lumMod val="50000"/>
                  </a:schemeClr>
                </a:solidFill>
                <a:effectLst/>
              </a:rPr>
            </a:br>
            <a:r>
              <a:rPr lang="fr-FR" dirty="0" smtClean="0">
                <a:solidFill>
                  <a:schemeClr val="tx2">
                    <a:lumMod val="50000"/>
                  </a:schemeClr>
                </a:solidFill>
                <a:effectLst/>
              </a:rPr>
              <a:t/>
            </a:r>
            <a:br>
              <a:rPr lang="fr-FR" dirty="0" smtClean="0">
                <a:solidFill>
                  <a:schemeClr val="tx2">
                    <a:lumMod val="50000"/>
                  </a:schemeClr>
                </a:solidFill>
                <a:effectLst/>
              </a:rPr>
            </a:br>
            <a:r>
              <a:rPr lang="fr-FR" dirty="0">
                <a:solidFill>
                  <a:schemeClr val="tx2">
                    <a:lumMod val="50000"/>
                  </a:schemeClr>
                </a:solidFill>
                <a:effectLst/>
              </a:rPr>
              <a:t/>
            </a:r>
            <a:br>
              <a:rPr lang="fr-FR" dirty="0">
                <a:solidFill>
                  <a:schemeClr val="tx2">
                    <a:lumMod val="50000"/>
                  </a:schemeClr>
                </a:solidFill>
                <a:effectLst/>
              </a:rPr>
            </a:br>
            <a:r>
              <a:rPr lang="fr-FR" dirty="0">
                <a:solidFill>
                  <a:schemeClr val="tx2">
                    <a:lumMod val="50000"/>
                  </a:schemeClr>
                </a:solidFill>
                <a:effectLst/>
              </a:rPr>
              <a:t/>
            </a:r>
            <a:br>
              <a:rPr lang="fr-FR" dirty="0">
                <a:solidFill>
                  <a:schemeClr val="tx2">
                    <a:lumMod val="50000"/>
                  </a:schemeClr>
                </a:solidFill>
                <a:effectLst/>
              </a:rPr>
            </a:br>
            <a:r>
              <a:rPr lang="fr-FR" u="sng" dirty="0" smtClean="0">
                <a:solidFill>
                  <a:srgbClr val="FF0000"/>
                </a:solidFill>
                <a:effectLst/>
                <a:latin typeface="Book Antiqua" pitchFamily="18" charset="0"/>
              </a:rPr>
              <a:t>Il </a:t>
            </a:r>
            <a:r>
              <a:rPr lang="fr-FR" u="sng" dirty="0">
                <a:solidFill>
                  <a:srgbClr val="FF0000"/>
                </a:solidFill>
                <a:effectLst/>
                <a:latin typeface="Book Antiqua" pitchFamily="18" charset="0"/>
              </a:rPr>
              <a:t>y a 20 consonnes : </a:t>
            </a:r>
            <a:r>
              <a:rPr lang="fr-FR" u="sng" dirty="0" smtClean="0">
                <a:solidFill>
                  <a:srgbClr val="FF0000"/>
                </a:solidFill>
                <a:effectLst/>
                <a:latin typeface="Book Antiqua" pitchFamily="18" charset="0"/>
              </a:rPr>
              <a:t>       </a:t>
            </a:r>
            <a:r>
              <a:rPr lang="fr-FR" dirty="0" smtClean="0">
                <a:solidFill>
                  <a:srgbClr val="FF0000"/>
                </a:solidFill>
                <a:effectLst/>
                <a:latin typeface="Book Antiqua" pitchFamily="18" charset="0"/>
              </a:rPr>
              <a:t/>
            </a:r>
            <a:br>
              <a:rPr lang="fr-FR" dirty="0" smtClean="0">
                <a:solidFill>
                  <a:srgbClr val="FF0000"/>
                </a:solidFill>
                <a:effectLst/>
                <a:latin typeface="Book Antiqua" pitchFamily="18" charset="0"/>
              </a:rPr>
            </a:br>
            <a:r>
              <a:rPr lang="fr-FR" dirty="0" smtClean="0">
                <a:solidFill>
                  <a:schemeClr val="tx2">
                    <a:lumMod val="50000"/>
                  </a:schemeClr>
                </a:solidFill>
                <a:effectLst/>
              </a:rPr>
              <a:t>b </a:t>
            </a:r>
            <a:r>
              <a:rPr lang="fr-FR" dirty="0">
                <a:solidFill>
                  <a:schemeClr val="tx2">
                    <a:lumMod val="50000"/>
                  </a:schemeClr>
                </a:solidFill>
                <a:effectLst/>
              </a:rPr>
              <a:t>- c - d - f - g - h - j - k - l </a:t>
            </a:r>
            <a:r>
              <a:rPr lang="fr-FR" dirty="0" smtClean="0">
                <a:solidFill>
                  <a:schemeClr val="tx2">
                    <a:lumMod val="50000"/>
                  </a:schemeClr>
                </a:solidFill>
                <a:effectLst/>
              </a:rPr>
              <a:t> - </a:t>
            </a:r>
            <a:r>
              <a:rPr lang="fr-FR" dirty="0">
                <a:solidFill>
                  <a:schemeClr val="tx2">
                    <a:lumMod val="50000"/>
                  </a:schemeClr>
                </a:solidFill>
                <a:effectLst/>
              </a:rPr>
              <a:t>m - n - p - q - r - s - t - v - w - x - z </a:t>
            </a:r>
          </a:p>
        </p:txBody>
      </p:sp>
    </p:spTree>
    <p:extLst>
      <p:ext uri="{BB962C8B-B14F-4D97-AF65-F5344CB8AC3E}">
        <p14:creationId xmlns:p14="http://schemas.microsoft.com/office/powerpoint/2010/main" val="410800944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txBox="1">
            <a:spLocks noChangeArrowheads="1"/>
          </p:cNvSpPr>
          <p:nvPr/>
        </p:nvSpPr>
        <p:spPr bwMode="auto">
          <a:xfrm>
            <a:off x="323528" y="260648"/>
            <a:ext cx="8218487" cy="6192688"/>
          </a:xfrm>
          <a:prstGeom prst="rect">
            <a:avLst/>
          </a:prstGeom>
          <a:noFill/>
          <a:ln>
            <a:solidFill>
              <a:srgbClr val="996633"/>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lnSpc>
                <a:spcPct val="90000"/>
              </a:lnSpc>
            </a:pPr>
            <a:r>
              <a:rPr lang="fr-FR" sz="2800" dirty="0" smtClean="0">
                <a:solidFill>
                  <a:schemeClr val="tx2">
                    <a:lumMod val="50000"/>
                  </a:schemeClr>
                </a:solidFill>
                <a:latin typeface="Book Antiqua" pitchFamily="18" charset="0"/>
              </a:rPr>
              <a:t>Évolution généralement favorable. </a:t>
            </a:r>
          </a:p>
          <a:p>
            <a:pPr eaLnBrk="1" hangingPunct="1">
              <a:lnSpc>
                <a:spcPct val="90000"/>
              </a:lnSpc>
              <a:buFontTx/>
              <a:buNone/>
            </a:pPr>
            <a:endParaRPr lang="fr-FR" sz="2800" dirty="0" smtClean="0">
              <a:solidFill>
                <a:schemeClr val="tx2">
                  <a:lumMod val="50000"/>
                </a:schemeClr>
              </a:solidFill>
              <a:latin typeface="Book Antiqua" pitchFamily="18" charset="0"/>
            </a:endParaRPr>
          </a:p>
          <a:p>
            <a:pPr eaLnBrk="1" hangingPunct="1">
              <a:lnSpc>
                <a:spcPct val="90000"/>
              </a:lnSpc>
            </a:pPr>
            <a:r>
              <a:rPr lang="fr-FR" sz="2800" dirty="0" smtClean="0">
                <a:solidFill>
                  <a:schemeClr val="tx2">
                    <a:lumMod val="50000"/>
                  </a:schemeClr>
                </a:solidFill>
                <a:latin typeface="Book Antiqua" pitchFamily="18" charset="0"/>
              </a:rPr>
              <a:t>Plusieurs facteurs : héréditaires, neurologiques, socioculturels ou psychoaffectifs (immaturité affective). </a:t>
            </a:r>
          </a:p>
          <a:p>
            <a:pPr eaLnBrk="1" hangingPunct="1">
              <a:lnSpc>
                <a:spcPct val="90000"/>
              </a:lnSpc>
              <a:buFontTx/>
              <a:buNone/>
            </a:pPr>
            <a:endParaRPr lang="fr-FR" sz="2800" dirty="0" smtClean="0">
              <a:solidFill>
                <a:schemeClr val="tx2">
                  <a:lumMod val="50000"/>
                </a:schemeClr>
              </a:solidFill>
              <a:latin typeface="Book Antiqua" pitchFamily="18" charset="0"/>
            </a:endParaRPr>
          </a:p>
          <a:p>
            <a:pPr eaLnBrk="1" hangingPunct="1">
              <a:lnSpc>
                <a:spcPct val="90000"/>
              </a:lnSpc>
            </a:pPr>
            <a:r>
              <a:rPr lang="fr-FR" sz="2800" dirty="0">
                <a:solidFill>
                  <a:schemeClr val="tx2">
                    <a:lumMod val="50000"/>
                  </a:schemeClr>
                </a:solidFill>
                <a:latin typeface="Book Antiqua" pitchFamily="18" charset="0"/>
              </a:rPr>
              <a:t>R</a:t>
            </a:r>
            <a:r>
              <a:rPr lang="fr-FR" sz="2800" dirty="0" smtClean="0">
                <a:solidFill>
                  <a:schemeClr val="tx2">
                    <a:lumMod val="50000"/>
                  </a:schemeClr>
                </a:solidFill>
                <a:latin typeface="Book Antiqua" pitchFamily="18" charset="0"/>
              </a:rPr>
              <a:t>ééducation </a:t>
            </a:r>
            <a:r>
              <a:rPr lang="fr-FR" sz="2800" dirty="0" err="1" smtClean="0">
                <a:solidFill>
                  <a:schemeClr val="tx2">
                    <a:lumMod val="50000"/>
                  </a:schemeClr>
                </a:solidFill>
                <a:latin typeface="Book Antiqua" pitchFamily="18" charset="0"/>
              </a:rPr>
              <a:t>logopédique</a:t>
            </a:r>
            <a:r>
              <a:rPr lang="fr-FR" sz="2800" dirty="0" smtClean="0">
                <a:solidFill>
                  <a:schemeClr val="tx2">
                    <a:lumMod val="50000"/>
                  </a:schemeClr>
                </a:solidFill>
                <a:latin typeface="Book Antiqua" pitchFamily="18" charset="0"/>
              </a:rPr>
              <a:t> indiquée si troubles persistent après 5 ans. </a:t>
            </a:r>
          </a:p>
          <a:p>
            <a:pPr eaLnBrk="1" hangingPunct="1">
              <a:lnSpc>
                <a:spcPct val="90000"/>
              </a:lnSpc>
              <a:buFontTx/>
              <a:buNone/>
            </a:pPr>
            <a:endParaRPr lang="fr-FR" sz="2800" dirty="0" smtClean="0">
              <a:solidFill>
                <a:schemeClr val="tx2">
                  <a:lumMod val="50000"/>
                </a:schemeClr>
              </a:solidFill>
              <a:latin typeface="Book Antiqua" pitchFamily="18" charset="0"/>
            </a:endParaRPr>
          </a:p>
          <a:p>
            <a:pPr eaLnBrk="1" hangingPunct="1">
              <a:lnSpc>
                <a:spcPct val="90000"/>
              </a:lnSpc>
            </a:pPr>
            <a:r>
              <a:rPr lang="fr-FR" sz="2800" dirty="0" smtClean="0">
                <a:solidFill>
                  <a:schemeClr val="tx2">
                    <a:lumMod val="50000"/>
                  </a:schemeClr>
                </a:solidFill>
                <a:latin typeface="Book Antiqua" pitchFamily="18" charset="0"/>
              </a:rPr>
              <a:t>Puissance parentale associée parfois nécessaire.</a:t>
            </a:r>
            <a:r>
              <a:rPr lang="fr-FR" sz="2800" dirty="0">
                <a:solidFill>
                  <a:srgbClr val="202124"/>
                </a:solidFill>
                <a:latin typeface="arial"/>
              </a:rPr>
              <a:t> </a:t>
            </a:r>
            <a:endParaRPr lang="fr-FR" sz="2800" dirty="0" smtClean="0">
              <a:solidFill>
                <a:srgbClr val="202124"/>
              </a:solidFill>
              <a:latin typeface="arial"/>
            </a:endParaRPr>
          </a:p>
          <a:p>
            <a:pPr eaLnBrk="1" hangingPunct="1">
              <a:lnSpc>
                <a:spcPct val="90000"/>
              </a:lnSpc>
            </a:pPr>
            <a:endParaRPr lang="fr-FR" sz="2800" dirty="0" smtClean="0">
              <a:solidFill>
                <a:srgbClr val="202124"/>
              </a:solidFill>
              <a:latin typeface="arial"/>
            </a:endParaRPr>
          </a:p>
          <a:p>
            <a:pPr marL="0" indent="0" algn="ctr" eaLnBrk="1" hangingPunct="1">
              <a:lnSpc>
                <a:spcPct val="90000"/>
              </a:lnSpc>
              <a:buNone/>
            </a:pPr>
            <a:r>
              <a:rPr lang="fr-FR" sz="2800" dirty="0" smtClean="0">
                <a:solidFill>
                  <a:srgbClr val="7030A0"/>
                </a:solidFill>
                <a:latin typeface="arial"/>
              </a:rPr>
              <a:t>N.B</a:t>
            </a:r>
            <a:r>
              <a:rPr lang="fr-FR" sz="2800" dirty="0" smtClean="0">
                <a:solidFill>
                  <a:srgbClr val="202124"/>
                </a:solidFill>
                <a:latin typeface="arial"/>
              </a:rPr>
              <a:t>/ </a:t>
            </a:r>
            <a:r>
              <a:rPr lang="fr-FR" sz="2800" dirty="0" smtClean="0">
                <a:solidFill>
                  <a:srgbClr val="7030A0"/>
                </a:solidFill>
                <a:latin typeface="arial"/>
              </a:rPr>
              <a:t>Logopédie: Traitement </a:t>
            </a:r>
            <a:r>
              <a:rPr lang="fr-FR" sz="2800" dirty="0">
                <a:solidFill>
                  <a:srgbClr val="7030A0"/>
                </a:solidFill>
                <a:latin typeface="arial"/>
              </a:rPr>
              <a:t>qui vise à corriger les défauts de prononciation chez les enfants.</a:t>
            </a:r>
            <a:endParaRPr lang="fr-FR" sz="2800" dirty="0" smtClean="0">
              <a:solidFill>
                <a:srgbClr val="7030A0"/>
              </a:solidFill>
              <a:latin typeface="Book Antiqua" pitchFamily="18" charset="0"/>
            </a:endParaRPr>
          </a:p>
          <a:p>
            <a:pPr eaLnBrk="1" hangingPunct="1">
              <a:lnSpc>
                <a:spcPct val="90000"/>
              </a:lnSpc>
            </a:pPr>
            <a:r>
              <a:rPr lang="fr-FR" dirty="0" smtClean="0">
                <a:solidFill>
                  <a:schemeClr val="tx2">
                    <a:lumMod val="50000"/>
                  </a:schemeClr>
                </a:solidFill>
                <a:latin typeface="Book Antiqua" pitchFamily="18" charset="0"/>
              </a:rPr>
              <a:t> </a:t>
            </a:r>
          </a:p>
          <a:p>
            <a:pPr eaLnBrk="1" hangingPunct="1">
              <a:lnSpc>
                <a:spcPct val="90000"/>
              </a:lnSpc>
            </a:pPr>
            <a:endParaRPr lang="fr-FR" dirty="0" smtClean="0">
              <a:solidFill>
                <a:schemeClr val="tx2">
                  <a:lumMod val="50000"/>
                </a:schemeClr>
              </a:solidFill>
              <a:latin typeface="Book Antiqua" pitchFamily="18" charset="0"/>
            </a:endParaRPr>
          </a:p>
          <a:p>
            <a:pPr eaLnBrk="1" hangingPunct="1">
              <a:lnSpc>
                <a:spcPct val="90000"/>
              </a:lnSpc>
              <a:buFontTx/>
              <a:buNone/>
            </a:pPr>
            <a:endParaRPr lang="fr-FR" sz="2800" dirty="0" smtClean="0"/>
          </a:p>
        </p:txBody>
      </p:sp>
    </p:spTree>
    <p:extLst>
      <p:ext uri="{BB962C8B-B14F-4D97-AF65-F5344CB8AC3E}">
        <p14:creationId xmlns:p14="http://schemas.microsoft.com/office/powerpoint/2010/main" val="305035632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Rectangle 2"/>
          <p:cNvSpPr>
            <a:spLocks noGrp="1" noChangeArrowheads="1"/>
          </p:cNvSpPr>
          <p:nvPr>
            <p:ph type="title" idx="4294967295"/>
          </p:nvPr>
        </p:nvSpPr>
        <p:spPr>
          <a:xfrm>
            <a:off x="323529" y="404813"/>
            <a:ext cx="7988622" cy="765175"/>
          </a:xfrm>
        </p:spPr>
        <p:txBody>
          <a:bodyPr anchor="t"/>
          <a:lstStyle/>
          <a:p>
            <a:pPr eaLnBrk="1" hangingPunct="1">
              <a:defRPr/>
            </a:pPr>
            <a:r>
              <a:rPr lang="fr-FR" sz="3200" b="1" dirty="0" smtClean="0">
                <a:solidFill>
                  <a:srgbClr val="FF0000"/>
                </a:solidFill>
                <a:effectLst/>
              </a:rPr>
              <a:t>VI.III- Retard simple de langage:</a:t>
            </a:r>
          </a:p>
        </p:txBody>
      </p:sp>
      <p:sp>
        <p:nvSpPr>
          <p:cNvPr id="119812" name="Rectangle 3"/>
          <p:cNvSpPr>
            <a:spLocks noGrp="1" noChangeArrowheads="1"/>
          </p:cNvSpPr>
          <p:nvPr>
            <p:ph type="body" idx="4294967295"/>
          </p:nvPr>
        </p:nvSpPr>
        <p:spPr>
          <a:xfrm>
            <a:off x="251520" y="1124744"/>
            <a:ext cx="8712968" cy="5472608"/>
          </a:xfrm>
          <a:ln>
            <a:solidFill>
              <a:srgbClr val="996633"/>
            </a:solidFill>
            <a:miter lim="800000"/>
            <a:headEnd/>
            <a:tailEnd/>
          </a:ln>
        </p:spPr>
        <p:txBody>
          <a:bodyPr/>
          <a:lstStyle/>
          <a:p>
            <a:pPr eaLnBrk="1" hangingPunct="1">
              <a:lnSpc>
                <a:spcPct val="80000"/>
              </a:lnSpc>
              <a:buFontTx/>
              <a:buNone/>
            </a:pPr>
            <a:r>
              <a:rPr lang="fr-FR" sz="1800" b="1" dirty="0" smtClean="0">
                <a:solidFill>
                  <a:srgbClr val="FF0000"/>
                </a:solidFill>
              </a:rPr>
              <a:t>Atteinte des composantes syntaxiques et linguistiques du langage. </a:t>
            </a:r>
          </a:p>
          <a:p>
            <a:pPr eaLnBrk="1" hangingPunct="1">
              <a:lnSpc>
                <a:spcPct val="80000"/>
              </a:lnSpc>
              <a:buFontTx/>
              <a:buNone/>
            </a:pPr>
            <a:endParaRPr lang="fr-FR" sz="1800" dirty="0" smtClean="0"/>
          </a:p>
          <a:p>
            <a:pPr eaLnBrk="1" hangingPunct="1">
              <a:lnSpc>
                <a:spcPct val="80000"/>
              </a:lnSpc>
            </a:pPr>
            <a:r>
              <a:rPr lang="fr-FR" sz="2400" b="1" dirty="0" smtClean="0">
                <a:solidFill>
                  <a:schemeClr val="tx2">
                    <a:lumMod val="50000"/>
                  </a:schemeClr>
                </a:solidFill>
                <a:latin typeface="Book Antiqua" pitchFamily="18" charset="0"/>
              </a:rPr>
              <a:t>Pas de trouble de l’apparition des premiers mots, mais de la première phrase (après 3 ans), en l’absence de retard mental, de trouble grave de la personnalité ou de trouble auditif. </a:t>
            </a:r>
          </a:p>
          <a:p>
            <a:pPr eaLnBrk="1" hangingPunct="1">
              <a:lnSpc>
                <a:spcPct val="80000"/>
              </a:lnSpc>
            </a:pPr>
            <a:r>
              <a:rPr lang="fr-FR" sz="2400" b="1" dirty="0">
                <a:solidFill>
                  <a:schemeClr val="tx2">
                    <a:lumMod val="50000"/>
                  </a:schemeClr>
                </a:solidFill>
                <a:latin typeface="Book Antiqua" pitchFamily="18" charset="0"/>
              </a:rPr>
              <a:t>E</a:t>
            </a:r>
            <a:r>
              <a:rPr lang="fr-FR" sz="2400" b="1" dirty="0" smtClean="0">
                <a:solidFill>
                  <a:schemeClr val="tx2">
                    <a:lumMod val="50000"/>
                  </a:schemeClr>
                </a:solidFill>
                <a:latin typeface="Book Antiqua" pitchFamily="18" charset="0"/>
              </a:rPr>
              <a:t>nsemble des étapes du développement du langage retardé. </a:t>
            </a:r>
          </a:p>
          <a:p>
            <a:pPr eaLnBrk="1" hangingPunct="1">
              <a:lnSpc>
                <a:spcPct val="80000"/>
              </a:lnSpc>
            </a:pPr>
            <a:r>
              <a:rPr lang="fr-FR" sz="2400" b="1" dirty="0">
                <a:solidFill>
                  <a:schemeClr val="tx2">
                    <a:lumMod val="50000"/>
                  </a:schemeClr>
                </a:solidFill>
                <a:latin typeface="Book Antiqua" pitchFamily="18" charset="0"/>
              </a:rPr>
              <a:t>C</a:t>
            </a:r>
            <a:r>
              <a:rPr lang="fr-FR" sz="2400" b="1" dirty="0" smtClean="0">
                <a:solidFill>
                  <a:schemeClr val="tx2">
                    <a:lumMod val="50000"/>
                  </a:schemeClr>
                </a:solidFill>
                <a:latin typeface="Book Antiqua" pitchFamily="18" charset="0"/>
              </a:rPr>
              <a:t>ompréhension généralement bonne mais langage rudimentaire,  vocabulaire pauvre, style télégraphique,  temps des verbes mauvais,  pluriel pas utilisé,  mots souvent déformés. </a:t>
            </a:r>
          </a:p>
          <a:p>
            <a:pPr eaLnBrk="1" hangingPunct="1">
              <a:lnSpc>
                <a:spcPct val="80000"/>
              </a:lnSpc>
            </a:pPr>
            <a:r>
              <a:rPr lang="fr-FR" sz="2400" b="1" dirty="0" smtClean="0">
                <a:solidFill>
                  <a:schemeClr val="tx2">
                    <a:lumMod val="50000"/>
                  </a:schemeClr>
                </a:solidFill>
                <a:latin typeface="Book Antiqua" pitchFamily="18" charset="0"/>
              </a:rPr>
              <a:t>Lacunes importantes parfois masquées par une compréhension correcte. </a:t>
            </a:r>
          </a:p>
          <a:p>
            <a:pPr eaLnBrk="1" hangingPunct="1">
              <a:lnSpc>
                <a:spcPct val="80000"/>
              </a:lnSpc>
            </a:pPr>
            <a:r>
              <a:rPr lang="fr-FR" sz="2400" b="1" dirty="0">
                <a:solidFill>
                  <a:schemeClr val="tx2">
                    <a:lumMod val="50000"/>
                  </a:schemeClr>
                </a:solidFill>
                <a:latin typeface="Book Antiqua" pitchFamily="18" charset="0"/>
              </a:rPr>
              <a:t>T</a:t>
            </a:r>
            <a:r>
              <a:rPr lang="fr-FR" sz="2400" b="1" dirty="0" smtClean="0">
                <a:solidFill>
                  <a:schemeClr val="tx2">
                    <a:lumMod val="50000"/>
                  </a:schemeClr>
                </a:solidFill>
                <a:latin typeface="Book Antiqua" pitchFamily="18" charset="0"/>
              </a:rPr>
              <a:t>roubles de la compréhension associés  = mauvais pronostic. </a:t>
            </a:r>
          </a:p>
        </p:txBody>
      </p:sp>
    </p:spTree>
    <p:extLst>
      <p:ext uri="{BB962C8B-B14F-4D97-AF65-F5344CB8AC3E}">
        <p14:creationId xmlns:p14="http://schemas.microsoft.com/office/powerpoint/2010/main" val="474975872"/>
      </p:ext>
    </p:extLst>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6" name="Rectangle 3"/>
          <p:cNvSpPr>
            <a:spLocks noGrp="1" noChangeArrowheads="1"/>
          </p:cNvSpPr>
          <p:nvPr>
            <p:ph type="body" idx="4294967295"/>
          </p:nvPr>
        </p:nvSpPr>
        <p:spPr>
          <a:xfrm>
            <a:off x="467544" y="1412776"/>
            <a:ext cx="8229600" cy="5219601"/>
          </a:xfrm>
          <a:ln>
            <a:solidFill>
              <a:srgbClr val="996633"/>
            </a:solidFill>
            <a:miter lim="800000"/>
            <a:headEnd/>
            <a:tailEnd/>
          </a:ln>
        </p:spPr>
        <p:txBody>
          <a:bodyPr/>
          <a:lstStyle/>
          <a:p>
            <a:pPr eaLnBrk="1" hangingPunct="1">
              <a:lnSpc>
                <a:spcPct val="90000"/>
              </a:lnSpc>
            </a:pPr>
            <a:r>
              <a:rPr lang="fr-FR" sz="2400" b="1" dirty="0" smtClean="0">
                <a:solidFill>
                  <a:schemeClr val="tx2">
                    <a:lumMod val="50000"/>
                  </a:schemeClr>
                </a:solidFill>
                <a:latin typeface="Book Antiqua" pitchFamily="18" charset="0"/>
              </a:rPr>
              <a:t>Plusieurs facteurs : héréditaires, neurologiques, socioculturels ou psychoaffectifs </a:t>
            </a:r>
          </a:p>
          <a:p>
            <a:pPr eaLnBrk="1" hangingPunct="1">
              <a:lnSpc>
                <a:spcPct val="90000"/>
              </a:lnSpc>
            </a:pPr>
            <a:r>
              <a:rPr lang="fr-FR" sz="2400" b="1" dirty="0">
                <a:solidFill>
                  <a:schemeClr val="tx2">
                    <a:lumMod val="50000"/>
                  </a:schemeClr>
                </a:solidFill>
                <a:latin typeface="Book Antiqua" pitchFamily="18" charset="0"/>
              </a:rPr>
              <a:t>R</a:t>
            </a:r>
            <a:r>
              <a:rPr lang="fr-FR" sz="2400" b="1" dirty="0" smtClean="0">
                <a:solidFill>
                  <a:schemeClr val="tx2">
                    <a:lumMod val="50000"/>
                  </a:schemeClr>
                </a:solidFill>
                <a:latin typeface="Book Antiqua" pitchFamily="18" charset="0"/>
              </a:rPr>
              <a:t>echerche systématique d’ une cause organique. </a:t>
            </a:r>
          </a:p>
          <a:p>
            <a:pPr eaLnBrk="1" hangingPunct="1">
              <a:lnSpc>
                <a:spcPct val="90000"/>
              </a:lnSpc>
            </a:pPr>
            <a:r>
              <a:rPr lang="fr-FR" sz="2400" b="1" dirty="0" smtClean="0">
                <a:solidFill>
                  <a:schemeClr val="tx2">
                    <a:lumMod val="50000"/>
                  </a:schemeClr>
                </a:solidFill>
                <a:latin typeface="Book Antiqua" pitchFamily="18" charset="0"/>
              </a:rPr>
              <a:t> Bilans orthophonique et psychomoteur : recherche de difficultés de mémorisation, de repérage dans le temps et d’organisation du schéma corporel. </a:t>
            </a:r>
          </a:p>
          <a:p>
            <a:pPr eaLnBrk="1" hangingPunct="1">
              <a:lnSpc>
                <a:spcPct val="90000"/>
              </a:lnSpc>
            </a:pPr>
            <a:r>
              <a:rPr lang="fr-FR" sz="2400" b="1" dirty="0" smtClean="0">
                <a:solidFill>
                  <a:schemeClr val="tx2">
                    <a:lumMod val="50000"/>
                  </a:schemeClr>
                </a:solidFill>
                <a:latin typeface="Book Antiqua" pitchFamily="18" charset="0"/>
              </a:rPr>
              <a:t>Évolution généralement favorable. </a:t>
            </a:r>
          </a:p>
          <a:p>
            <a:pPr eaLnBrk="1" hangingPunct="1">
              <a:lnSpc>
                <a:spcPct val="90000"/>
              </a:lnSpc>
            </a:pPr>
            <a:r>
              <a:rPr lang="fr-FR" sz="2400" b="1" dirty="0" smtClean="0">
                <a:solidFill>
                  <a:schemeClr val="tx2">
                    <a:lumMod val="50000"/>
                  </a:schemeClr>
                </a:solidFill>
                <a:latin typeface="Book Antiqua" pitchFamily="18" charset="0"/>
              </a:rPr>
              <a:t>Rééducation orthophonique indiquée si  troubles persistent après 5 ans. </a:t>
            </a:r>
          </a:p>
          <a:p>
            <a:pPr eaLnBrk="1" hangingPunct="1">
              <a:lnSpc>
                <a:spcPct val="90000"/>
              </a:lnSpc>
            </a:pPr>
            <a:r>
              <a:rPr lang="fr-FR" sz="2400" b="1" dirty="0" smtClean="0">
                <a:solidFill>
                  <a:schemeClr val="tx2">
                    <a:lumMod val="50000"/>
                  </a:schemeClr>
                </a:solidFill>
                <a:latin typeface="Book Antiqua" pitchFamily="18" charset="0"/>
              </a:rPr>
              <a:t>Rééducation psychomotrice associée dans certains cas. </a:t>
            </a:r>
          </a:p>
          <a:p>
            <a:pPr eaLnBrk="1" hangingPunct="1">
              <a:lnSpc>
                <a:spcPct val="90000"/>
              </a:lnSpc>
            </a:pPr>
            <a:r>
              <a:rPr lang="fr-FR" sz="2400" b="1" dirty="0" smtClean="0">
                <a:solidFill>
                  <a:schemeClr val="tx2">
                    <a:lumMod val="50000"/>
                  </a:schemeClr>
                </a:solidFill>
                <a:latin typeface="Book Antiqua" pitchFamily="18" charset="0"/>
              </a:rPr>
              <a:t>Psychothérapie et guidance parentale  parfois nécessaires dans les cas graves. </a:t>
            </a:r>
          </a:p>
          <a:p>
            <a:pPr marL="0" indent="0" eaLnBrk="1" hangingPunct="1">
              <a:lnSpc>
                <a:spcPct val="90000"/>
              </a:lnSpc>
              <a:buNone/>
            </a:pPr>
            <a:endParaRPr lang="fr-FR" sz="2000" dirty="0" smtClean="0"/>
          </a:p>
          <a:p>
            <a:pPr eaLnBrk="1" hangingPunct="1">
              <a:lnSpc>
                <a:spcPct val="90000"/>
              </a:lnSpc>
            </a:pPr>
            <a:endParaRPr lang="fr-FR" sz="2400" dirty="0" smtClean="0"/>
          </a:p>
        </p:txBody>
      </p:sp>
    </p:spTree>
    <p:extLst>
      <p:ext uri="{BB962C8B-B14F-4D97-AF65-F5344CB8AC3E}">
        <p14:creationId xmlns:p14="http://schemas.microsoft.com/office/powerpoint/2010/main" val="657380552"/>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692696"/>
            <a:ext cx="8784976" cy="5976664"/>
          </a:xfrm>
        </p:spPr>
        <p:txBody>
          <a:bodyPr>
            <a:noAutofit/>
          </a:bodyPr>
          <a:lstStyle/>
          <a:p>
            <a:r>
              <a:rPr lang="fr-FR" b="1" dirty="0" smtClean="0">
                <a:solidFill>
                  <a:srgbClr val="FF0000"/>
                </a:solidFill>
                <a:latin typeface="Arial Black" pitchFamily="34" charset="0"/>
              </a:rPr>
              <a:t>VII- LES DÉFICIENCES AUDITIVES CHEZ L’ENFANT:</a:t>
            </a:r>
            <a:br>
              <a:rPr lang="fr-FR" b="1" dirty="0" smtClean="0">
                <a:solidFill>
                  <a:srgbClr val="FF0000"/>
                </a:solidFill>
                <a:latin typeface="Arial Black" pitchFamily="34" charset="0"/>
              </a:rPr>
            </a:br>
            <a:r>
              <a:rPr lang="fr-FR" sz="5400" b="1" dirty="0">
                <a:solidFill>
                  <a:srgbClr val="7030A0"/>
                </a:solidFill>
                <a:latin typeface="Book Antiqua" pitchFamily="18" charset="0"/>
              </a:rPr>
              <a:t/>
            </a:r>
            <a:br>
              <a:rPr lang="fr-FR" sz="5400" b="1" dirty="0">
                <a:solidFill>
                  <a:srgbClr val="7030A0"/>
                </a:solidFill>
                <a:latin typeface="Book Antiqua" pitchFamily="18" charset="0"/>
              </a:rPr>
            </a:br>
            <a:endParaRPr lang="fr-FR" sz="4000" b="1" dirty="0">
              <a:solidFill>
                <a:srgbClr val="7030A0"/>
              </a:solidFill>
              <a:latin typeface="Book Antiqua" pitchFamily="18" charset="0"/>
            </a:endParaRPr>
          </a:p>
        </p:txBody>
      </p:sp>
    </p:spTree>
    <p:extLst>
      <p:ext uri="{BB962C8B-B14F-4D97-AF65-F5344CB8AC3E}">
        <p14:creationId xmlns:p14="http://schemas.microsoft.com/office/powerpoint/2010/main" val="193543620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lstStyle/>
          <a:p>
            <a:endParaRPr lang="fr-FR" dirty="0"/>
          </a:p>
        </p:txBody>
      </p:sp>
      <p:pic>
        <p:nvPicPr>
          <p:cNvPr id="3" name="Picture 2" descr="C:\Users\smarttech\Desktop\oreille-systeme-auditif (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60648"/>
            <a:ext cx="9144000" cy="63367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333148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numéro de diapositive 4"/>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0AFF615A-230E-4ED1-806C-66129AE5A770}" type="slidenum">
              <a:rPr lang="fr-FR" sz="1200">
                <a:solidFill>
                  <a:srgbClr val="006699">
                    <a:shade val="50000"/>
                  </a:srgbClr>
                </a:solidFill>
                <a:latin typeface="Arial" charset="0"/>
                <a:cs typeface="Arial" charset="0"/>
              </a:rPr>
              <a:pPr algn="r" fontAlgn="base">
                <a:spcBef>
                  <a:spcPct val="0"/>
                </a:spcBef>
                <a:spcAft>
                  <a:spcPct val="0"/>
                </a:spcAft>
                <a:defRPr/>
              </a:pPr>
              <a:t>18</a:t>
            </a:fld>
            <a:endParaRPr lang="fr-FR" sz="1200">
              <a:solidFill>
                <a:srgbClr val="006699">
                  <a:shade val="50000"/>
                </a:srgbClr>
              </a:solidFill>
              <a:latin typeface="Arial" charset="0"/>
              <a:cs typeface="Arial" charset="0"/>
            </a:endParaRPr>
          </a:p>
        </p:txBody>
      </p:sp>
      <p:pic>
        <p:nvPicPr>
          <p:cNvPr id="6" name="IMAG0014.ASF">
            <a:hlinkClick r:id="" action="ppaction://media"/>
          </p:cNvPr>
          <p:cNvPicPr>
            <a:picLocks noGrp="1" noRot="1" noChangeAspect="1"/>
          </p:cNvPicPr>
          <p:nvPr>
            <p:ph idx="4294967295"/>
            <a:videoFile r:link="rId1"/>
          </p:nvPr>
        </p:nvPicPr>
        <p:blipFill>
          <a:blip r:embed="rId5">
            <a:extLst>
              <a:ext uri="{28A0092B-C50C-407E-A947-70E740481C1C}">
                <a14:useLocalDpi xmlns:a14="http://schemas.microsoft.com/office/drawing/2010/main" val="0"/>
              </a:ext>
            </a:extLst>
          </a:blip>
          <a:srcRect/>
          <a:stretch>
            <a:fillRect/>
          </a:stretch>
        </p:blipFill>
        <p:spPr>
          <a:xfrm>
            <a:off x="571500" y="2114550"/>
            <a:ext cx="3048000" cy="2163763"/>
          </a:xfrm>
        </p:spPr>
      </p:pic>
      <p:pic>
        <p:nvPicPr>
          <p:cNvPr id="7" name="IMAG0030.ASF">
            <a:hlinkClick r:id="" action="ppaction://media"/>
          </p:cNvPr>
          <p:cNvPicPr>
            <a:picLocks noRot="1" noChangeAspect="1"/>
          </p:cNvPicPr>
          <p:nvPr>
            <a:videoFile r:link="rId2"/>
          </p:nvPr>
        </p:nvPicPr>
        <p:blipFill>
          <a:blip r:embed="rId6">
            <a:extLst>
              <a:ext uri="{28A0092B-C50C-407E-A947-70E740481C1C}">
                <a14:useLocalDpi xmlns:a14="http://schemas.microsoft.com/office/drawing/2010/main" val="0"/>
              </a:ext>
            </a:extLst>
          </a:blip>
          <a:srcRect/>
          <a:stretch>
            <a:fillRect/>
          </a:stretch>
        </p:blipFill>
        <p:spPr bwMode="auto">
          <a:xfrm>
            <a:off x="5286375" y="2071688"/>
            <a:ext cx="3048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ZoneTexte 7"/>
          <p:cNvSpPr txBox="1">
            <a:spLocks noChangeArrowheads="1"/>
          </p:cNvSpPr>
          <p:nvPr/>
        </p:nvSpPr>
        <p:spPr bwMode="auto">
          <a:xfrm>
            <a:off x="3643313" y="3143250"/>
            <a:ext cx="15398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BE" dirty="0" smtClean="0">
                <a:solidFill>
                  <a:srgbClr val="FF0000"/>
                </a:solidFill>
                <a:latin typeface="Arial" pitchFamily="34" charset="0"/>
                <a:cs typeface="Arial" pitchFamily="34" charset="0"/>
                <a:sym typeface="Wingdings" pitchFamily="2" charset="2"/>
              </a:rPr>
              <a:t></a:t>
            </a:r>
            <a:r>
              <a:rPr lang="fr-BE" dirty="0" smtClean="0">
                <a:solidFill>
                  <a:srgbClr val="006699"/>
                </a:solidFill>
                <a:latin typeface="Arial" pitchFamily="34" charset="0"/>
                <a:cs typeface="Arial" pitchFamily="34" charset="0"/>
                <a:sym typeface="Wingdings" pitchFamily="2" charset="2"/>
              </a:rPr>
              <a:t> </a:t>
            </a:r>
            <a:r>
              <a:rPr lang="fr-BE" dirty="0" smtClean="0">
                <a:solidFill>
                  <a:srgbClr val="FF0000"/>
                </a:solidFill>
                <a:latin typeface="Arial" pitchFamily="34" charset="0"/>
                <a:cs typeface="Arial" pitchFamily="34" charset="0"/>
                <a:sym typeface="Wingdings" pitchFamily="2" charset="2"/>
              </a:rPr>
              <a:t>5 à 6 mois</a:t>
            </a:r>
            <a:endParaRPr lang="fr-BE" dirty="0" smtClean="0">
              <a:solidFill>
                <a:srgbClr val="FF0000"/>
              </a:solidFill>
              <a:latin typeface="Arial" pitchFamily="34" charset="0"/>
              <a:cs typeface="Arial" pitchFamily="34" charset="0"/>
            </a:endParaRPr>
          </a:p>
        </p:txBody>
      </p:sp>
      <p:sp>
        <p:nvSpPr>
          <p:cNvPr id="21512" name="Text Box 8"/>
          <p:cNvSpPr txBox="1">
            <a:spLocks noChangeArrowheads="1"/>
          </p:cNvSpPr>
          <p:nvPr/>
        </p:nvSpPr>
        <p:spPr bwMode="auto">
          <a:xfrm>
            <a:off x="395536" y="4581525"/>
            <a:ext cx="8291264" cy="830997"/>
          </a:xfrm>
          <a:prstGeom prst="rect">
            <a:avLst/>
          </a:prstGeom>
          <a:noFill/>
          <a:ln w="9525">
            <a:solidFill>
              <a:srgbClr val="6633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BE" sz="2400" b="1" dirty="0" smtClean="0">
                <a:solidFill>
                  <a:srgbClr val="FF0000"/>
                </a:solidFill>
                <a:latin typeface="Arial Black" pitchFamily="34" charset="0"/>
              </a:rPr>
              <a:t>Les organes sensoriels </a:t>
            </a:r>
            <a:r>
              <a:rPr lang="fr-BE" sz="2400" b="1" dirty="0" smtClean="0">
                <a:solidFill>
                  <a:srgbClr val="000000"/>
                </a:solidFill>
                <a:latin typeface="Arial Black" pitchFamily="34" charset="0"/>
              </a:rPr>
              <a:t>sont très performants</a:t>
            </a:r>
          </a:p>
          <a:p>
            <a:pPr algn="ctr" eaLnBrk="1" fontAlgn="base" hangingPunct="1">
              <a:spcBef>
                <a:spcPct val="0"/>
              </a:spcBef>
              <a:spcAft>
                <a:spcPct val="0"/>
              </a:spcAft>
            </a:pPr>
            <a:r>
              <a:rPr lang="fr-BE" sz="2400" b="1" dirty="0" smtClean="0">
                <a:solidFill>
                  <a:srgbClr val="000000"/>
                </a:solidFill>
                <a:latin typeface="Arial Black" pitchFamily="34" charset="0"/>
              </a:rPr>
              <a:t>La vision et l’audition sont présentes.</a:t>
            </a:r>
            <a:endParaRPr lang="fr-FR" sz="2400" b="1" dirty="0" smtClean="0">
              <a:solidFill>
                <a:srgbClr val="000000"/>
              </a:solidFill>
              <a:latin typeface="Arial Black" pitchFamily="34" charset="0"/>
            </a:endParaRPr>
          </a:p>
        </p:txBody>
      </p:sp>
    </p:spTree>
    <p:extLst>
      <p:ext uri="{BB962C8B-B14F-4D97-AF65-F5344CB8AC3E}">
        <p14:creationId xmlns:p14="http://schemas.microsoft.com/office/powerpoint/2010/main" val="263965547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p:cTn id="7" fill="hold" display="0">
                  <p:stCondLst>
                    <p:cond delay="indefinite"/>
                  </p:stCondLst>
                  <p:endCondLst>
                    <p:cond evt="onNext" delay="0">
                      <p:tgtEl>
                        <p:sldTgt/>
                      </p:tgtEl>
                    </p:cond>
                    <p:cond evt="onPrev" delay="0">
                      <p:tgtEl>
                        <p:sldTgt/>
                      </p:tgtEl>
                    </p:cond>
                  </p:endCondLst>
                </p:cTn>
                <p:tgtEl>
                  <p:spTgt spid="6"/>
                </p:tgtEl>
              </p:cMediaNode>
            </p:video>
            <p:seq concurrent="1" nextAc="seek">
              <p:cTn id="8" restart="whenNotActive" fill="hold" evtFilter="cancelBubble" nodeType="interactiveSeq">
                <p:stCondLst>
                  <p:cond evt="onClick" delay="0">
                    <p:tgtEl>
                      <p:spTgt spid="7"/>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7"/>
                                        </p:tgtEl>
                                      </p:cBhvr>
                                    </p:cmd>
                                  </p:childTnLst>
                                </p:cTn>
                              </p:par>
                            </p:childTnLst>
                          </p:cTn>
                        </p:par>
                      </p:childTnLst>
                    </p:cTn>
                  </p:par>
                </p:childTnLst>
              </p:cTn>
              <p:nextCondLst>
                <p:cond evt="onClick" delay="0">
                  <p:tgtEl>
                    <p:spTgt spid="7"/>
                  </p:tgtEl>
                </p:cond>
              </p:nextCondLst>
            </p:seq>
            <p:video>
              <p:cMediaNode>
                <p:cTn id="13" fill="hold" display="0">
                  <p:stCondLst>
                    <p:cond delay="indefinite"/>
                  </p:stCondLst>
                  <p:endCondLst>
                    <p:cond evt="onNext" delay="0">
                      <p:tgtEl>
                        <p:sldTgt/>
                      </p:tgtEl>
                    </p:cond>
                    <p:cond evt="onPrev" delay="0">
                      <p:tgtEl>
                        <p:sldTgt/>
                      </p:tgtEl>
                    </p:cond>
                  </p:endCondLst>
                </p:cTn>
                <p:tgtEl>
                  <p:spTgt spid="7"/>
                </p:tgtEl>
              </p:cMediaNode>
            </p:video>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466730"/>
          </a:xfrm>
        </p:spPr>
        <p:txBody>
          <a:bodyPr>
            <a:normAutofit fontScale="90000"/>
          </a:bodyPr>
          <a:lstStyle/>
          <a:p>
            <a:r>
              <a:rPr lang="fr-FR" sz="3600" b="1" dirty="0" smtClean="0">
                <a:solidFill>
                  <a:srgbClr val="FF0000"/>
                </a:solidFill>
                <a:latin typeface="Arial Black" pitchFamily="34" charset="0"/>
              </a:rPr>
              <a:t>VII.I </a:t>
            </a:r>
            <a:r>
              <a:rPr lang="fr-FR" sz="3600" b="1" u="none" strike="noStrike" baseline="0" dirty="0" smtClean="0">
                <a:solidFill>
                  <a:srgbClr val="FF0000"/>
                </a:solidFill>
                <a:latin typeface="Arial Black" pitchFamily="34" charset="0"/>
              </a:rPr>
              <a:t>- LA SURDITÉ DE TRANSMISSION: </a:t>
            </a:r>
            <a:br>
              <a:rPr lang="fr-FR" sz="3600" b="1" u="none" strike="noStrike" baseline="0" dirty="0" smtClean="0">
                <a:solidFill>
                  <a:srgbClr val="FF0000"/>
                </a:solidFill>
                <a:latin typeface="Arial Black" pitchFamily="34" charset="0"/>
              </a:rPr>
            </a:br>
            <a:r>
              <a:rPr lang="fr-FR" sz="4000" b="1" u="none" strike="noStrike" baseline="0" dirty="0" smtClean="0">
                <a:solidFill>
                  <a:srgbClr val="FF0000"/>
                </a:solidFill>
                <a:latin typeface="Book Antiqua" pitchFamily="18" charset="0"/>
              </a:rPr>
              <a:t/>
            </a:r>
            <a:br>
              <a:rPr lang="fr-FR" sz="4000" b="1" u="none" strike="noStrike" baseline="0" dirty="0" smtClean="0">
                <a:solidFill>
                  <a:srgbClr val="FF0000"/>
                </a:solidFill>
                <a:latin typeface="Book Antiqua" pitchFamily="18" charset="0"/>
              </a:rPr>
            </a:br>
            <a:r>
              <a:rPr lang="fr-FR" b="1" dirty="0" smtClean="0">
                <a:latin typeface="Book Antiqua" pitchFamily="18" charset="0"/>
              </a:rPr>
              <a:t>C’est l’atteinte de </a:t>
            </a:r>
            <a:r>
              <a:rPr lang="fr-FR" b="1" u="sng" dirty="0" smtClean="0">
                <a:solidFill>
                  <a:srgbClr val="FF0000"/>
                </a:solidFill>
                <a:latin typeface="Book Antiqua" pitchFamily="18" charset="0"/>
              </a:rPr>
              <a:t>l’</a:t>
            </a:r>
            <a:r>
              <a:rPr lang="fr-FR" b="1" u="sng" strike="noStrike" baseline="0" dirty="0" smtClean="0">
                <a:solidFill>
                  <a:srgbClr val="FF0000"/>
                </a:solidFill>
                <a:latin typeface="Book Antiqua" pitchFamily="18" charset="0"/>
              </a:rPr>
              <a:t>oreille externe </a:t>
            </a:r>
            <a:r>
              <a:rPr lang="fr-FR" b="1" u="none" strike="noStrike" baseline="0" dirty="0" smtClean="0">
                <a:latin typeface="Book Antiqua" pitchFamily="18" charset="0"/>
              </a:rPr>
              <a:t>ou </a:t>
            </a:r>
            <a:r>
              <a:rPr lang="fr-FR" b="1" u="sng" strike="noStrike" baseline="0" dirty="0" smtClean="0">
                <a:solidFill>
                  <a:srgbClr val="FF0000"/>
                </a:solidFill>
                <a:latin typeface="Book Antiqua" pitchFamily="18" charset="0"/>
              </a:rPr>
              <a:t>moyenne</a:t>
            </a:r>
            <a:r>
              <a:rPr lang="fr-FR" b="1" u="none" strike="noStrike" baseline="0" dirty="0" smtClean="0">
                <a:latin typeface="Book Antiqua" pitchFamily="18" charset="0"/>
              </a:rPr>
              <a:t> où les causes sont soit :</a:t>
            </a:r>
            <a:br>
              <a:rPr lang="fr-FR" b="1" u="none" strike="noStrike" baseline="0" dirty="0" smtClean="0">
                <a:latin typeface="Book Antiqua" pitchFamily="18" charset="0"/>
              </a:rPr>
            </a:br>
            <a:r>
              <a:rPr lang="fr-FR" b="1" u="none" strike="noStrike" baseline="0" dirty="0" smtClean="0">
                <a:latin typeface="Book Antiqua" pitchFamily="18" charset="0"/>
              </a:rPr>
              <a:t/>
            </a:r>
            <a:br>
              <a:rPr lang="fr-FR" b="1" u="none" strike="noStrike" baseline="0" dirty="0" smtClean="0">
                <a:latin typeface="Book Antiqua" pitchFamily="18" charset="0"/>
              </a:rPr>
            </a:br>
            <a:r>
              <a:rPr lang="fr-FR" b="1" u="none" strike="noStrike" baseline="0" dirty="0" smtClean="0">
                <a:latin typeface="Book Antiqua" pitchFamily="18" charset="0"/>
              </a:rPr>
              <a:t>- </a:t>
            </a:r>
            <a:r>
              <a:rPr lang="fr-FR" b="1" u="sng" strike="noStrike" baseline="0" dirty="0" smtClean="0">
                <a:solidFill>
                  <a:srgbClr val="FF0000"/>
                </a:solidFill>
                <a:latin typeface="Book Antiqua" pitchFamily="18" charset="0"/>
              </a:rPr>
              <a:t>CONGÉNITALES</a:t>
            </a:r>
            <a:r>
              <a:rPr lang="fr-FR" b="1" u="none" strike="noStrike" baseline="0" dirty="0" smtClean="0">
                <a:latin typeface="Book Antiqua" pitchFamily="18" charset="0"/>
              </a:rPr>
              <a:t> : aplasie du</a:t>
            </a:r>
            <a:br>
              <a:rPr lang="fr-FR" b="1" u="none" strike="noStrike" baseline="0" dirty="0" smtClean="0">
                <a:latin typeface="Book Antiqua" pitchFamily="18" charset="0"/>
              </a:rPr>
            </a:br>
            <a:r>
              <a:rPr lang="fr-FR" b="1" u="none" strike="noStrike" baseline="0" dirty="0" smtClean="0">
                <a:latin typeface="Book Antiqua" pitchFamily="18" charset="0"/>
              </a:rPr>
              <a:t>  pavillon, malformation…</a:t>
            </a:r>
            <a:br>
              <a:rPr lang="fr-FR" b="1" u="none" strike="noStrike" baseline="0" dirty="0" smtClean="0">
                <a:latin typeface="Book Antiqua" pitchFamily="18" charset="0"/>
              </a:rPr>
            </a:br>
            <a:r>
              <a:rPr lang="fr-FR" b="1" u="none" strike="noStrike" baseline="0" dirty="0" smtClean="0">
                <a:latin typeface="Book Antiqua" pitchFamily="18" charset="0"/>
              </a:rPr>
              <a:t>- </a:t>
            </a:r>
            <a:r>
              <a:rPr lang="fr-FR" b="1" u="sng" strike="noStrike" baseline="0" dirty="0" smtClean="0">
                <a:solidFill>
                  <a:srgbClr val="FF0000"/>
                </a:solidFill>
                <a:latin typeface="Book Antiqua" pitchFamily="18" charset="0"/>
              </a:rPr>
              <a:t>ACQUISES</a:t>
            </a:r>
            <a:r>
              <a:rPr lang="fr-FR" b="1" u="none" strike="noStrike" baseline="0" dirty="0" smtClean="0">
                <a:latin typeface="Book Antiqua" pitchFamily="18" charset="0"/>
              </a:rPr>
              <a:t> : </a:t>
            </a:r>
            <a:r>
              <a:rPr lang="fr-FR" b="1" dirty="0" smtClean="0">
                <a:latin typeface="Book Antiqua" pitchFamily="18" charset="0"/>
              </a:rPr>
              <a:t>O</a:t>
            </a:r>
            <a:r>
              <a:rPr lang="fr-FR" b="1" u="none" strike="noStrike" baseline="0" dirty="0" smtClean="0">
                <a:latin typeface="Book Antiqua" pitchFamily="18" charset="0"/>
              </a:rPr>
              <a:t>tites Accessible au traitement médical Perte de 60 </a:t>
            </a:r>
            <a:r>
              <a:rPr lang="fr-FR" b="1" u="none" strike="noStrike" baseline="0" dirty="0" err="1" smtClean="0">
                <a:latin typeface="Book Antiqua" pitchFamily="18" charset="0"/>
              </a:rPr>
              <a:t>db</a:t>
            </a:r>
            <a:r>
              <a:rPr lang="fr-FR" b="1" u="none" strike="noStrike" baseline="0" dirty="0" smtClean="0">
                <a:latin typeface="Book Antiqua" pitchFamily="18" charset="0"/>
              </a:rPr>
              <a:t> maximum.</a:t>
            </a:r>
            <a:endParaRPr lang="fr-FR" b="1" dirty="0">
              <a:latin typeface="Book Antiqua" pitchFamily="18" charset="0"/>
            </a:endParaRPr>
          </a:p>
        </p:txBody>
      </p:sp>
    </p:spTree>
    <p:extLst>
      <p:ext uri="{BB962C8B-B14F-4D97-AF65-F5344CB8AC3E}">
        <p14:creationId xmlns:p14="http://schemas.microsoft.com/office/powerpoint/2010/main" val="2452548167"/>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smarttech\Desktop\aplasie_appareillage_lmresized_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9992" y="404664"/>
            <a:ext cx="4176464" cy="3600400"/>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C:\Users\smarttech\Desktop\téléchargemen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520" y="3501008"/>
            <a:ext cx="3841229" cy="29397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65208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a:bodyPr>
          <a:lstStyle/>
          <a:p>
            <a:pPr algn="l"/>
            <a:r>
              <a:rPr lang="fr-FR" sz="3200" b="1" dirty="0" smtClean="0">
                <a:solidFill>
                  <a:srgbClr val="FF0000"/>
                </a:solidFill>
                <a:latin typeface="Arial Black" pitchFamily="34" charset="0"/>
              </a:rPr>
              <a:t>VII. II-</a:t>
            </a:r>
            <a:r>
              <a:rPr lang="fr-FR" sz="3200" b="1" i="0" u="none" strike="noStrike" baseline="0" dirty="0" smtClean="0">
                <a:solidFill>
                  <a:srgbClr val="FF0000"/>
                </a:solidFill>
                <a:latin typeface="Arial Black" pitchFamily="34" charset="0"/>
              </a:rPr>
              <a:t> LA SURDITÉ DE PERCEPTION : </a:t>
            </a:r>
            <a:br>
              <a:rPr lang="fr-FR" sz="3200" b="1" i="0" u="none" strike="noStrike" baseline="0" dirty="0" smtClean="0">
                <a:solidFill>
                  <a:srgbClr val="FF0000"/>
                </a:solidFill>
                <a:latin typeface="Arial Black" pitchFamily="34" charset="0"/>
              </a:rPr>
            </a:br>
            <a:r>
              <a:rPr lang="fr-FR" sz="3200" b="1" dirty="0">
                <a:solidFill>
                  <a:srgbClr val="FF0000"/>
                </a:solidFill>
                <a:latin typeface="Arial Black" pitchFamily="34" charset="0"/>
              </a:rPr>
              <a:t/>
            </a:r>
            <a:br>
              <a:rPr lang="fr-FR" sz="3200" b="1" dirty="0">
                <a:solidFill>
                  <a:srgbClr val="FF0000"/>
                </a:solidFill>
                <a:latin typeface="Arial Black" pitchFamily="34" charset="0"/>
              </a:rPr>
            </a:br>
            <a:r>
              <a:rPr lang="fr-FR" sz="3200" b="1" dirty="0" smtClean="0">
                <a:latin typeface="Book Antiqua" pitchFamily="18" charset="0"/>
              </a:rPr>
              <a:t>À </a:t>
            </a:r>
            <a:r>
              <a:rPr lang="fr-FR" sz="3200" b="1" dirty="0">
                <a:latin typeface="Book Antiqua" pitchFamily="18" charset="0"/>
              </a:rPr>
              <a:t>l'intérieur de </a:t>
            </a:r>
            <a:r>
              <a:rPr lang="fr-FR" sz="3200" b="1" dirty="0" smtClean="0">
                <a:latin typeface="Book Antiqua" pitchFamily="18" charset="0"/>
              </a:rPr>
              <a:t> </a:t>
            </a:r>
            <a:r>
              <a:rPr lang="fr-FR" sz="3200" b="1" dirty="0" smtClean="0">
                <a:solidFill>
                  <a:srgbClr val="FF0000"/>
                </a:solidFill>
                <a:latin typeface="Book Antiqua" pitchFamily="18" charset="0"/>
              </a:rPr>
              <a:t>l’oreille </a:t>
            </a:r>
            <a:r>
              <a:rPr lang="fr-FR" sz="3200" b="1" dirty="0">
                <a:solidFill>
                  <a:srgbClr val="FF0000"/>
                </a:solidFill>
                <a:latin typeface="Book Antiqua" pitchFamily="18" charset="0"/>
              </a:rPr>
              <a:t>interne</a:t>
            </a:r>
            <a:r>
              <a:rPr lang="fr-FR" sz="3200" b="1" dirty="0">
                <a:latin typeface="Book Antiqua" pitchFamily="18" charset="0"/>
              </a:rPr>
              <a:t>, se trouvent de </a:t>
            </a:r>
            <a:r>
              <a:rPr lang="fr-FR" sz="3200" b="1" dirty="0" smtClean="0">
                <a:latin typeface="Book Antiqua" pitchFamily="18" charset="0"/>
              </a:rPr>
              <a:t>cellules </a:t>
            </a:r>
            <a:r>
              <a:rPr lang="fr-FR" sz="3200" b="1" dirty="0">
                <a:latin typeface="Book Antiqua" pitchFamily="18" charset="0"/>
              </a:rPr>
              <a:t>ciliées qui détectent les sons, ainsi que le nerf auditif qui les transmet au cerveau. </a:t>
            </a:r>
            <a:r>
              <a:rPr lang="fr-FR" sz="3200" b="1" dirty="0" smtClean="0">
                <a:latin typeface="Book Antiqua" pitchFamily="18" charset="0"/>
              </a:rPr>
              <a:t/>
            </a:r>
            <a:br>
              <a:rPr lang="fr-FR" sz="3200" b="1" dirty="0" smtClean="0">
                <a:latin typeface="Book Antiqua" pitchFamily="18" charset="0"/>
              </a:rPr>
            </a:br>
            <a:r>
              <a:rPr lang="fr-FR" sz="3200" b="1" dirty="0" smtClean="0">
                <a:latin typeface="Book Antiqua" pitchFamily="18" charset="0"/>
              </a:rPr>
              <a:t>La </a:t>
            </a:r>
            <a:r>
              <a:rPr lang="fr-FR" sz="3200" b="1" dirty="0">
                <a:latin typeface="Book Antiqua" pitchFamily="18" charset="0"/>
              </a:rPr>
              <a:t>dégradation et la disparition </a:t>
            </a:r>
            <a:r>
              <a:rPr lang="fr-FR" sz="3200" b="1" dirty="0" smtClean="0">
                <a:latin typeface="Book Antiqua" pitchFamily="18" charset="0"/>
              </a:rPr>
              <a:t>de ses </a:t>
            </a:r>
            <a:r>
              <a:rPr lang="fr-FR" sz="3200" b="1" dirty="0">
                <a:latin typeface="Book Antiqua" pitchFamily="18" charset="0"/>
              </a:rPr>
              <a:t>cellules ciliées dû au vieillissement, à un son ou à une </a:t>
            </a:r>
            <a:r>
              <a:rPr lang="fr-FR" sz="3200" b="1" dirty="0" smtClean="0">
                <a:latin typeface="Book Antiqua" pitchFamily="18" charset="0"/>
              </a:rPr>
              <a:t>maladie peut conduire à une surdité de perception. </a:t>
            </a:r>
            <a:r>
              <a:rPr lang="fr-FR" sz="3200" b="1" dirty="0">
                <a:latin typeface="Book Antiqua" pitchFamily="18" charset="0"/>
              </a:rPr>
              <a:t/>
            </a:r>
            <a:br>
              <a:rPr lang="fr-FR" sz="3200" b="1" dirty="0">
                <a:latin typeface="Book Antiqua" pitchFamily="18" charset="0"/>
              </a:rPr>
            </a:br>
            <a:r>
              <a:rPr lang="fr-FR" sz="3200" dirty="0" smtClean="0">
                <a:solidFill>
                  <a:srgbClr val="000000"/>
                </a:solidFill>
                <a:latin typeface="Book Antiqua" pitchFamily="18" charset="0"/>
              </a:rPr>
              <a:t/>
            </a:r>
            <a:br>
              <a:rPr lang="fr-FR" sz="3200" dirty="0" smtClean="0">
                <a:solidFill>
                  <a:srgbClr val="000000"/>
                </a:solidFill>
                <a:latin typeface="Book Antiqua" pitchFamily="18" charset="0"/>
              </a:rPr>
            </a:br>
            <a:r>
              <a:rPr lang="fr-FR" sz="3200" b="1" dirty="0" smtClean="0">
                <a:solidFill>
                  <a:srgbClr val="FF0000"/>
                </a:solidFill>
                <a:latin typeface="Book Antiqua" pitchFamily="18" charset="0"/>
              </a:rPr>
              <a:t>C- LA SURDITÉ </a:t>
            </a:r>
            <a:r>
              <a:rPr lang="fr-FR" sz="3200" b="1" i="0" u="none" strike="noStrike" baseline="0" dirty="0" smtClean="0">
                <a:solidFill>
                  <a:srgbClr val="FF0000"/>
                </a:solidFill>
                <a:latin typeface="Book Antiqua" pitchFamily="18" charset="0"/>
              </a:rPr>
              <a:t>MIXTE</a:t>
            </a:r>
            <a:r>
              <a:rPr lang="fr-FR" sz="3200" b="1" i="0" u="none" strike="noStrike" baseline="0" dirty="0" smtClean="0">
                <a:solidFill>
                  <a:srgbClr val="000000"/>
                </a:solidFill>
                <a:latin typeface="Book Antiqua" pitchFamily="18" charset="0"/>
              </a:rPr>
              <a:t>:  lorsqu’il y</a:t>
            </a:r>
            <a:r>
              <a:rPr lang="fr-FR" sz="3200" b="1" i="0" u="none" strike="noStrike" dirty="0" smtClean="0">
                <a:solidFill>
                  <a:srgbClr val="000000"/>
                </a:solidFill>
                <a:latin typeface="Book Antiqua" pitchFamily="18" charset="0"/>
              </a:rPr>
              <a:t> a à la fois </a:t>
            </a:r>
            <a:r>
              <a:rPr lang="fr-FR" sz="3200" b="1" i="0" u="none" strike="noStrike" baseline="0" dirty="0" smtClean="0">
                <a:solidFill>
                  <a:srgbClr val="000000"/>
                </a:solidFill>
                <a:latin typeface="Book Antiqua" pitchFamily="18" charset="0"/>
              </a:rPr>
              <a:t>une surdité de transmission et une surdité de</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perception. </a:t>
            </a:r>
            <a:endParaRPr lang="fr-FR" sz="3200" b="1" dirty="0">
              <a:latin typeface="Book Antiqua" pitchFamily="18" charset="0"/>
            </a:endParaRPr>
          </a:p>
        </p:txBody>
      </p:sp>
    </p:spTree>
    <p:extLst>
      <p:ext uri="{BB962C8B-B14F-4D97-AF65-F5344CB8AC3E}">
        <p14:creationId xmlns:p14="http://schemas.microsoft.com/office/powerpoint/2010/main" val="351828052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60648"/>
            <a:ext cx="8856984" cy="6394722"/>
          </a:xfrm>
        </p:spPr>
        <p:txBody>
          <a:bodyPr>
            <a:normAutofit fontScale="90000"/>
          </a:bodyPr>
          <a:lstStyle/>
          <a:p>
            <a:pPr algn="l"/>
            <a:r>
              <a:rPr lang="fr-FR" sz="4000" b="1" i="0" u="none" strike="noStrike" baseline="0" dirty="0" smtClean="0">
                <a:solidFill>
                  <a:srgbClr val="FF0000"/>
                </a:solidFill>
                <a:latin typeface="Arial Black" pitchFamily="34" charset="0"/>
              </a:rPr>
              <a:t>VII.III- ÉTIOLOGIES : </a:t>
            </a: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sng" strike="noStrike" baseline="0" dirty="0" smtClean="0">
                <a:solidFill>
                  <a:srgbClr val="FF0000"/>
                </a:solidFill>
                <a:latin typeface="Book Antiqua" pitchFamily="18" charset="0"/>
              </a:rPr>
              <a:t>Congénitales:</a:t>
            </a: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a:t>
            </a:r>
            <a:r>
              <a:rPr lang="fr-FR" b="1" i="0" u="none" strike="noStrike"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  - Infectieuses.</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 Génétiques.</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sng" strike="noStrike" baseline="0" dirty="0" smtClean="0">
                <a:solidFill>
                  <a:srgbClr val="FF0000"/>
                </a:solidFill>
                <a:latin typeface="Book Antiqua" pitchFamily="18" charset="0"/>
              </a:rPr>
              <a:t>Acquises:</a:t>
            </a: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 Infectieuses.</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 Traumatiques.</a:t>
            </a:r>
            <a:br>
              <a:rPr lang="fr-FR" b="1" i="0" u="none" strike="noStrike" baseline="0" dirty="0" smtClean="0">
                <a:solidFill>
                  <a:srgbClr val="00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55867423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856984" cy="6394722"/>
          </a:xfrm>
        </p:spPr>
        <p:txBody>
          <a:bodyPr>
            <a:normAutofit fontScale="90000"/>
          </a:bodyPr>
          <a:lstStyle/>
          <a:p>
            <a:pPr algn="l"/>
            <a:r>
              <a:rPr lang="fr-FR" b="1" i="0" u="none" strike="noStrike" baseline="0" dirty="0" smtClean="0">
                <a:solidFill>
                  <a:srgbClr val="FF0000"/>
                </a:solidFill>
                <a:latin typeface="Arial Black" pitchFamily="34" charset="0"/>
              </a:rPr>
              <a:t>VII.IV- LE DÉPISTAGE :</a:t>
            </a:r>
            <a:br>
              <a:rPr lang="fr-FR" b="1" i="0" u="none" strike="noStrike" baseline="0" dirty="0" smtClean="0">
                <a:solidFill>
                  <a:srgbClr val="FF0000"/>
                </a:solidFill>
                <a:latin typeface="Arial Black" pitchFamily="34"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a:t>
            </a:r>
            <a:r>
              <a:rPr lang="fr-FR"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A la naissance (Antécédents, tests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audiométriques)</a:t>
            </a:r>
            <a:br>
              <a:rPr lang="fr-FR" b="1" i="0" u="none" strike="noStrike" baseline="0" dirty="0" smtClean="0">
                <a:solidFill>
                  <a:srgbClr val="000000"/>
                </a:solidFill>
                <a:latin typeface="Book Antiqua" pitchFamily="18" charset="0"/>
              </a:rPr>
            </a:br>
            <a:r>
              <a:rPr lang="fr-FR" b="1" i="0" u="none" strike="noStrike" baseline="0" dirty="0" smtClean="0">
                <a:solidFill>
                  <a:srgbClr val="FF0000"/>
                </a:solidFill>
                <a:latin typeface="Book Antiqua" pitchFamily="18" charset="0"/>
              </a:rPr>
              <a:t></a:t>
            </a:r>
            <a:r>
              <a:rPr lang="fr-FR"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Pendant la petite enfance</a:t>
            </a:r>
            <a:br>
              <a:rPr lang="fr-FR" b="1" i="0" u="none" strike="noStrike" baseline="0" dirty="0" smtClean="0">
                <a:solidFill>
                  <a:srgbClr val="000000"/>
                </a:solidFill>
                <a:latin typeface="Book Antiqua" pitchFamily="18" charset="0"/>
              </a:rPr>
            </a:br>
            <a:r>
              <a:rPr lang="fr-FR" b="1" i="0" u="none" strike="noStrike" baseline="0" dirty="0" smtClean="0">
                <a:solidFill>
                  <a:srgbClr val="FF0000"/>
                </a:solidFill>
                <a:latin typeface="Book Antiqua" pitchFamily="18" charset="0"/>
              </a:rPr>
              <a:t></a:t>
            </a:r>
            <a:r>
              <a:rPr lang="fr-FR" b="1" i="0" u="none" strike="noStrike" baseline="0" dirty="0" smtClean="0">
                <a:solidFill>
                  <a:srgbClr val="9A6666"/>
                </a:solidFill>
                <a:latin typeface="Book Antiqua" pitchFamily="18" charset="0"/>
              </a:rPr>
              <a:t> </a:t>
            </a:r>
            <a:r>
              <a:rPr lang="fr-FR" b="1" i="0" u="none" strike="noStrike" baseline="0" dirty="0" err="1" smtClean="0">
                <a:solidFill>
                  <a:srgbClr val="000000"/>
                </a:solidFill>
                <a:latin typeface="Book Antiqua" pitchFamily="18" charset="0"/>
              </a:rPr>
              <a:t>Aprés</a:t>
            </a:r>
            <a:r>
              <a:rPr lang="fr-FR" b="1" i="0" u="none" strike="noStrike" baseline="0" dirty="0" smtClean="0">
                <a:solidFill>
                  <a:srgbClr val="000000"/>
                </a:solidFill>
                <a:latin typeface="Book Antiqua" pitchFamily="18" charset="0"/>
              </a:rPr>
              <a:t> un retard de langage</a:t>
            </a:r>
            <a:br>
              <a:rPr lang="fr-FR" b="1" i="0" u="none" strike="noStrike" baseline="0" dirty="0" smtClean="0">
                <a:solidFill>
                  <a:srgbClr val="000000"/>
                </a:solidFill>
                <a:latin typeface="Book Antiqua" pitchFamily="18" charset="0"/>
              </a:rPr>
            </a:br>
            <a:r>
              <a:rPr lang="fr-FR" b="1" i="0" u="none" strike="noStrike" baseline="0" dirty="0" smtClean="0">
                <a:solidFill>
                  <a:srgbClr val="FF0000"/>
                </a:solidFill>
                <a:latin typeface="Book Antiqua" pitchFamily="18" charset="0"/>
              </a:rPr>
              <a:t></a:t>
            </a:r>
            <a:r>
              <a:rPr lang="fr-FR"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Pendant la scolarité, découverte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fortuite (surdité unilatérale, par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exemple).</a:t>
            </a:r>
            <a:br>
              <a:rPr lang="fr-FR" b="1" i="0" u="none" strike="noStrike" baseline="0" dirty="0" smtClean="0">
                <a:solidFill>
                  <a:srgbClr val="000000"/>
                </a:solidFill>
                <a:latin typeface="Book Antiqua" pitchFamily="18" charset="0"/>
              </a:rPr>
            </a:br>
            <a:r>
              <a:rPr lang="fr-FR" b="1" i="0" u="none" strike="noStrike" baseline="0" dirty="0" smtClean="0">
                <a:solidFill>
                  <a:srgbClr val="FF0000"/>
                </a:solidFill>
                <a:latin typeface="Book Antiqua" pitchFamily="18" charset="0"/>
              </a:rPr>
              <a:t></a:t>
            </a:r>
            <a:r>
              <a:rPr lang="fr-FR"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Suite à des infections récidivantes.</a:t>
            </a: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42488854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466730"/>
          </a:xfrm>
        </p:spPr>
        <p:txBody>
          <a:bodyPr>
            <a:normAutofit fontScale="90000"/>
          </a:bodyPr>
          <a:lstStyle/>
          <a:p>
            <a:pPr algn="l"/>
            <a:r>
              <a:rPr lang="fr-FR" b="0" i="0" u="none" strike="noStrike" baseline="0" dirty="0" smtClean="0">
                <a:solidFill>
                  <a:srgbClr val="FF0000"/>
                </a:solidFill>
                <a:latin typeface="ArialMT"/>
              </a:rPr>
              <a:t> </a:t>
            </a:r>
            <a:r>
              <a:rPr lang="fr-FR" b="1" i="0" u="none" strike="noStrike" baseline="0" dirty="0" smtClean="0">
                <a:solidFill>
                  <a:srgbClr val="FF0000"/>
                </a:solidFill>
                <a:latin typeface="Book Antiqua" pitchFamily="18" charset="0"/>
              </a:rPr>
              <a:t>Les Degrés de Surdité:</a:t>
            </a:r>
            <a:br>
              <a:rPr lang="fr-FR"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Audiogramme</a:t>
            </a:r>
            <a:r>
              <a:rPr lang="fr-FR" b="1" i="0" u="none" strike="noStrike"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normal en fonction</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des âges de la vie</a:t>
            </a:r>
            <a:r>
              <a:rPr lang="fr-FR" b="1" dirty="0">
                <a:solidFill>
                  <a:srgbClr val="FF0000"/>
                </a:solidFill>
                <a:latin typeface="Book Antiqua" pitchFamily="18" charset="0"/>
              </a:rPr>
              <a:t/>
            </a:r>
            <a:br>
              <a:rPr lang="fr-FR" b="1" dirty="0">
                <a:solidFill>
                  <a:srgbClr val="FF0000"/>
                </a:solidFill>
                <a:latin typeface="Book Antiqua" pitchFamily="18" charset="0"/>
              </a:rPr>
            </a:br>
            <a:r>
              <a:rPr lang="fr-FR" dirty="0" smtClean="0">
                <a:solidFill>
                  <a:srgbClr val="FF0000"/>
                </a:solidFill>
                <a:latin typeface="ArialMT"/>
              </a:rPr>
              <a:t/>
            </a:r>
            <a:br>
              <a:rPr lang="fr-FR" dirty="0" smtClean="0">
                <a:solidFill>
                  <a:srgbClr val="FF0000"/>
                </a:solidFill>
                <a:latin typeface="ArialMT"/>
              </a:rPr>
            </a:br>
            <a:r>
              <a:rPr lang="fr-FR" dirty="0">
                <a:solidFill>
                  <a:srgbClr val="FF0000"/>
                </a:solidFill>
                <a:latin typeface="ArialMT"/>
              </a:rPr>
              <a:t/>
            </a:r>
            <a:br>
              <a:rPr lang="fr-FR" dirty="0">
                <a:solidFill>
                  <a:srgbClr val="FF0000"/>
                </a:solidFill>
                <a:latin typeface="ArialMT"/>
              </a:rPr>
            </a:br>
            <a:r>
              <a:rPr lang="fr-FR" dirty="0" smtClean="0">
                <a:solidFill>
                  <a:srgbClr val="FF0000"/>
                </a:solidFill>
                <a:latin typeface="ArialMT"/>
              </a:rPr>
              <a:t/>
            </a:r>
            <a:br>
              <a:rPr lang="fr-FR" dirty="0" smtClean="0">
                <a:solidFill>
                  <a:srgbClr val="FF0000"/>
                </a:solidFill>
                <a:latin typeface="ArialMT"/>
              </a:rPr>
            </a:br>
            <a:r>
              <a:rPr lang="fr-FR" dirty="0">
                <a:solidFill>
                  <a:srgbClr val="FF0000"/>
                </a:solidFill>
                <a:latin typeface="ArialMT"/>
              </a:rPr>
              <a:t/>
            </a:r>
            <a:br>
              <a:rPr lang="fr-FR" dirty="0">
                <a:solidFill>
                  <a:srgbClr val="FF0000"/>
                </a:solidFill>
                <a:latin typeface="ArialMT"/>
              </a:rPr>
            </a:br>
            <a:r>
              <a:rPr lang="fr-FR" dirty="0" smtClean="0">
                <a:solidFill>
                  <a:srgbClr val="FF0000"/>
                </a:solidFill>
                <a:latin typeface="ArialMT"/>
              </a:rPr>
              <a:t/>
            </a:r>
            <a:br>
              <a:rPr lang="fr-FR" dirty="0" smtClean="0">
                <a:solidFill>
                  <a:srgbClr val="FF0000"/>
                </a:solidFill>
                <a:latin typeface="ArialMT"/>
              </a:rPr>
            </a:br>
            <a:endParaRPr lang="fr-FR" dirty="0">
              <a:solidFill>
                <a:srgbClr val="FF0000"/>
              </a:solidFill>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2564904"/>
            <a:ext cx="8136904" cy="41044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1114818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lstStyle/>
          <a:p>
            <a:pPr algn="l"/>
            <a:r>
              <a:rPr lang="fr-FR" b="1" i="0" u="none" strike="noStrike" baseline="0" dirty="0" smtClean="0">
                <a:latin typeface="Book Antiqua" pitchFamily="18" charset="0"/>
              </a:rPr>
              <a:t>1/</a:t>
            </a:r>
            <a:r>
              <a:rPr lang="fr-FR" b="1" i="0" u="none" strike="noStrike" baseline="0" dirty="0" smtClean="0">
                <a:solidFill>
                  <a:srgbClr val="FF0000"/>
                </a:solidFill>
                <a:latin typeface="Book Antiqua" pitchFamily="18" charset="0"/>
              </a:rPr>
              <a:t>- SURDITÉ LÉGÈRE : 4O dB</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latin typeface="Book Antiqua" pitchFamily="18" charset="0"/>
              </a:rPr>
              <a:t>2/</a:t>
            </a:r>
            <a:r>
              <a:rPr lang="fr-FR" b="1" i="0" u="none" strike="noStrike" baseline="0" dirty="0" smtClean="0">
                <a:solidFill>
                  <a:srgbClr val="FF0000"/>
                </a:solidFill>
                <a:latin typeface="Book Antiqua" pitchFamily="18" charset="0"/>
              </a:rPr>
              <a:t>-SURDITÉ MOYENNE :             </a:t>
            </a:r>
            <a:br>
              <a:rPr lang="fr-FR" b="1" i="0" u="none" strike="noStrike" baseline="0" dirty="0" smtClean="0">
                <a:solidFill>
                  <a:srgbClr val="FF0000"/>
                </a:solidFill>
                <a:latin typeface="Book Antiqua" pitchFamily="18" charset="0"/>
              </a:rPr>
            </a:br>
            <a:r>
              <a:rPr lang="fr-FR" b="1" dirty="0">
                <a:solidFill>
                  <a:srgbClr val="FF0000"/>
                </a:solidFill>
                <a:latin typeface="Book Antiqua" pitchFamily="18" charset="0"/>
              </a:rPr>
              <a:t> </a:t>
            </a:r>
            <a:r>
              <a:rPr lang="fr-FR" b="1" dirty="0" smtClean="0">
                <a:solidFill>
                  <a:srgbClr val="FF0000"/>
                </a:solidFill>
                <a:latin typeface="Book Antiqua" pitchFamily="18" charset="0"/>
              </a:rPr>
              <a:t>    </a:t>
            </a:r>
            <a:r>
              <a:rPr lang="fr-FR" b="1" i="0" u="none" strike="noStrike" baseline="0" dirty="0" smtClean="0">
                <a:solidFill>
                  <a:srgbClr val="FF0000"/>
                </a:solidFill>
                <a:latin typeface="Book Antiqua" pitchFamily="18" charset="0"/>
              </a:rPr>
              <a:t>de 40 </a:t>
            </a:r>
            <a:r>
              <a:rPr lang="fr-FR" b="1" dirty="0">
                <a:solidFill>
                  <a:srgbClr val="FF0000"/>
                </a:solidFill>
                <a:latin typeface="Book Antiqua" pitchFamily="18" charset="0"/>
              </a:rPr>
              <a:t>à</a:t>
            </a:r>
            <a:r>
              <a:rPr lang="fr-FR" b="1" i="0" u="none" strike="noStrike" baseline="0" dirty="0" smtClean="0">
                <a:solidFill>
                  <a:srgbClr val="FF0000"/>
                </a:solidFill>
                <a:latin typeface="Book Antiqua" pitchFamily="18" charset="0"/>
              </a:rPr>
              <a:t> 70 dB de perte.</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latin typeface="Book Antiqua" pitchFamily="18" charset="0"/>
              </a:rPr>
              <a:t>3/</a:t>
            </a:r>
            <a:r>
              <a:rPr lang="fr-FR" b="1" i="0" u="none" strike="noStrike" baseline="0" dirty="0" smtClean="0">
                <a:solidFill>
                  <a:srgbClr val="FF0000"/>
                </a:solidFill>
                <a:latin typeface="Book Antiqua" pitchFamily="18" charset="0"/>
              </a:rPr>
              <a:t>-SURDITÉ SÉVÈRE :70 </a:t>
            </a:r>
            <a:r>
              <a:rPr lang="fr-FR" b="1" dirty="0">
                <a:solidFill>
                  <a:srgbClr val="FF0000"/>
                </a:solidFill>
                <a:latin typeface="Book Antiqua" pitchFamily="18" charset="0"/>
              </a:rPr>
              <a:t>à</a:t>
            </a:r>
            <a:r>
              <a:rPr lang="fr-FR" b="1" i="0" u="none" strike="noStrike" baseline="0" dirty="0" smtClean="0">
                <a:solidFill>
                  <a:srgbClr val="FF0000"/>
                </a:solidFill>
                <a:latin typeface="Book Antiqua" pitchFamily="18" charset="0"/>
              </a:rPr>
              <a:t> 90 dB</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b="1" i="0" u="none" strike="noStrike" baseline="0" dirty="0" smtClean="0">
                <a:latin typeface="Book Antiqua" pitchFamily="18" charset="0"/>
              </a:rPr>
              <a:t>4/</a:t>
            </a:r>
            <a:r>
              <a:rPr lang="fr-FR" b="1" i="0" u="none" strike="noStrike" baseline="0" dirty="0" smtClean="0">
                <a:solidFill>
                  <a:srgbClr val="FF0000"/>
                </a:solidFill>
                <a:latin typeface="Book Antiqua" pitchFamily="18" charset="0"/>
              </a:rPr>
              <a:t>-SURDITÉ PROFONDE:</a:t>
            </a:r>
            <a:r>
              <a:rPr lang="fr-FR" b="1" i="0" u="none" strike="noStrike" dirty="0" smtClean="0">
                <a:solidFill>
                  <a:srgbClr val="FF0000"/>
                </a:solidFill>
                <a:latin typeface="Book Antiqua" pitchFamily="18" charset="0"/>
              </a:rPr>
              <a:t> </a:t>
            </a:r>
            <a:r>
              <a:rPr lang="fr-FR" b="1" i="0" u="none" strike="noStrike" baseline="0" dirty="0" smtClean="0">
                <a:solidFill>
                  <a:srgbClr val="FF0000"/>
                </a:solidFill>
                <a:latin typeface="Book Antiqua" pitchFamily="18" charset="0"/>
              </a:rPr>
              <a:t>plus   </a:t>
            </a:r>
            <a:br>
              <a:rPr lang="fr-FR" b="1" i="0" u="none" strike="noStrike" baseline="0" dirty="0" smtClean="0">
                <a:solidFill>
                  <a:srgbClr val="FF0000"/>
                </a:solidFill>
                <a:latin typeface="Book Antiqua" pitchFamily="18" charset="0"/>
              </a:rPr>
            </a:br>
            <a:r>
              <a:rPr lang="fr-FR" b="1" dirty="0">
                <a:solidFill>
                  <a:srgbClr val="FF0000"/>
                </a:solidFill>
                <a:latin typeface="Book Antiqua" pitchFamily="18" charset="0"/>
              </a:rPr>
              <a:t> </a:t>
            </a:r>
            <a:r>
              <a:rPr lang="fr-FR" b="1" dirty="0" smtClean="0">
                <a:solidFill>
                  <a:srgbClr val="FF0000"/>
                </a:solidFill>
                <a:latin typeface="Book Antiqua" pitchFamily="18" charset="0"/>
              </a:rPr>
              <a:t>    </a:t>
            </a:r>
            <a:r>
              <a:rPr lang="fr-FR" b="1" i="0" u="none" strike="noStrike" baseline="0" dirty="0" smtClean="0">
                <a:solidFill>
                  <a:srgbClr val="FF0000"/>
                </a:solidFill>
                <a:latin typeface="Book Antiqua" pitchFamily="18" charset="0"/>
              </a:rPr>
              <a:t>de 90 dB de perte.</a:t>
            </a: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55644407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1745" y="260648"/>
            <a:ext cx="8856984" cy="6186309"/>
          </a:xfrm>
          <a:prstGeom prst="rect">
            <a:avLst/>
          </a:prstGeom>
        </p:spPr>
        <p:txBody>
          <a:bodyPr wrap="square">
            <a:spAutoFit/>
          </a:bodyPr>
          <a:lstStyle/>
          <a:p>
            <a:pPr algn="ctr"/>
            <a:endParaRPr lang="fr-FR" sz="4400" b="1" dirty="0" smtClean="0">
              <a:solidFill>
                <a:srgbClr val="FF0000"/>
              </a:solidFill>
              <a:latin typeface="Book Antiqua" pitchFamily="18" charset="0"/>
            </a:endParaRPr>
          </a:p>
          <a:p>
            <a:pPr algn="ctr"/>
            <a:endParaRPr lang="fr-FR" sz="4400" b="1" dirty="0">
              <a:solidFill>
                <a:srgbClr val="FF0000"/>
              </a:solidFill>
              <a:latin typeface="Book Antiqua" pitchFamily="18" charset="0"/>
            </a:endParaRPr>
          </a:p>
          <a:p>
            <a:pPr algn="ctr"/>
            <a:r>
              <a:rPr lang="fr-FR" sz="4400" b="1" dirty="0" smtClean="0">
                <a:solidFill>
                  <a:srgbClr val="FF0000"/>
                </a:solidFill>
                <a:latin typeface="Book Antiqua" pitchFamily="18" charset="0"/>
              </a:rPr>
              <a:t>Le </a:t>
            </a:r>
            <a:r>
              <a:rPr lang="fr-FR" sz="4400" b="1" dirty="0">
                <a:solidFill>
                  <a:srgbClr val="FF0000"/>
                </a:solidFill>
                <a:latin typeface="Book Antiqua" pitchFamily="18" charset="0"/>
              </a:rPr>
              <a:t>bruit est une vibration </a:t>
            </a:r>
            <a:r>
              <a:rPr lang="fr-FR" sz="4400" b="1" dirty="0" smtClean="0">
                <a:solidFill>
                  <a:srgbClr val="FF0000"/>
                </a:solidFill>
                <a:latin typeface="Book Antiqua" pitchFamily="18" charset="0"/>
              </a:rPr>
              <a:t> </a:t>
            </a:r>
            <a:r>
              <a:rPr lang="fr-FR" sz="4400" b="1" dirty="0" smtClean="0">
                <a:solidFill>
                  <a:srgbClr val="000000"/>
                </a:solidFill>
                <a:latin typeface="Book Antiqua" pitchFamily="18" charset="0"/>
              </a:rPr>
              <a:t>qui </a:t>
            </a:r>
            <a:r>
              <a:rPr lang="fr-FR" sz="4400" b="1" dirty="0">
                <a:solidFill>
                  <a:srgbClr val="000000"/>
                </a:solidFill>
                <a:latin typeface="Book Antiqua" pitchFamily="18" charset="0"/>
              </a:rPr>
              <a:t>se propage dans l'air. </a:t>
            </a:r>
            <a:r>
              <a:rPr lang="fr-FR" sz="4400" b="1" dirty="0" smtClean="0">
                <a:solidFill>
                  <a:srgbClr val="000000"/>
                </a:solidFill>
                <a:latin typeface="Book Antiqua" pitchFamily="18" charset="0"/>
              </a:rPr>
              <a:t>Il </a:t>
            </a:r>
            <a:r>
              <a:rPr lang="fr-FR" sz="4400" b="1" dirty="0">
                <a:solidFill>
                  <a:srgbClr val="000000"/>
                </a:solidFill>
                <a:latin typeface="Book Antiqua" pitchFamily="18" charset="0"/>
              </a:rPr>
              <a:t>provoque </a:t>
            </a:r>
            <a:r>
              <a:rPr lang="fr-FR" sz="4400" b="1" dirty="0">
                <a:solidFill>
                  <a:srgbClr val="FF0000"/>
                </a:solidFill>
                <a:latin typeface="Book Antiqua" pitchFamily="18" charset="0"/>
              </a:rPr>
              <a:t>une sensation auditive </a:t>
            </a:r>
            <a:r>
              <a:rPr lang="fr-FR" sz="4400" b="1" dirty="0">
                <a:solidFill>
                  <a:srgbClr val="000000"/>
                </a:solidFill>
                <a:latin typeface="Book Antiqua" pitchFamily="18" charset="0"/>
              </a:rPr>
              <a:t>qui peut être agréable ou devenir désagréable, voire dangereuse si son niveau est excessif. </a:t>
            </a:r>
            <a:r>
              <a:rPr lang="fr-FR" sz="4400" b="1" dirty="0" smtClean="0">
                <a:solidFill>
                  <a:srgbClr val="FF0000"/>
                </a:solidFill>
                <a:latin typeface="Book Antiqua" pitchFamily="18" charset="0"/>
              </a:rPr>
              <a:t>Il </a:t>
            </a:r>
            <a:r>
              <a:rPr lang="fr-FR" sz="4400" b="1" dirty="0">
                <a:solidFill>
                  <a:srgbClr val="FF0000"/>
                </a:solidFill>
                <a:latin typeface="Book Antiqua" pitchFamily="18" charset="0"/>
              </a:rPr>
              <a:t>se mesure en décibels (dB</a:t>
            </a:r>
            <a:r>
              <a:rPr lang="fr-FR" sz="4400" b="1" dirty="0" smtClean="0">
                <a:solidFill>
                  <a:srgbClr val="FF0000"/>
                </a:solidFill>
                <a:latin typeface="Book Antiqua" pitchFamily="18" charset="0"/>
              </a:rPr>
              <a:t>) : </a:t>
            </a:r>
            <a:endParaRPr lang="fr-FR" sz="2400" b="1" dirty="0">
              <a:solidFill>
                <a:srgbClr val="FF0000"/>
              </a:solidFill>
              <a:latin typeface="Book Antiqua" pitchFamily="18" charset="0"/>
            </a:endParaRPr>
          </a:p>
        </p:txBody>
      </p:sp>
    </p:spTree>
    <p:extLst>
      <p:ext uri="{BB962C8B-B14F-4D97-AF65-F5344CB8AC3E}">
        <p14:creationId xmlns:p14="http://schemas.microsoft.com/office/powerpoint/2010/main" val="234351712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151180"/>
            <a:ext cx="8856984" cy="6186309"/>
          </a:xfrm>
          <a:prstGeom prst="rect">
            <a:avLst/>
          </a:prstGeom>
        </p:spPr>
        <p:txBody>
          <a:bodyPr wrap="square">
            <a:spAutoFit/>
          </a:bodyPr>
          <a:lstStyle/>
          <a:p>
            <a:endParaRPr lang="fr-FR" sz="3600" b="1" dirty="0" smtClean="0">
              <a:solidFill>
                <a:srgbClr val="000000"/>
              </a:solidFill>
              <a:latin typeface="MS Trebuchet"/>
            </a:endParaRPr>
          </a:p>
          <a:p>
            <a:r>
              <a:rPr lang="fr-FR" sz="3600" b="1" dirty="0" smtClean="0">
                <a:solidFill>
                  <a:srgbClr val="000000"/>
                </a:solidFill>
                <a:latin typeface="Book Antiqua" pitchFamily="18" charset="0"/>
              </a:rPr>
              <a:t>- </a:t>
            </a:r>
            <a:r>
              <a:rPr lang="fr-FR" sz="3600" b="1" dirty="0">
                <a:solidFill>
                  <a:srgbClr val="000000"/>
                </a:solidFill>
                <a:latin typeface="Book Antiqua" pitchFamily="18" charset="0"/>
              </a:rPr>
              <a:t>Au-delà de 85 décibels (</a:t>
            </a:r>
            <a:r>
              <a:rPr lang="fr-FR" sz="3600" b="1" dirty="0" smtClean="0">
                <a:solidFill>
                  <a:srgbClr val="000000"/>
                </a:solidFill>
                <a:latin typeface="Book Antiqua" pitchFamily="18" charset="0"/>
              </a:rPr>
              <a:t>dB), </a:t>
            </a:r>
            <a:r>
              <a:rPr lang="fr-FR" sz="3600" b="1" dirty="0">
                <a:solidFill>
                  <a:srgbClr val="000000"/>
                </a:solidFill>
                <a:latin typeface="Book Antiqua" pitchFamily="18" charset="0"/>
              </a:rPr>
              <a:t>il y a un </a:t>
            </a:r>
            <a:endParaRPr lang="fr-FR" sz="3600" b="1" dirty="0" smtClean="0">
              <a:solidFill>
                <a:srgbClr val="000000"/>
              </a:solidFill>
              <a:latin typeface="Book Antiqua" pitchFamily="18" charset="0"/>
            </a:endParaRP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risque </a:t>
            </a:r>
            <a:r>
              <a:rPr lang="fr-FR" sz="3600" b="1" dirty="0">
                <a:solidFill>
                  <a:srgbClr val="000000"/>
                </a:solidFill>
                <a:latin typeface="Book Antiqua" pitchFamily="18" charset="0"/>
              </a:rPr>
              <a:t>pour l'audition ; </a:t>
            </a:r>
            <a:br>
              <a:rPr lang="fr-FR" sz="3600" b="1" dirty="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FF0000"/>
                </a:solidFill>
                <a:latin typeface="Book Antiqua" pitchFamily="18" charset="0"/>
              </a:rPr>
              <a:t>La </a:t>
            </a:r>
            <a:r>
              <a:rPr lang="fr-FR" sz="3600" b="1" dirty="0">
                <a:solidFill>
                  <a:srgbClr val="FF0000"/>
                </a:solidFill>
                <a:latin typeface="Book Antiqua" pitchFamily="18" charset="0"/>
              </a:rPr>
              <a:t>fréquence</a:t>
            </a:r>
            <a:r>
              <a:rPr lang="fr-FR" sz="3600" b="1" dirty="0">
                <a:solidFill>
                  <a:srgbClr val="000000"/>
                </a:solidFill>
                <a:latin typeface="Book Antiqua" pitchFamily="18" charset="0"/>
              </a:rPr>
              <a:t>, grave ou aiguë : les </a:t>
            </a:r>
            <a:endParaRPr lang="fr-FR" sz="3600" b="1" dirty="0" smtClean="0">
              <a:solidFill>
                <a:srgbClr val="000000"/>
              </a:solidFill>
              <a:latin typeface="Book Antiqua" pitchFamily="18" charset="0"/>
            </a:endParaRP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bruits </a:t>
            </a:r>
            <a:r>
              <a:rPr lang="fr-FR" sz="3600" b="1" dirty="0">
                <a:solidFill>
                  <a:srgbClr val="000000"/>
                </a:solidFill>
                <a:latin typeface="Book Antiqua" pitchFamily="18" charset="0"/>
              </a:rPr>
              <a:t>aigus sont plus dangereux que </a:t>
            </a:r>
            <a:endParaRPr lang="fr-FR" sz="3600" b="1" dirty="0" smtClean="0">
              <a:solidFill>
                <a:srgbClr val="000000"/>
              </a:solidFill>
              <a:latin typeface="Book Antiqua" pitchFamily="18" charset="0"/>
            </a:endParaRP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les </a:t>
            </a:r>
            <a:r>
              <a:rPr lang="fr-FR" sz="3600" b="1" dirty="0">
                <a:solidFill>
                  <a:srgbClr val="000000"/>
                </a:solidFill>
                <a:latin typeface="Book Antiqua" pitchFamily="18" charset="0"/>
              </a:rPr>
              <a:t>graves ; </a:t>
            </a:r>
            <a:br>
              <a:rPr lang="fr-FR" sz="3600" b="1" dirty="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FF0000"/>
                </a:solidFill>
                <a:latin typeface="Book Antiqua" pitchFamily="18" charset="0"/>
              </a:rPr>
              <a:t>La </a:t>
            </a:r>
            <a:r>
              <a:rPr lang="fr-FR" sz="3600" b="1" dirty="0">
                <a:solidFill>
                  <a:srgbClr val="FF0000"/>
                </a:solidFill>
                <a:latin typeface="Book Antiqua" pitchFamily="18" charset="0"/>
              </a:rPr>
              <a:t>pression acoustique</a:t>
            </a:r>
            <a:r>
              <a:rPr lang="fr-FR" sz="3600" b="1" dirty="0">
                <a:solidFill>
                  <a:srgbClr val="000000"/>
                </a:solidFill>
                <a:latin typeface="Book Antiqua" pitchFamily="18" charset="0"/>
              </a:rPr>
              <a:t>, qui quantifie </a:t>
            </a:r>
            <a:endParaRPr lang="fr-FR" sz="3600" b="1" dirty="0" smtClean="0">
              <a:solidFill>
                <a:srgbClr val="000000"/>
              </a:solidFill>
              <a:latin typeface="Book Antiqua" pitchFamily="18" charset="0"/>
            </a:endParaRP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l'amplitude  d'un </a:t>
            </a:r>
            <a:r>
              <a:rPr lang="fr-FR" sz="3600" b="1" dirty="0">
                <a:solidFill>
                  <a:srgbClr val="000000"/>
                </a:solidFill>
                <a:latin typeface="Book Antiqua" pitchFamily="18" charset="0"/>
              </a:rPr>
              <a:t>son ;</a:t>
            </a:r>
            <a:br>
              <a:rPr lang="fr-FR" sz="3600" b="1" dirty="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FF0000"/>
                </a:solidFill>
                <a:latin typeface="Book Antiqua" pitchFamily="18" charset="0"/>
              </a:rPr>
              <a:t>La </a:t>
            </a:r>
            <a:r>
              <a:rPr lang="fr-FR" sz="3600" b="1" dirty="0">
                <a:solidFill>
                  <a:srgbClr val="FF0000"/>
                </a:solidFill>
                <a:latin typeface="Book Antiqua" pitchFamily="18" charset="0"/>
              </a:rPr>
              <a:t>durée </a:t>
            </a:r>
            <a:r>
              <a:rPr lang="fr-FR" sz="3600" b="1" dirty="0">
                <a:solidFill>
                  <a:srgbClr val="000000"/>
                </a:solidFill>
                <a:latin typeface="Book Antiqua" pitchFamily="18" charset="0"/>
              </a:rPr>
              <a:t>: la dose de bruit est </a:t>
            </a:r>
            <a:endParaRPr lang="fr-FR" sz="3600" b="1" dirty="0" smtClean="0">
              <a:solidFill>
                <a:srgbClr val="000000"/>
              </a:solidFill>
              <a:latin typeface="Book Antiqua" pitchFamily="18" charset="0"/>
            </a:endParaRP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proportionnelle </a:t>
            </a:r>
            <a:r>
              <a:rPr lang="fr-FR" sz="3600" b="1" dirty="0">
                <a:solidFill>
                  <a:srgbClr val="000000"/>
                </a:solidFill>
                <a:latin typeface="Book Antiqua" pitchFamily="18" charset="0"/>
              </a:rPr>
              <a:t>au </a:t>
            </a:r>
            <a:r>
              <a:rPr lang="fr-FR" sz="3600" b="1" dirty="0" smtClean="0">
                <a:solidFill>
                  <a:srgbClr val="000000"/>
                </a:solidFill>
                <a:latin typeface="Book Antiqua" pitchFamily="18" charset="0"/>
              </a:rPr>
              <a:t>temps </a:t>
            </a:r>
          </a:p>
          <a:p>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d'exposition</a:t>
            </a:r>
            <a:r>
              <a:rPr lang="fr-FR" sz="3600" b="1" dirty="0">
                <a:solidFill>
                  <a:srgbClr val="000000"/>
                </a:solidFill>
                <a:latin typeface="Book Antiqua" pitchFamily="18" charset="0"/>
              </a:rPr>
              <a:t>.</a:t>
            </a:r>
          </a:p>
        </p:txBody>
      </p:sp>
    </p:spTree>
    <p:extLst>
      <p:ext uri="{BB962C8B-B14F-4D97-AF65-F5344CB8AC3E}">
        <p14:creationId xmlns:p14="http://schemas.microsoft.com/office/powerpoint/2010/main" val="258108076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smarttech\Desktop\figure_4.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36496"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18829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1" name="Text Box 8"/>
          <p:cNvSpPr txBox="1">
            <a:spLocks noChangeArrowheads="1"/>
          </p:cNvSpPr>
          <p:nvPr/>
        </p:nvSpPr>
        <p:spPr bwMode="auto">
          <a:xfrm>
            <a:off x="181538" y="188640"/>
            <a:ext cx="8782949" cy="2677656"/>
          </a:xfrm>
          <a:prstGeom prst="rect">
            <a:avLst/>
          </a:prstGeom>
          <a:solidFill>
            <a:schemeClr val="bg1"/>
          </a:solidFill>
          <a:ln w="9525">
            <a:solidFill>
              <a:srgbClr val="996633"/>
            </a:solidFill>
            <a:miter lim="800000"/>
            <a:headEnd/>
            <a:tailEnd/>
          </a:ln>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800" b="1" dirty="0" smtClean="0">
                <a:solidFill>
                  <a:srgbClr val="000000"/>
                </a:solidFill>
                <a:latin typeface="Times New Roman" pitchFamily="18" charset="0"/>
                <a:cs typeface="Arial" pitchFamily="34" charset="0"/>
              </a:rPr>
              <a:t>Les acquisitions  postérieures ( des réflexes archaïques) vont refléter:</a:t>
            </a:r>
          </a:p>
          <a:p>
            <a:pPr marL="457200" indent="-457200" eaLnBrk="1" fontAlgn="base" hangingPunct="1">
              <a:spcBef>
                <a:spcPct val="0"/>
              </a:spcBef>
              <a:spcAft>
                <a:spcPct val="0"/>
              </a:spcAft>
              <a:buFont typeface="Wingdings" pitchFamily="2" charset="2"/>
              <a:buChar char="q"/>
            </a:pPr>
            <a:r>
              <a:rPr lang="fr-BE" sz="2800" b="1" dirty="0" smtClean="0">
                <a:solidFill>
                  <a:srgbClr val="000000"/>
                </a:solidFill>
                <a:latin typeface="Times New Roman" pitchFamily="18" charset="0"/>
                <a:cs typeface="Arial" pitchFamily="34" charset="0"/>
              </a:rPr>
              <a:t> La bonne organisation </a:t>
            </a:r>
            <a:r>
              <a:rPr lang="fr-BE" sz="2800" b="1" dirty="0" smtClean="0">
                <a:solidFill>
                  <a:srgbClr val="FF0000"/>
                </a:solidFill>
                <a:latin typeface="Times New Roman" pitchFamily="18" charset="0"/>
                <a:cs typeface="Arial" pitchFamily="34" charset="0"/>
              </a:rPr>
              <a:t>synaptique des connections.</a:t>
            </a:r>
          </a:p>
          <a:p>
            <a:pPr marL="457200" indent="-457200" eaLnBrk="1" fontAlgn="base" hangingPunct="1">
              <a:spcBef>
                <a:spcPct val="0"/>
              </a:spcBef>
              <a:spcAft>
                <a:spcPct val="0"/>
              </a:spcAft>
              <a:buFont typeface="Wingdings" pitchFamily="2" charset="2"/>
              <a:buChar char="q"/>
            </a:pPr>
            <a:r>
              <a:rPr lang="fr-BE" sz="2800" b="1" dirty="0" smtClean="0">
                <a:solidFill>
                  <a:srgbClr val="006666">
                    <a:lumMod val="50000"/>
                  </a:srgbClr>
                </a:solidFill>
                <a:latin typeface="Times New Roman" pitchFamily="18" charset="0"/>
                <a:cs typeface="Arial" pitchFamily="34" charset="0"/>
              </a:rPr>
              <a:t> </a:t>
            </a:r>
            <a:r>
              <a:rPr lang="fr-BE" sz="2800" b="1" dirty="0" smtClean="0">
                <a:solidFill>
                  <a:srgbClr val="000000"/>
                </a:solidFill>
                <a:latin typeface="Times New Roman" pitchFamily="18" charset="0"/>
                <a:cs typeface="Arial" pitchFamily="34" charset="0"/>
              </a:rPr>
              <a:t>Leurs bons fonctionnement.</a:t>
            </a:r>
          </a:p>
          <a:p>
            <a:pPr marL="457200" indent="-457200" eaLnBrk="1" fontAlgn="base" hangingPunct="1">
              <a:spcBef>
                <a:spcPct val="0"/>
              </a:spcBef>
              <a:spcAft>
                <a:spcPct val="0"/>
              </a:spcAft>
              <a:buFont typeface="Wingdings" pitchFamily="2" charset="2"/>
              <a:buChar char="q"/>
            </a:pPr>
            <a:r>
              <a:rPr lang="fr-BE" sz="2800" b="1" dirty="0" smtClean="0">
                <a:solidFill>
                  <a:srgbClr val="006666">
                    <a:lumMod val="50000"/>
                  </a:srgbClr>
                </a:solidFill>
                <a:latin typeface="Times New Roman" pitchFamily="18" charset="0"/>
                <a:cs typeface="Arial" pitchFamily="34" charset="0"/>
              </a:rPr>
              <a:t> </a:t>
            </a:r>
            <a:r>
              <a:rPr lang="fr-BE" sz="2800" b="1" dirty="0" smtClean="0">
                <a:solidFill>
                  <a:srgbClr val="000000"/>
                </a:solidFill>
                <a:latin typeface="Times New Roman" pitchFamily="18" charset="0"/>
                <a:cs typeface="Arial" pitchFamily="34" charset="0"/>
              </a:rPr>
              <a:t>La bonne </a:t>
            </a:r>
            <a:r>
              <a:rPr lang="fr-BE" sz="2800" b="1" dirty="0" smtClean="0">
                <a:solidFill>
                  <a:srgbClr val="FF0000"/>
                </a:solidFill>
                <a:latin typeface="Times New Roman" pitchFamily="18" charset="0"/>
                <a:cs typeface="Arial" pitchFamily="34" charset="0"/>
              </a:rPr>
              <a:t>myélinisation des fibres ascendantes   </a:t>
            </a:r>
          </a:p>
          <a:p>
            <a:pPr eaLnBrk="1" fontAlgn="base" hangingPunct="1">
              <a:spcBef>
                <a:spcPct val="0"/>
              </a:spcBef>
              <a:spcAft>
                <a:spcPct val="0"/>
              </a:spcAft>
            </a:pPr>
            <a:r>
              <a:rPr lang="fr-BE" sz="2800" b="1" dirty="0">
                <a:solidFill>
                  <a:srgbClr val="FF0000"/>
                </a:solidFill>
                <a:latin typeface="Times New Roman" pitchFamily="18" charset="0"/>
                <a:cs typeface="Arial" pitchFamily="34" charset="0"/>
              </a:rPr>
              <a:t> </a:t>
            </a:r>
            <a:r>
              <a:rPr lang="fr-BE" sz="2800" b="1" dirty="0" smtClean="0">
                <a:solidFill>
                  <a:srgbClr val="FF0000"/>
                </a:solidFill>
                <a:latin typeface="Times New Roman" pitchFamily="18" charset="0"/>
                <a:cs typeface="Arial" pitchFamily="34" charset="0"/>
              </a:rPr>
              <a:t>     et descendantes</a:t>
            </a:r>
            <a:r>
              <a:rPr lang="fr-BE" sz="2800" b="1" dirty="0" smtClean="0">
                <a:solidFill>
                  <a:srgbClr val="006666">
                    <a:lumMod val="50000"/>
                  </a:srgbClr>
                </a:solidFill>
                <a:latin typeface="Times New Roman" pitchFamily="18" charset="0"/>
                <a:cs typeface="Arial" pitchFamily="34" charset="0"/>
              </a:rPr>
              <a:t>.</a:t>
            </a:r>
            <a:endParaRPr lang="fr-FR" sz="2800" b="1" dirty="0" smtClean="0">
              <a:solidFill>
                <a:srgbClr val="006666">
                  <a:lumMod val="50000"/>
                </a:srgbClr>
              </a:solidFill>
              <a:latin typeface="Times New Roman" pitchFamily="18" charset="0"/>
              <a:cs typeface="Arial" pitchFamily="34" charset="0"/>
            </a:endParaRPr>
          </a:p>
        </p:txBody>
      </p:sp>
      <p:sp>
        <p:nvSpPr>
          <p:cNvPr id="6" name="Espace réservé du numéro de diapositive 5"/>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3F37CC9A-83EF-4D7E-BBC4-71FA5CD3C551}" type="slidenum">
              <a:rPr lang="fr-FR" sz="1200">
                <a:solidFill>
                  <a:srgbClr val="006699">
                    <a:shade val="50000"/>
                  </a:srgbClr>
                </a:solidFill>
                <a:latin typeface="Arial" charset="0"/>
                <a:cs typeface="Arial" charset="0"/>
              </a:rPr>
              <a:pPr algn="r" fontAlgn="base">
                <a:spcBef>
                  <a:spcPct val="0"/>
                </a:spcBef>
                <a:spcAft>
                  <a:spcPct val="0"/>
                </a:spcAft>
                <a:defRPr/>
              </a:pPr>
              <a:t>19</a:t>
            </a:fld>
            <a:endParaRPr lang="fr-FR" sz="1200">
              <a:solidFill>
                <a:srgbClr val="006699">
                  <a:shade val="50000"/>
                </a:srgbClr>
              </a:solidFill>
              <a:latin typeface="Arial" charset="0"/>
              <a:cs typeface="Arial" charset="0"/>
            </a:endParaRPr>
          </a:p>
        </p:txBody>
      </p:sp>
      <p:pic>
        <p:nvPicPr>
          <p:cNvPr id="1229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3648" y="3140968"/>
            <a:ext cx="5904656" cy="3491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77025226"/>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94722"/>
          </a:xfrm>
        </p:spPr>
        <p:txBody>
          <a:bodyPr>
            <a:normAutofit fontScale="90000"/>
          </a:bodyPr>
          <a:lstStyle/>
          <a:p>
            <a:r>
              <a:rPr lang="fr-FR" sz="4000" dirty="0" smtClean="0">
                <a:solidFill>
                  <a:srgbClr val="FF0000"/>
                </a:solidFill>
                <a:latin typeface="Arial Black" pitchFamily="34" charset="0"/>
              </a:rPr>
              <a:t>VII.V - </a:t>
            </a:r>
            <a:r>
              <a:rPr lang="fr-FR" sz="4000" b="1" dirty="0" smtClean="0">
                <a:solidFill>
                  <a:srgbClr val="FF0000"/>
                </a:solidFill>
                <a:latin typeface="Arial Black" pitchFamily="34" charset="0"/>
              </a:rPr>
              <a:t>Que Faire pour </a:t>
            </a:r>
            <a:r>
              <a:rPr lang="fr-FR" sz="4000" b="1" dirty="0">
                <a:solidFill>
                  <a:srgbClr val="FF0000"/>
                </a:solidFill>
                <a:latin typeface="Arial Black" pitchFamily="34" charset="0"/>
              </a:rPr>
              <a:t>Compenser l’handicap auditif de l’enfant</a:t>
            </a:r>
            <a:r>
              <a:rPr lang="fr-FR" sz="4000" b="1" dirty="0" smtClean="0">
                <a:solidFill>
                  <a:srgbClr val="FF0000"/>
                </a:solidFill>
                <a:latin typeface="Arial Black" pitchFamily="34" charset="0"/>
              </a:rPr>
              <a:t> ? </a:t>
            </a:r>
            <a:r>
              <a:rPr lang="fr-FR" sz="4900" b="1" dirty="0" smtClean="0">
                <a:solidFill>
                  <a:srgbClr val="FF0000"/>
                </a:solidFill>
                <a:latin typeface="Book Antiqua" pitchFamily="18" charset="0"/>
              </a:rPr>
              <a:t/>
            </a:r>
            <a:br>
              <a:rPr lang="fr-FR" sz="4900" b="1"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
            </a:r>
            <a:br>
              <a:rPr lang="fr-FR" sz="4000"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dirty="0">
                <a:latin typeface="Book Antiqua" pitchFamily="18" charset="0"/>
              </a:rPr>
              <a:t>L</a:t>
            </a:r>
            <a:r>
              <a:rPr lang="fr-FR" sz="4000" b="1" i="0" u="none" strike="noStrike" baseline="0" dirty="0" smtClean="0">
                <a:latin typeface="Book Antiqua" pitchFamily="18" charset="0"/>
              </a:rPr>
              <a:t>’appa</a:t>
            </a:r>
            <a:r>
              <a:rPr lang="fr-FR" sz="4000" b="1" i="0" u="none" strike="noStrike" baseline="0" dirty="0" smtClean="0">
                <a:solidFill>
                  <a:srgbClr val="000000"/>
                </a:solidFill>
                <a:latin typeface="Book Antiqua" pitchFamily="18" charset="0"/>
              </a:rPr>
              <a:t>reillage</a:t>
            </a:r>
            <a:r>
              <a:rPr lang="fr-FR" sz="4000" b="1" dirty="0">
                <a:solidFill>
                  <a:srgbClr val="000000"/>
                </a:solidFill>
                <a:latin typeface="Book Antiqua" pitchFamily="18" charset="0"/>
              </a:rPr>
              <a:t>.</a:t>
            </a:r>
            <a:r>
              <a:rPr lang="fr-FR" sz="4000" b="1" i="0" u="none" strike="noStrike" baseline="0" dirty="0" smtClean="0">
                <a:solidFill>
                  <a:srgbClr val="000000"/>
                </a:solidFill>
                <a:latin typeface="Book Antiqua" pitchFamily="18" charset="0"/>
              </a:rPr>
              <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L’implant cochléaire.</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Les aides techniques : </a:t>
            </a:r>
            <a:r>
              <a:rPr lang="fr-FR" sz="4000" b="1" dirty="0" smtClean="0">
                <a:solidFill>
                  <a:srgbClr val="000000"/>
                </a:solidFill>
                <a:latin typeface="Book Antiqua" pitchFamily="18" charset="0"/>
              </a:rPr>
              <a:t>à </a:t>
            </a:r>
            <a:r>
              <a:rPr lang="fr-FR" sz="4000" b="1" i="0" u="none" strike="noStrike" baseline="0" dirty="0" smtClean="0">
                <a:solidFill>
                  <a:srgbClr val="000000"/>
                </a:solidFill>
                <a:latin typeface="Book Antiqua" pitchFamily="18" charset="0"/>
              </a:rPr>
              <a:t>l’</a:t>
            </a:r>
            <a:r>
              <a:rPr lang="fr-FR" sz="4000" b="1" dirty="0">
                <a:solidFill>
                  <a:srgbClr val="000000"/>
                </a:solidFill>
                <a:latin typeface="Book Antiqua" pitchFamily="18" charset="0"/>
              </a:rPr>
              <a:t>é</a:t>
            </a:r>
            <a:r>
              <a:rPr lang="fr-FR" sz="4000" b="1" i="0" u="none" strike="noStrike" baseline="0" dirty="0" smtClean="0">
                <a:solidFill>
                  <a:srgbClr val="000000"/>
                </a:solidFill>
                <a:latin typeface="Book Antiqua" pitchFamily="18" charset="0"/>
              </a:rPr>
              <a:t>cole,   </a:t>
            </a:r>
            <a:br>
              <a:rPr lang="fr-FR" sz="4000" b="1" i="0" u="none" strike="noStrike" baseline="0" dirty="0" smtClean="0">
                <a:solidFill>
                  <a:srgbClr val="000000"/>
                </a:solidFill>
                <a:latin typeface="Book Antiqua" pitchFamily="18" charset="0"/>
              </a:rPr>
            </a:br>
            <a:r>
              <a:rPr lang="fr-FR" sz="4000" b="1" dirty="0">
                <a:solidFill>
                  <a:srgbClr val="000000"/>
                </a:solidFill>
                <a:latin typeface="Book Antiqua" pitchFamily="18" charset="0"/>
              </a:rPr>
              <a:t> </a:t>
            </a:r>
            <a:r>
              <a:rPr lang="fr-FR" sz="4000" b="1" dirty="0" smtClean="0">
                <a:solidFill>
                  <a:srgbClr val="000000"/>
                </a:solidFill>
                <a:latin typeface="Book Antiqua" pitchFamily="18" charset="0"/>
              </a:rPr>
              <a:t>   la </a:t>
            </a:r>
            <a:r>
              <a:rPr lang="fr-FR" sz="4000" b="1" i="0" u="none" strike="noStrike" baseline="0" dirty="0" smtClean="0">
                <a:solidFill>
                  <a:srgbClr val="000000"/>
                </a:solidFill>
                <a:latin typeface="Book Antiqua" pitchFamily="18" charset="0"/>
              </a:rPr>
              <a:t>liaison doit être à haute – fréquence    </a:t>
            </a:r>
            <a:br>
              <a:rPr lang="fr-FR" sz="4000" b="1" i="0" u="none" strike="noStrike" baseline="0" dirty="0" smtClean="0">
                <a:solidFill>
                  <a:srgbClr val="000000"/>
                </a:solidFill>
                <a:latin typeface="Book Antiqua" pitchFamily="18" charset="0"/>
              </a:rPr>
            </a:br>
            <a:r>
              <a:rPr lang="fr-FR" sz="4000" b="1" dirty="0">
                <a:solidFill>
                  <a:srgbClr val="000000"/>
                </a:solidFill>
                <a:latin typeface="Book Antiqua" pitchFamily="18" charset="0"/>
              </a:rPr>
              <a:t> </a:t>
            </a:r>
            <a:r>
              <a:rPr lang="fr-FR" sz="4000" b="1"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entre le micro porté par l’éducateur et  </a:t>
            </a:r>
            <a:br>
              <a:rPr lang="fr-FR" sz="4000" b="1" i="0" u="none" strike="noStrike" baseline="0" dirty="0" smtClean="0">
                <a:solidFill>
                  <a:srgbClr val="000000"/>
                </a:solidFill>
                <a:latin typeface="Book Antiqua" pitchFamily="18" charset="0"/>
              </a:rPr>
            </a:br>
            <a:r>
              <a:rPr lang="fr-FR" sz="4000" b="1" dirty="0">
                <a:solidFill>
                  <a:srgbClr val="000000"/>
                </a:solidFill>
                <a:latin typeface="Book Antiqua" pitchFamily="18" charset="0"/>
              </a:rPr>
              <a:t> </a:t>
            </a:r>
            <a:r>
              <a:rPr lang="fr-FR" sz="4000" b="1"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que</a:t>
            </a:r>
            <a:r>
              <a:rPr lang="fr-FR" sz="4000" b="1" i="0" u="none" strike="noStrike"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le récepteur doit être adapté </a:t>
            </a:r>
            <a:r>
              <a:rPr lang="fr-FR" sz="4000" b="1" dirty="0">
                <a:solidFill>
                  <a:srgbClr val="000000"/>
                </a:solidFill>
                <a:latin typeface="Book Antiqua" pitchFamily="18" charset="0"/>
              </a:rPr>
              <a:t>à</a:t>
            </a:r>
            <a:r>
              <a:rPr lang="fr-FR" sz="4000" b="1" i="0" u="none" strike="noStrike" baseline="0" dirty="0" smtClean="0">
                <a:solidFill>
                  <a:srgbClr val="000000"/>
                </a:solidFill>
                <a:latin typeface="Book Antiqua" pitchFamily="18" charset="0"/>
              </a:rPr>
              <a:t> la </a:t>
            </a:r>
            <a:br>
              <a:rPr lang="fr-FR" sz="4000" b="1" i="0" u="none" strike="noStrike" baseline="0" dirty="0" smtClean="0">
                <a:solidFill>
                  <a:srgbClr val="000000"/>
                </a:solidFill>
                <a:latin typeface="Book Antiqua" pitchFamily="18" charset="0"/>
              </a:rPr>
            </a:br>
            <a:r>
              <a:rPr lang="fr-FR" sz="4000" b="1" dirty="0">
                <a:solidFill>
                  <a:srgbClr val="000000"/>
                </a:solidFill>
                <a:latin typeface="Book Antiqua" pitchFamily="18" charset="0"/>
              </a:rPr>
              <a:t> </a:t>
            </a:r>
            <a:r>
              <a:rPr lang="fr-FR" sz="4000" b="1"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prothèse de l’enfant.</a:t>
            </a:r>
            <a:br>
              <a:rPr lang="fr-FR" sz="4000" b="1" i="0" u="none" strike="noStrike" baseline="0" dirty="0" smtClean="0">
                <a:solidFill>
                  <a:srgbClr val="000000"/>
                </a:solidFill>
                <a:latin typeface="Book Antiqua" pitchFamily="18" charset="0"/>
              </a:rPr>
            </a:br>
            <a:endParaRPr lang="fr-FR" sz="4000" b="1" dirty="0">
              <a:solidFill>
                <a:srgbClr val="FF0000"/>
              </a:solidFill>
              <a:latin typeface="Book Antiqua" pitchFamily="18" charset="0"/>
            </a:endParaRPr>
          </a:p>
        </p:txBody>
      </p:sp>
    </p:spTree>
    <p:extLst>
      <p:ext uri="{BB962C8B-B14F-4D97-AF65-F5344CB8AC3E}">
        <p14:creationId xmlns:p14="http://schemas.microsoft.com/office/powerpoint/2010/main" val="248137710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22714"/>
          </a:xfrm>
        </p:spPr>
        <p:txBody>
          <a:bodyPr>
            <a:normAutofit/>
          </a:bodyPr>
          <a:lstStyle/>
          <a:p>
            <a:pPr algn="l"/>
            <a:r>
              <a:rPr lang="fr-FR" b="1" i="0" u="none" strike="noStrike" baseline="0" dirty="0" smtClean="0">
                <a:solidFill>
                  <a:srgbClr val="FF0000"/>
                </a:solidFill>
                <a:latin typeface="Book Antiqua" pitchFamily="18" charset="0"/>
              </a:rPr>
              <a:t>Adaptations, préalables :</a:t>
            </a:r>
            <a:br>
              <a:rPr lang="fr-FR" b="1" i="0" u="none" strike="noStrike" baseline="0" dirty="0" smtClean="0">
                <a:solidFill>
                  <a:srgbClr val="FF0000"/>
                </a:solidFill>
                <a:latin typeface="Book Antiqua" pitchFamily="18" charset="0"/>
              </a:rPr>
            </a:br>
            <a:r>
              <a:rPr lang="fr-FR" b="1" i="0" u="none" strike="noStrike" baseline="0" dirty="0" smtClean="0">
                <a:solidFill>
                  <a:srgbClr val="FF0000"/>
                </a:solidFill>
                <a:latin typeface="Book Antiqua" pitchFamily="18" charset="0"/>
              </a:rPr>
              <a:t/>
            </a:r>
            <a:br>
              <a:rPr lang="fr-FR"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Pour un </a:t>
            </a:r>
            <a:r>
              <a:rPr lang="fr-FR" b="1" dirty="0" smtClean="0">
                <a:solidFill>
                  <a:srgbClr val="000000"/>
                </a:solidFill>
                <a:latin typeface="Book Antiqua" pitchFamily="18" charset="0"/>
              </a:rPr>
              <a:t>é</a:t>
            </a:r>
            <a:r>
              <a:rPr lang="fr-FR" b="1" i="0" u="none" strike="noStrike" baseline="0" dirty="0" smtClean="0">
                <a:solidFill>
                  <a:srgbClr val="000000"/>
                </a:solidFill>
                <a:latin typeface="Book Antiqua" pitchFamily="18" charset="0"/>
              </a:rPr>
              <a:t>lève ayant une surdité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sévère ou profonde, nécessite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de savoir communiquer en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dirty="0">
                <a:solidFill>
                  <a:srgbClr val="000000"/>
                </a:solidFill>
                <a:latin typeface="Book Antiqua" pitchFamily="18" charset="0"/>
              </a:rPr>
              <a:t>l</a:t>
            </a:r>
            <a:r>
              <a:rPr lang="fr-FR" b="1" i="0" u="none" strike="noStrike" baseline="0" dirty="0" smtClean="0">
                <a:solidFill>
                  <a:srgbClr val="000000"/>
                </a:solidFill>
                <a:latin typeface="Book Antiqua" pitchFamily="18" charset="0"/>
              </a:rPr>
              <a:t>angue des signes  (LS).</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Veiller à l’appareillage</a:t>
            </a:r>
            <a:r>
              <a:rPr lang="fr-FR" b="1" dirty="0">
                <a:solidFill>
                  <a:srgbClr val="000000"/>
                </a:solidFill>
                <a:latin typeface="Book Antiqua" pitchFamily="18" charset="0"/>
              </a:rPr>
              <a:t>.</a:t>
            </a:r>
            <a:r>
              <a:rPr lang="fr-FR" b="0" i="0" u="none" strike="noStrike" baseline="0" dirty="0" smtClean="0">
                <a:solidFill>
                  <a:srgbClr val="000000"/>
                </a:solidFill>
                <a:latin typeface="ArialMT"/>
              </a:rPr>
              <a:t/>
            </a:r>
            <a:br>
              <a:rPr lang="fr-FR" b="0" i="0" u="none" strike="noStrike" baseline="0" dirty="0" smtClean="0">
                <a:solidFill>
                  <a:srgbClr val="000000"/>
                </a:solidFill>
                <a:latin typeface="ArialMT"/>
              </a:rPr>
            </a:br>
            <a:endParaRPr lang="fr-FR" dirty="0">
              <a:solidFill>
                <a:srgbClr val="FF0000"/>
              </a:solidFill>
            </a:endParaRPr>
          </a:p>
        </p:txBody>
      </p:sp>
    </p:spTree>
    <p:extLst>
      <p:ext uri="{BB962C8B-B14F-4D97-AF65-F5344CB8AC3E}">
        <p14:creationId xmlns:p14="http://schemas.microsoft.com/office/powerpoint/2010/main" val="59009028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3600" b="1" i="0" u="none" strike="noStrike" baseline="0" dirty="0" smtClean="0">
                <a:solidFill>
                  <a:srgbClr val="FF0000"/>
                </a:solidFill>
                <a:latin typeface="Book Antiqua" pitchFamily="18" charset="0"/>
              </a:rPr>
              <a:t>LECTURE LABIALE :</a:t>
            </a:r>
            <a:br>
              <a:rPr lang="fr-FR" sz="36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
            </a:r>
            <a:br>
              <a:rPr lang="fr-FR" sz="36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Parler distinctement ,lentement et en</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pleine lumière.</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 </a:t>
            </a:r>
            <a:r>
              <a:rPr lang="fr-FR" sz="3600" b="1" i="0" u="none" strike="noStrike" baseline="0" dirty="0" smtClean="0">
                <a:solidFill>
                  <a:srgbClr val="000000"/>
                </a:solidFill>
                <a:latin typeface="Book Antiqua" pitchFamily="18" charset="0"/>
              </a:rPr>
              <a:t>Veiller à ce que les interlocuteurs soient</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   bien </a:t>
            </a:r>
            <a:r>
              <a:rPr lang="fr-FR" sz="3600" b="1" dirty="0" smtClean="0">
                <a:solidFill>
                  <a:srgbClr val="000000"/>
                </a:solidFill>
                <a:latin typeface="Book Antiqua" pitchFamily="18" charset="0"/>
              </a:rPr>
              <a:t>é</a:t>
            </a:r>
            <a:r>
              <a:rPr lang="fr-FR" sz="3600" b="1" i="0" u="none" strike="noStrike" baseline="0" dirty="0" smtClean="0">
                <a:solidFill>
                  <a:srgbClr val="000000"/>
                </a:solidFill>
                <a:latin typeface="Book Antiqua" pitchFamily="18" charset="0"/>
              </a:rPr>
              <a:t>clairés.</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Attention aux contre-jours.</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Une seule personne doit parler à la fois.</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Ne pas oublier que l’enfant </a:t>
            </a:r>
            <a:r>
              <a:rPr lang="fr-FR" sz="3600" b="1" dirty="0">
                <a:solidFill>
                  <a:srgbClr val="000000"/>
                </a:solidFill>
                <a:latin typeface="Book Antiqua" pitchFamily="18" charset="0"/>
              </a:rPr>
              <a:t>é</a:t>
            </a:r>
            <a:r>
              <a:rPr lang="fr-FR" sz="3600" b="1" i="0" u="none" strike="noStrike" baseline="0" dirty="0" smtClean="0">
                <a:solidFill>
                  <a:srgbClr val="000000"/>
                </a:solidFill>
                <a:latin typeface="Book Antiqua" pitchFamily="18" charset="0"/>
              </a:rPr>
              <a:t>coute avec</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ses yeux.</a:t>
            </a:r>
            <a:r>
              <a:rPr lang="fr-FR" b="1" dirty="0">
                <a:solidFill>
                  <a:srgbClr val="FF0000"/>
                </a:solidFill>
                <a:latin typeface="Book Antiqua" pitchFamily="18" charset="0"/>
              </a:rPr>
              <a:t/>
            </a:r>
            <a:br>
              <a:rPr lang="fr-FR" b="1" dirty="0">
                <a:solidFill>
                  <a:srgbClr val="FF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272229774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4900" b="1" i="0" u="none" strike="noStrike" baseline="0" dirty="0" smtClean="0">
                <a:solidFill>
                  <a:srgbClr val="FF0000"/>
                </a:solidFill>
                <a:latin typeface="Book Antiqua" pitchFamily="18" charset="0"/>
              </a:rPr>
              <a:t>Il faut s ’assurer que  :</a:t>
            </a:r>
            <a:br>
              <a:rPr lang="fr-FR" sz="4900" b="1" i="0" u="none" strike="noStrike" baseline="0" dirty="0" smtClean="0">
                <a:solidFill>
                  <a:srgbClr val="FF0000"/>
                </a:solidFill>
                <a:latin typeface="Book Antiqua" pitchFamily="18" charset="0"/>
              </a:rPr>
            </a:br>
            <a:r>
              <a:rPr lang="fr-FR" sz="4900" b="1" i="0" u="none" strike="noStrike" baseline="0" dirty="0" smtClean="0">
                <a:solidFill>
                  <a:srgbClr val="FF0000"/>
                </a:solidFill>
                <a:latin typeface="Book Antiqua" pitchFamily="18" charset="0"/>
              </a:rPr>
              <a:t/>
            </a:r>
            <a:br>
              <a:rPr lang="fr-FR" sz="49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latin typeface="Book Antiqua" pitchFamily="18" charset="0"/>
              </a:rPr>
              <a:t> Les Consignes soient comprises,                             </a:t>
            </a:r>
            <a:br>
              <a:rPr lang="fr-FR" sz="3600" b="1" i="0" u="none" strike="noStrike" baseline="0" dirty="0" smtClean="0">
                <a:latin typeface="Book Antiqua" pitchFamily="18" charset="0"/>
              </a:rPr>
            </a:br>
            <a:r>
              <a:rPr lang="fr-FR" sz="3600" b="1" dirty="0">
                <a:latin typeface="Book Antiqua" pitchFamily="18" charset="0"/>
              </a:rPr>
              <a:t> </a:t>
            </a:r>
            <a:r>
              <a:rPr lang="fr-FR" sz="3600" b="1" dirty="0" smtClean="0">
                <a:latin typeface="Book Antiqua" pitchFamily="18" charset="0"/>
              </a:rPr>
              <a:t>   </a:t>
            </a:r>
            <a:r>
              <a:rPr lang="fr-FR" sz="3600" b="1" i="0" u="none" strike="noStrike" baseline="0" dirty="0" smtClean="0">
                <a:latin typeface="Book Antiqua" pitchFamily="18" charset="0"/>
              </a:rPr>
              <a:t>les reformuler, les faire reformuler.</a:t>
            </a:r>
            <a:br>
              <a:rPr lang="fr-FR" sz="3600" b="1" i="0" u="none" strike="noStrike" baseline="0" dirty="0" smtClean="0">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latin typeface="Book Antiqua" pitchFamily="18" charset="0"/>
              </a:rPr>
              <a:t> Faire un r</a:t>
            </a:r>
            <a:r>
              <a:rPr lang="fr-FR" sz="3600" b="1" dirty="0" smtClean="0">
                <a:latin typeface="Book Antiqua" pitchFamily="18" charset="0"/>
              </a:rPr>
              <a:t>é</a:t>
            </a:r>
            <a:r>
              <a:rPr lang="fr-FR" sz="3600" b="1" i="0" u="none" strike="noStrike" baseline="0" dirty="0" smtClean="0">
                <a:latin typeface="Book Antiqua" pitchFamily="18" charset="0"/>
              </a:rPr>
              <a:t>sumé des cours avec un plan pour</a:t>
            </a:r>
            <a:br>
              <a:rPr lang="fr-FR" sz="3600" b="1" i="0" u="none" strike="noStrike" baseline="0" dirty="0" smtClean="0">
                <a:latin typeface="Book Antiqua" pitchFamily="18" charset="0"/>
              </a:rPr>
            </a:br>
            <a:r>
              <a:rPr lang="fr-FR" sz="3600" b="1" dirty="0">
                <a:latin typeface="Book Antiqua" pitchFamily="18" charset="0"/>
              </a:rPr>
              <a:t> </a:t>
            </a:r>
            <a:r>
              <a:rPr lang="fr-FR" sz="3600" b="1" dirty="0" smtClean="0">
                <a:latin typeface="Book Antiqua" pitchFamily="18" charset="0"/>
              </a:rPr>
              <a:t>   </a:t>
            </a:r>
            <a:r>
              <a:rPr lang="fr-FR" sz="3600" b="1" i="0" u="none" strike="noStrike" baseline="0" dirty="0" smtClean="0">
                <a:latin typeface="Book Antiqua" pitchFamily="18" charset="0"/>
              </a:rPr>
              <a:t>guide.</a:t>
            </a:r>
            <a:br>
              <a:rPr lang="fr-FR" sz="3600" b="1" i="0" u="none" strike="noStrike" baseline="0" dirty="0" smtClean="0">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latin typeface="Book Antiqua" pitchFamily="18" charset="0"/>
              </a:rPr>
              <a:t> Traduire les locutions imagées qu’il ne</a:t>
            </a:r>
            <a:br>
              <a:rPr lang="fr-FR" sz="3600" b="1" i="0" u="none" strike="noStrike" baseline="0" dirty="0" smtClean="0">
                <a:latin typeface="Book Antiqua" pitchFamily="18" charset="0"/>
              </a:rPr>
            </a:br>
            <a:r>
              <a:rPr lang="fr-FR" sz="3600" b="1" dirty="0">
                <a:latin typeface="Book Antiqua" pitchFamily="18" charset="0"/>
              </a:rPr>
              <a:t> </a:t>
            </a:r>
            <a:r>
              <a:rPr lang="fr-FR" sz="3600" b="1" dirty="0" smtClean="0">
                <a:latin typeface="Book Antiqua" pitchFamily="18" charset="0"/>
              </a:rPr>
              <a:t>   </a:t>
            </a:r>
            <a:r>
              <a:rPr lang="fr-FR" sz="3600" b="1" i="0" u="none" strike="noStrike" baseline="0" dirty="0" smtClean="0">
                <a:latin typeface="Book Antiqua" pitchFamily="18" charset="0"/>
              </a:rPr>
              <a:t>peut comprendre.</a:t>
            </a:r>
            <a:br>
              <a:rPr lang="fr-FR" sz="3600" b="1" i="0" u="none" strike="noStrike" baseline="0" dirty="0" smtClean="0">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latin typeface="Book Antiqua" pitchFamily="18" charset="0"/>
              </a:rPr>
              <a:t> Etre attentif aux sons</a:t>
            </a:r>
            <a:r>
              <a:rPr lang="fr-FR" sz="3600" b="1" i="0" u="none" strike="noStrike" dirty="0" smtClean="0">
                <a:latin typeface="Book Antiqua" pitchFamily="18" charset="0"/>
              </a:rPr>
              <a:t> </a:t>
            </a:r>
            <a:r>
              <a:rPr lang="fr-FR" sz="3600" b="1" i="0" u="none" strike="noStrike" baseline="0" dirty="0" smtClean="0">
                <a:latin typeface="Book Antiqua" pitchFamily="18" charset="0"/>
              </a:rPr>
              <a:t>proches (homophones).</a:t>
            </a:r>
            <a:br>
              <a:rPr lang="fr-FR" sz="3600" b="1" i="0" u="none" strike="noStrike" baseline="0" dirty="0" smtClean="0">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377984491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23528" y="1196752"/>
            <a:ext cx="8229600" cy="2520280"/>
          </a:xfrm>
        </p:spPr>
        <p:txBody>
          <a:bodyPr>
            <a:noAutofit/>
          </a:bodyPr>
          <a:lstStyle/>
          <a:p>
            <a:r>
              <a:rPr lang="fr-FR" b="1" dirty="0" smtClean="0">
                <a:solidFill>
                  <a:srgbClr val="FF0000"/>
                </a:solidFill>
                <a:latin typeface="Arial Black" pitchFamily="34" charset="0"/>
              </a:rPr>
              <a:t>VIII - LES DÉFICIENCES OLFACTIVES CHEZ L’ENFANT</a:t>
            </a:r>
            <a:endParaRPr lang="fr-FR" b="1" dirty="0">
              <a:solidFill>
                <a:srgbClr val="FF0000"/>
              </a:solidFill>
              <a:latin typeface="Arial Black" pitchFamily="34"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688" y="3645024"/>
            <a:ext cx="5472608" cy="237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6063914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6250706"/>
          </a:xfrm>
        </p:spPr>
        <p:txBody>
          <a:bodyPr>
            <a:normAutofit/>
          </a:bodyPr>
          <a:lstStyle/>
          <a:p>
            <a:r>
              <a:rPr lang="fr-FR" sz="3600" dirty="0" smtClean="0">
                <a:solidFill>
                  <a:srgbClr val="FF0000"/>
                </a:solidFill>
                <a:latin typeface="Arial Black" pitchFamily="34" charset="0"/>
              </a:rPr>
              <a:t>L’olfaction</a:t>
            </a:r>
            <a:r>
              <a:rPr lang="fr-FR" sz="3600" dirty="0" smtClean="0">
                <a:latin typeface="Arial Black" pitchFamily="34" charset="0"/>
              </a:rPr>
              <a:t> a été considérée </a:t>
            </a:r>
            <a:r>
              <a:rPr lang="fr-FR" sz="3600" dirty="0">
                <a:latin typeface="Arial Black" pitchFamily="34" charset="0"/>
              </a:rPr>
              <a:t>comme le parent pauvre des </a:t>
            </a:r>
            <a:r>
              <a:rPr lang="fr-FR" sz="3600" dirty="0" smtClean="0">
                <a:latin typeface="Arial Black" pitchFamily="34" charset="0"/>
              </a:rPr>
              <a:t>     5 </a:t>
            </a:r>
            <a:r>
              <a:rPr lang="fr-FR" sz="3600" dirty="0">
                <a:latin typeface="Arial Black" pitchFamily="34" charset="0"/>
              </a:rPr>
              <a:t>sens humains principaux, </a:t>
            </a:r>
            <a:r>
              <a:rPr lang="fr-FR" sz="3600" dirty="0">
                <a:solidFill>
                  <a:srgbClr val="FF0000"/>
                </a:solidFill>
                <a:latin typeface="Arial Black" pitchFamily="34" charset="0"/>
              </a:rPr>
              <a:t>l’odorat </a:t>
            </a:r>
            <a:r>
              <a:rPr lang="fr-FR" sz="3600" dirty="0">
                <a:latin typeface="Arial Black" pitchFamily="34" charset="0"/>
              </a:rPr>
              <a:t>fut pendant très longtemps jugé comme inutile par la majorité de la communauté scientifique, et indigne d’être étudié.</a:t>
            </a:r>
          </a:p>
        </p:txBody>
      </p:sp>
    </p:spTree>
    <p:extLst>
      <p:ext uri="{BB962C8B-B14F-4D97-AF65-F5344CB8AC3E}">
        <p14:creationId xmlns:p14="http://schemas.microsoft.com/office/powerpoint/2010/main" val="163065796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404664"/>
            <a:ext cx="8229600" cy="6250706"/>
          </a:xfrm>
        </p:spPr>
        <p:txBody>
          <a:bodyPr>
            <a:normAutofit/>
          </a:bodyPr>
          <a:lstStyle/>
          <a:p>
            <a:r>
              <a:rPr lang="fr-FR" sz="3600" dirty="0">
                <a:latin typeface="Arial Black" pitchFamily="34" charset="0"/>
              </a:rPr>
              <a:t>Prix Nobel 2004 de physiologie ou médecine attribué à </a:t>
            </a:r>
            <a:r>
              <a:rPr lang="fr-FR" sz="3600" dirty="0" smtClean="0">
                <a:latin typeface="Arial Black" pitchFamily="34" charset="0"/>
              </a:rPr>
              <a:t>BUCK et AXEL. </a:t>
            </a:r>
            <a:r>
              <a:rPr lang="fr-FR" sz="3600" dirty="0">
                <a:latin typeface="Arial Black" pitchFamily="34" charset="0"/>
              </a:rPr>
              <a:t>En reconnaissance de leur découverte en 1991 de la famille de gènes des </a:t>
            </a:r>
            <a:r>
              <a:rPr lang="fr-FR" sz="3600" b="1" dirty="0">
                <a:solidFill>
                  <a:srgbClr val="FF0000"/>
                </a:solidFill>
                <a:latin typeface="Arial Black" pitchFamily="34" charset="0"/>
              </a:rPr>
              <a:t>récepteurs olfactifs </a:t>
            </a:r>
            <a:r>
              <a:rPr lang="fr-FR" sz="3600" dirty="0">
                <a:latin typeface="Arial Black" pitchFamily="34" charset="0"/>
              </a:rPr>
              <a:t>et des premiers niveaux de traitement de l’information par le système olfactif. </a:t>
            </a:r>
          </a:p>
        </p:txBody>
      </p:sp>
    </p:spTree>
    <p:extLst>
      <p:ext uri="{BB962C8B-B14F-4D97-AF65-F5344CB8AC3E}">
        <p14:creationId xmlns:p14="http://schemas.microsoft.com/office/powerpoint/2010/main" val="208033284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5962674"/>
          </a:xfrm>
        </p:spPr>
        <p:txBody>
          <a:bodyPr>
            <a:normAutofit/>
          </a:bodyPr>
          <a:lstStyle/>
          <a:p>
            <a:r>
              <a:rPr lang="fr-FR" sz="3600" dirty="0" smtClean="0">
                <a:latin typeface="Arial Black" pitchFamily="34" charset="0"/>
              </a:rPr>
              <a:t>L’homme </a:t>
            </a:r>
            <a:r>
              <a:rPr lang="fr-FR" sz="3600" dirty="0">
                <a:latin typeface="Arial Black" pitchFamily="34" charset="0"/>
              </a:rPr>
              <a:t>souffre de la comparaison avec le chien ou le rat, qui possèdent tous deux plus de 1000 gènes olfactifs fonctionnels, alors que l’homme n’en possède que 387 </a:t>
            </a:r>
            <a:r>
              <a:rPr lang="fr-FR" sz="3600" dirty="0" smtClean="0">
                <a:latin typeface="Arial Black" pitchFamily="34" charset="0"/>
              </a:rPr>
              <a:t/>
            </a:r>
            <a:br>
              <a:rPr lang="fr-FR" sz="3600" dirty="0" smtClean="0">
                <a:latin typeface="Arial Black" pitchFamily="34" charset="0"/>
              </a:rPr>
            </a:br>
            <a:r>
              <a:rPr lang="fr-FR" sz="3600" dirty="0" smtClean="0">
                <a:solidFill>
                  <a:srgbClr val="7030A0"/>
                </a:solidFill>
                <a:latin typeface="Arial Black" pitchFamily="34" charset="0"/>
              </a:rPr>
              <a:t>(</a:t>
            </a:r>
            <a:r>
              <a:rPr lang="fr-FR" sz="3600" dirty="0">
                <a:solidFill>
                  <a:srgbClr val="7030A0"/>
                </a:solidFill>
                <a:latin typeface="Arial Black" pitchFamily="34" charset="0"/>
              </a:rPr>
              <a:t>Parmentier et al., </a:t>
            </a:r>
            <a:r>
              <a:rPr lang="fr-FR" sz="3600" dirty="0" smtClean="0">
                <a:solidFill>
                  <a:srgbClr val="7030A0"/>
                </a:solidFill>
                <a:latin typeface="Arial Black" pitchFamily="34" charset="0"/>
              </a:rPr>
              <a:t>1994 ; </a:t>
            </a:r>
            <a:r>
              <a:rPr lang="fr-FR" sz="3600" dirty="0">
                <a:solidFill>
                  <a:srgbClr val="7030A0"/>
                </a:solidFill>
                <a:latin typeface="Arial Black" pitchFamily="34" charset="0"/>
              </a:rPr>
              <a:t>Zheng-Bradley et al., 2010). </a:t>
            </a:r>
          </a:p>
        </p:txBody>
      </p:sp>
    </p:spTree>
    <p:extLst>
      <p:ext uri="{BB962C8B-B14F-4D97-AF65-F5344CB8AC3E}">
        <p14:creationId xmlns:p14="http://schemas.microsoft.com/office/powerpoint/2010/main" val="192308174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106690"/>
          </a:xfrm>
        </p:spPr>
        <p:txBody>
          <a:bodyPr>
            <a:noAutofit/>
          </a:bodyPr>
          <a:lstStyle/>
          <a:p>
            <a:r>
              <a:rPr lang="fr-FR" sz="3200" dirty="0">
                <a:latin typeface="Arial Black" pitchFamily="34" charset="0"/>
              </a:rPr>
              <a:t>Dans le règne animal, l’odorat est un sens essentiel à la survie, </a:t>
            </a:r>
            <a:r>
              <a:rPr lang="fr-FR" sz="3200" dirty="0" smtClean="0">
                <a:latin typeface="Arial Black" pitchFamily="34" charset="0"/>
              </a:rPr>
              <a:t>car </a:t>
            </a:r>
            <a:r>
              <a:rPr lang="fr-FR" sz="3200" dirty="0">
                <a:latin typeface="Arial Black" pitchFamily="34" charset="0"/>
              </a:rPr>
              <a:t>il permet d’interagir avec l’environnement et génère des perceptions (conscientes ou non), suivies de réactions adaptées aux situations rencontrées. En particulier, une odeur plaisante est généralement associée à une récompense (alimentaire ou sexuelle) et engendrera un comportement d’approche. </a:t>
            </a:r>
          </a:p>
        </p:txBody>
      </p:sp>
    </p:spTree>
    <p:extLst>
      <p:ext uri="{BB962C8B-B14F-4D97-AF65-F5344CB8AC3E}">
        <p14:creationId xmlns:p14="http://schemas.microsoft.com/office/powerpoint/2010/main" val="200828067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6250706"/>
          </a:xfrm>
        </p:spPr>
        <p:txBody>
          <a:bodyPr>
            <a:normAutofit/>
          </a:bodyPr>
          <a:lstStyle/>
          <a:p>
            <a:r>
              <a:rPr lang="fr-FR" sz="3600" dirty="0">
                <a:solidFill>
                  <a:prstClr val="black"/>
                </a:solidFill>
                <a:latin typeface="Arial Black" pitchFamily="34" charset="0"/>
              </a:rPr>
              <a:t>A l’inverse, une odeur déplaisante, généralement associée à une menace plus ou moins imminente pour la survie (nourriture avariée, prédateurs) engendrera presque systématiquement un comportement de fuite ou de défense.</a:t>
            </a:r>
            <a:endParaRPr lang="fr-FR" sz="6000" dirty="0"/>
          </a:p>
        </p:txBody>
      </p:sp>
    </p:spTree>
    <p:extLst>
      <p:ext uri="{BB962C8B-B14F-4D97-AF65-F5344CB8AC3E}">
        <p14:creationId xmlns:p14="http://schemas.microsoft.com/office/powerpoint/2010/main" val="359628893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1340768"/>
            <a:ext cx="8280919" cy="4824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3973366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3608" y="548680"/>
            <a:ext cx="6192688" cy="56166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91173267"/>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5458618"/>
          </a:xfrm>
        </p:spPr>
        <p:txBody>
          <a:bodyPr>
            <a:noAutofit/>
          </a:bodyPr>
          <a:lstStyle/>
          <a:p>
            <a:r>
              <a:rPr lang="fr-FR" sz="3200" dirty="0" smtClean="0">
                <a:latin typeface="Arial Black" pitchFamily="34" charset="0"/>
              </a:rPr>
              <a:t>L’être humain possède </a:t>
            </a:r>
            <a:r>
              <a:rPr lang="fr-FR" sz="3200" dirty="0">
                <a:latin typeface="Arial Black" pitchFamily="34" charset="0"/>
              </a:rPr>
              <a:t>2 cavités nasales, séparées par la cloison nasale. À l’intérieur de chacune, on trouve des renflements de cartilage, les 3 cornets nasaux (inférieur, moyen et supérieur) qui ont un rôle dans le réchauffement et la circulation de l’air (cf. Encadré n° 2). Ces cavités communiquent avec les sinus, les voies respiratoires, et le canal lacrymal. </a:t>
            </a:r>
          </a:p>
        </p:txBody>
      </p:sp>
    </p:spTree>
    <p:extLst>
      <p:ext uri="{BB962C8B-B14F-4D97-AF65-F5344CB8AC3E}">
        <p14:creationId xmlns:p14="http://schemas.microsoft.com/office/powerpoint/2010/main" val="289285825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C:\Users\pc\Desktop\odorat.png"/>
          <p:cNvPicPr>
            <a:picLocks noChangeAspect="1" noChangeArrowheads="1"/>
          </p:cNvPicPr>
          <p:nvPr/>
        </p:nvPicPr>
        <p:blipFill>
          <a:blip r:embed="rId2"/>
          <a:srcRect/>
          <a:stretch>
            <a:fillRect/>
          </a:stretch>
        </p:blipFill>
        <p:spPr bwMode="auto">
          <a:xfrm>
            <a:off x="1624013" y="581025"/>
            <a:ext cx="5895975" cy="5695950"/>
          </a:xfrm>
          <a:prstGeom prst="rect">
            <a:avLst/>
          </a:prstGeom>
          <a:noFill/>
        </p:spPr>
      </p:pic>
    </p:spTree>
    <p:extLst>
      <p:ext uri="{BB962C8B-B14F-4D97-AF65-F5344CB8AC3E}">
        <p14:creationId xmlns:p14="http://schemas.microsoft.com/office/powerpoint/2010/main" val="3701063342"/>
      </p:ext>
    </p:extLst>
  </p:cSld>
  <p:clrMapOvr>
    <a:masterClrMapping/>
  </p:clrMapOvr>
  <p:transition>
    <p:newsflash/>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 descr="Les Sinusites de l'Enfant - orl.nc"/>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836712"/>
            <a:ext cx="7776863" cy="52565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3934245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404664"/>
            <a:ext cx="4464496" cy="4824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88024" y="404664"/>
            <a:ext cx="3698354" cy="4248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6173057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692696"/>
            <a:ext cx="8136904" cy="5904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7187521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6322714"/>
          </a:xfrm>
        </p:spPr>
        <p:txBody>
          <a:bodyPr>
            <a:normAutofit/>
          </a:bodyPr>
          <a:lstStyle/>
          <a:p>
            <a:r>
              <a:rPr lang="fr-FR" sz="2400" dirty="0">
                <a:solidFill>
                  <a:srgbClr val="FF0000"/>
                </a:solidFill>
                <a:latin typeface="Arial Black" pitchFamily="34" charset="0"/>
              </a:rPr>
              <a:t>Les cavités nasales </a:t>
            </a:r>
            <a:r>
              <a:rPr lang="fr-FR" sz="2400" dirty="0">
                <a:solidFill>
                  <a:prstClr val="black"/>
                </a:solidFill>
                <a:latin typeface="Arial Black" pitchFamily="34" charset="0"/>
              </a:rPr>
              <a:t>forment une enceinte protégée dans laquelle l’air inspiré au niveau des narines circule et transporte les molécules odorantes jusqu’à la zone </a:t>
            </a:r>
            <a:r>
              <a:rPr lang="fr-FR" sz="2400" dirty="0">
                <a:solidFill>
                  <a:srgbClr val="FF0000"/>
                </a:solidFill>
                <a:latin typeface="Arial Black" pitchFamily="34" charset="0"/>
              </a:rPr>
              <a:t>ethmoïdale</a:t>
            </a:r>
            <a:r>
              <a:rPr lang="fr-FR" sz="2400" dirty="0">
                <a:solidFill>
                  <a:prstClr val="black"/>
                </a:solidFill>
                <a:latin typeface="Arial Black" pitchFamily="34" charset="0"/>
              </a:rPr>
              <a:t>. Celle-ci est située sur la voute de la cavité </a:t>
            </a:r>
            <a:r>
              <a:rPr lang="fr-FR" sz="2400" dirty="0" smtClean="0">
                <a:solidFill>
                  <a:prstClr val="black"/>
                </a:solidFill>
                <a:latin typeface="Arial Black" pitchFamily="34" charset="0"/>
              </a:rPr>
              <a:t>nasale. </a:t>
            </a:r>
            <a:r>
              <a:rPr lang="fr-FR" sz="2400" dirty="0">
                <a:solidFill>
                  <a:prstClr val="black"/>
                </a:solidFill>
                <a:latin typeface="Arial Black" pitchFamily="34" charset="0"/>
              </a:rPr>
              <a:t>Elle est formée de la lame criblée ethmoïdale, une structure osseuse de 3 à 4 mm d’épaisseur, au travers de laquelle passent les axones non myélinisés de millions de </a:t>
            </a:r>
            <a:r>
              <a:rPr lang="fr-FR" sz="2400" dirty="0" smtClean="0">
                <a:solidFill>
                  <a:prstClr val="black"/>
                </a:solidFill>
                <a:latin typeface="Arial Black" pitchFamily="34" charset="0"/>
              </a:rPr>
              <a:t/>
            </a:r>
            <a:br>
              <a:rPr lang="fr-FR" sz="2400" dirty="0" smtClean="0">
                <a:solidFill>
                  <a:prstClr val="black"/>
                </a:solidFill>
                <a:latin typeface="Arial Black" pitchFamily="34" charset="0"/>
              </a:rPr>
            </a:br>
            <a:r>
              <a:rPr lang="fr-FR" sz="2400" dirty="0" smtClean="0">
                <a:solidFill>
                  <a:srgbClr val="FF0000"/>
                </a:solidFill>
                <a:latin typeface="Arial Black" pitchFamily="34" charset="0"/>
              </a:rPr>
              <a:t>neurones </a:t>
            </a:r>
            <a:r>
              <a:rPr lang="fr-FR" sz="2400" dirty="0">
                <a:solidFill>
                  <a:srgbClr val="FF0000"/>
                </a:solidFill>
                <a:latin typeface="Arial Black" pitchFamily="34" charset="0"/>
              </a:rPr>
              <a:t>sensoriels olfactifs</a:t>
            </a:r>
            <a:r>
              <a:rPr lang="fr-FR" sz="2400" dirty="0" smtClean="0">
                <a:solidFill>
                  <a:prstClr val="black"/>
                </a:solidFill>
                <a:latin typeface="Arial Black" pitchFamily="34" charset="0"/>
              </a:rPr>
              <a:t>.</a:t>
            </a:r>
            <a:br>
              <a:rPr lang="fr-FR" sz="2400" dirty="0" smtClean="0">
                <a:solidFill>
                  <a:prstClr val="black"/>
                </a:solidFill>
                <a:latin typeface="Arial Black" pitchFamily="34" charset="0"/>
              </a:rPr>
            </a:br>
            <a:r>
              <a:rPr lang="fr-FR" sz="2400" dirty="0">
                <a:solidFill>
                  <a:prstClr val="black"/>
                </a:solidFill>
                <a:latin typeface="Arial Black" pitchFamily="34" charset="0"/>
              </a:rPr>
              <a:t/>
            </a:r>
            <a:br>
              <a:rPr lang="fr-FR" sz="2400" dirty="0">
                <a:solidFill>
                  <a:prstClr val="black"/>
                </a:solidFill>
                <a:latin typeface="Arial Black" pitchFamily="34" charset="0"/>
              </a:rPr>
            </a:br>
            <a:r>
              <a:rPr lang="fr-FR" sz="2400" dirty="0">
                <a:solidFill>
                  <a:prstClr val="black"/>
                </a:solidFill>
                <a:latin typeface="Arial Black" pitchFamily="34" charset="0"/>
              </a:rPr>
              <a:t/>
            </a:r>
            <a:br>
              <a:rPr lang="fr-FR" sz="2400" dirty="0">
                <a:solidFill>
                  <a:prstClr val="black"/>
                </a:solidFill>
                <a:latin typeface="Arial Black" pitchFamily="34" charset="0"/>
              </a:rPr>
            </a:br>
            <a:r>
              <a:rPr lang="fr-FR" sz="2400" dirty="0" smtClean="0">
                <a:solidFill>
                  <a:prstClr val="black"/>
                </a:solidFill>
                <a:latin typeface="Arial Black" pitchFamily="34" charset="0"/>
              </a:rPr>
              <a:t/>
            </a:r>
            <a:br>
              <a:rPr lang="fr-FR" sz="2400" dirty="0" smtClean="0">
                <a:solidFill>
                  <a:prstClr val="black"/>
                </a:solidFill>
                <a:latin typeface="Arial Black" pitchFamily="34" charset="0"/>
              </a:rPr>
            </a:br>
            <a:r>
              <a:rPr lang="fr-FR" sz="2400" dirty="0">
                <a:solidFill>
                  <a:prstClr val="black"/>
                </a:solidFill>
                <a:latin typeface="Arial Black" pitchFamily="34" charset="0"/>
              </a:rPr>
              <a:t/>
            </a:r>
            <a:br>
              <a:rPr lang="fr-FR" sz="2400" dirty="0">
                <a:solidFill>
                  <a:prstClr val="black"/>
                </a:solidFill>
                <a:latin typeface="Arial Black" pitchFamily="34" charset="0"/>
              </a:rPr>
            </a:br>
            <a:endParaRPr lang="fr-FR" sz="6000" dirty="0">
              <a:latin typeface="Arial Black" pitchFamily="34" charset="0"/>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576" y="4221088"/>
            <a:ext cx="3296196" cy="237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1960" y="4308982"/>
            <a:ext cx="3960440" cy="22883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6888005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hp\Desktop\schema-de-l-olfaction-221-660x660.jpg"/>
          <p:cNvPicPr>
            <a:picLocks noChangeAspect="1" noChangeArrowheads="1"/>
          </p:cNvPicPr>
          <p:nvPr/>
        </p:nvPicPr>
        <p:blipFill>
          <a:blip r:embed="rId2"/>
          <a:srcRect/>
          <a:stretch>
            <a:fillRect/>
          </a:stretch>
        </p:blipFill>
        <p:spPr bwMode="auto">
          <a:xfrm>
            <a:off x="500034" y="357166"/>
            <a:ext cx="8358246" cy="6072230"/>
          </a:xfrm>
          <a:prstGeom prst="rect">
            <a:avLst/>
          </a:prstGeom>
          <a:noFill/>
        </p:spPr>
      </p:pic>
    </p:spTree>
    <p:extLst>
      <p:ext uri="{BB962C8B-B14F-4D97-AF65-F5344CB8AC3E}">
        <p14:creationId xmlns:p14="http://schemas.microsoft.com/office/powerpoint/2010/main" val="1642766674"/>
      </p:ext>
    </p:extLst>
  </p:cSld>
  <p:clrMapOvr>
    <a:masterClrMapping/>
  </p:clrMapOvr>
  <p:transition>
    <p:newsflash/>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5962674"/>
          </a:xfrm>
        </p:spPr>
        <p:txBody>
          <a:bodyPr>
            <a:noAutofit/>
          </a:bodyPr>
          <a:lstStyle/>
          <a:p>
            <a:r>
              <a:rPr lang="fr-FR" sz="2800" b="1" dirty="0">
                <a:solidFill>
                  <a:srgbClr val="FF0000"/>
                </a:solidFill>
                <a:latin typeface="Arial Black" pitchFamily="34" charset="0"/>
              </a:rPr>
              <a:t>La cavité nasale </a:t>
            </a:r>
            <a:r>
              <a:rPr lang="fr-FR" sz="2800" b="1" dirty="0">
                <a:latin typeface="Arial Black" pitchFamily="34" charset="0"/>
              </a:rPr>
              <a:t>est recouverte d’un épithélium spécifique, sans neurone, l’épithélium respiratoire</a:t>
            </a:r>
            <a:r>
              <a:rPr lang="fr-FR" sz="2800" b="1" dirty="0" smtClean="0">
                <a:latin typeface="Arial Black" pitchFamily="34" charset="0"/>
              </a:rPr>
              <a:t>. </a:t>
            </a:r>
            <a:r>
              <a:rPr lang="fr-FR" sz="2800" b="1" dirty="0">
                <a:latin typeface="Arial Black" pitchFamily="34" charset="0"/>
              </a:rPr>
              <a:t>C</a:t>
            </a:r>
            <a:r>
              <a:rPr lang="fr-FR" sz="2800" b="1" dirty="0" smtClean="0">
                <a:latin typeface="Arial Black" pitchFamily="34" charset="0"/>
              </a:rPr>
              <a:t>et </a:t>
            </a:r>
            <a:r>
              <a:rPr lang="fr-FR" sz="2800" b="1" dirty="0">
                <a:latin typeface="Arial Black" pitchFamily="34" charset="0"/>
              </a:rPr>
              <a:t>épithélium permet le </a:t>
            </a:r>
            <a:r>
              <a:rPr lang="fr-FR" sz="2800" b="1" dirty="0">
                <a:solidFill>
                  <a:srgbClr val="FF0000"/>
                </a:solidFill>
                <a:latin typeface="Arial Black" pitchFamily="34" charset="0"/>
              </a:rPr>
              <a:t>réchauffement et l’humidification de l’air </a:t>
            </a:r>
            <a:r>
              <a:rPr lang="fr-FR" sz="2800" b="1" dirty="0">
                <a:latin typeface="Arial Black" pitchFamily="34" charset="0"/>
              </a:rPr>
              <a:t>et assure </a:t>
            </a:r>
            <a:r>
              <a:rPr lang="fr-FR" sz="2800" b="1" dirty="0">
                <a:solidFill>
                  <a:srgbClr val="FF0000"/>
                </a:solidFill>
                <a:latin typeface="Arial Black" pitchFamily="34" charset="0"/>
              </a:rPr>
              <a:t>une fonction de protection</a:t>
            </a:r>
            <a:r>
              <a:rPr lang="fr-FR" sz="2800" b="1" dirty="0">
                <a:latin typeface="Arial Black" pitchFamily="34" charset="0"/>
              </a:rPr>
              <a:t>, car il contient notamment </a:t>
            </a:r>
            <a:r>
              <a:rPr lang="fr-FR" sz="2800" b="1" dirty="0">
                <a:solidFill>
                  <a:srgbClr val="0070C0"/>
                </a:solidFill>
                <a:latin typeface="Arial Black" pitchFamily="34" charset="0"/>
              </a:rPr>
              <a:t>les cellules caliciformes </a:t>
            </a:r>
            <a:r>
              <a:rPr lang="fr-FR" sz="2800" b="1" dirty="0">
                <a:latin typeface="Arial Black" pitchFamily="34" charset="0"/>
              </a:rPr>
              <a:t>qui sécrètent </a:t>
            </a:r>
            <a:r>
              <a:rPr lang="fr-FR" sz="2800" b="1" dirty="0" smtClean="0">
                <a:latin typeface="Arial Black" pitchFamily="34" charset="0"/>
              </a:rPr>
              <a:t>le </a:t>
            </a:r>
            <a:r>
              <a:rPr lang="fr-FR" sz="2800" b="1" dirty="0">
                <a:latin typeface="Arial Black" pitchFamily="34" charset="0"/>
              </a:rPr>
              <a:t>mucus </a:t>
            </a:r>
            <a:r>
              <a:rPr lang="fr-FR" sz="2800" b="1" dirty="0" smtClean="0">
                <a:latin typeface="Arial Black" pitchFamily="34" charset="0"/>
              </a:rPr>
              <a:t>nasal.</a:t>
            </a:r>
            <a:r>
              <a:rPr lang="fr-FR" sz="2800" b="1" dirty="0">
                <a:latin typeface="Arial Black" pitchFamily="34" charset="0"/>
              </a:rPr>
              <a:t/>
            </a:r>
            <a:br>
              <a:rPr lang="fr-FR" sz="2800" b="1" dirty="0">
                <a:latin typeface="Arial Black" pitchFamily="34" charset="0"/>
              </a:rPr>
            </a:br>
            <a:r>
              <a:rPr lang="fr-FR" sz="2800" b="1" dirty="0" smtClean="0">
                <a:latin typeface="Arial Black" pitchFamily="34" charset="0"/>
              </a:rPr>
              <a:t/>
            </a:r>
            <a:br>
              <a:rPr lang="fr-FR" sz="2800" b="1" dirty="0" smtClean="0">
                <a:latin typeface="Arial Black" pitchFamily="34" charset="0"/>
              </a:rPr>
            </a:br>
            <a:r>
              <a:rPr lang="fr-FR" sz="2800" b="1" dirty="0">
                <a:latin typeface="Arial Black" pitchFamily="34" charset="0"/>
              </a:rPr>
              <a:t/>
            </a:r>
            <a:br>
              <a:rPr lang="fr-FR" sz="2800" b="1" dirty="0">
                <a:latin typeface="Arial Black" pitchFamily="34" charset="0"/>
              </a:rPr>
            </a:br>
            <a:r>
              <a:rPr lang="fr-FR" sz="2800" b="1" dirty="0" smtClean="0">
                <a:latin typeface="Arial Black" pitchFamily="34" charset="0"/>
              </a:rPr>
              <a:t/>
            </a:r>
            <a:br>
              <a:rPr lang="fr-FR" sz="2800" b="1" dirty="0" smtClean="0">
                <a:latin typeface="Arial Black" pitchFamily="34" charset="0"/>
              </a:rPr>
            </a:br>
            <a:r>
              <a:rPr lang="fr-FR" sz="2800" b="1" dirty="0">
                <a:latin typeface="Arial Black" pitchFamily="34" charset="0"/>
              </a:rPr>
              <a:t/>
            </a:r>
            <a:br>
              <a:rPr lang="fr-FR" sz="2800" b="1" dirty="0">
                <a:latin typeface="Arial Black" pitchFamily="34" charset="0"/>
              </a:rPr>
            </a:br>
            <a:endParaRPr lang="fr-FR" sz="2800" b="1" dirty="0">
              <a:latin typeface="Arial Black" pitchFamily="34" charset="0"/>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600" y="3933056"/>
            <a:ext cx="6768752" cy="2736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7007187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hp\Desktop\43729438les-organes-olfactif-jpg.jpg"/>
          <p:cNvPicPr>
            <a:picLocks noChangeAspect="1" noChangeArrowheads="1"/>
          </p:cNvPicPr>
          <p:nvPr/>
        </p:nvPicPr>
        <p:blipFill>
          <a:blip r:embed="rId2"/>
          <a:srcRect/>
          <a:stretch>
            <a:fillRect/>
          </a:stretch>
        </p:blipFill>
        <p:spPr bwMode="auto">
          <a:xfrm>
            <a:off x="500034" y="428604"/>
            <a:ext cx="8215369" cy="6072230"/>
          </a:xfrm>
          <a:prstGeom prst="rect">
            <a:avLst/>
          </a:prstGeom>
          <a:noFill/>
        </p:spPr>
      </p:pic>
    </p:spTree>
    <p:extLst>
      <p:ext uri="{BB962C8B-B14F-4D97-AF65-F5344CB8AC3E}">
        <p14:creationId xmlns:p14="http://schemas.microsoft.com/office/powerpoint/2010/main" val="3607078666"/>
      </p:ext>
    </p:extLst>
  </p:cSld>
  <p:clrMapOvr>
    <a:masterClrMapping/>
  </p:clrMapOvr>
  <p:transition>
    <p:newsflash/>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12968" cy="6394722"/>
          </a:xfrm>
        </p:spPr>
        <p:txBody>
          <a:bodyPr>
            <a:normAutofit fontScale="90000"/>
          </a:bodyPr>
          <a:lstStyle/>
          <a:p>
            <a:r>
              <a:rPr lang="fr-FR" sz="3200" dirty="0" smtClean="0">
                <a:solidFill>
                  <a:srgbClr val="0070C0"/>
                </a:solidFill>
                <a:latin typeface="Arial Black" pitchFamily="34" charset="0"/>
              </a:rPr>
              <a:t>-</a:t>
            </a:r>
            <a:r>
              <a:rPr lang="fr-FR" sz="3200" dirty="0" smtClean="0">
                <a:solidFill>
                  <a:srgbClr val="FF0000"/>
                </a:solidFill>
                <a:latin typeface="Arial Black" pitchFamily="34" charset="0"/>
              </a:rPr>
              <a:t> </a:t>
            </a:r>
            <a:r>
              <a:rPr lang="fr-FR" sz="2700" dirty="0" smtClean="0">
                <a:solidFill>
                  <a:srgbClr val="0070C0"/>
                </a:solidFill>
                <a:latin typeface="Arial Black" pitchFamily="34" charset="0"/>
              </a:rPr>
              <a:t>LES VOIES DE L’OLFACTION NASALE ET BUCCALE </a:t>
            </a:r>
            <a:r>
              <a:rPr lang="fr-FR" sz="3200" dirty="0" smtClean="0">
                <a:solidFill>
                  <a:srgbClr val="0070C0"/>
                </a:solidFill>
                <a:latin typeface="Arial Black" pitchFamily="34" charset="0"/>
              </a:rPr>
              <a:t>: </a:t>
            </a:r>
            <a:r>
              <a:rPr lang="fr-FR" sz="3200" dirty="0" smtClean="0">
                <a:solidFill>
                  <a:srgbClr val="FF0000"/>
                </a:solidFill>
                <a:latin typeface="Arial Black" pitchFamily="34" charset="0"/>
              </a:rPr>
              <a:t/>
            </a:r>
            <a:br>
              <a:rPr lang="fr-FR" sz="3200" dirty="0" smtClean="0">
                <a:solidFill>
                  <a:srgbClr val="FF0000"/>
                </a:solidFill>
                <a:latin typeface="Arial Black" pitchFamily="34" charset="0"/>
              </a:rPr>
            </a:br>
            <a:r>
              <a:rPr lang="fr-FR" sz="3200" dirty="0" smtClean="0">
                <a:solidFill>
                  <a:srgbClr val="FF0000"/>
                </a:solidFill>
                <a:latin typeface="Arial Black" pitchFamily="34" charset="0"/>
              </a:rPr>
              <a:t>1/. </a:t>
            </a:r>
            <a:r>
              <a:rPr lang="fr-FR" sz="3200" u="sng" dirty="0" smtClean="0">
                <a:solidFill>
                  <a:srgbClr val="FF0000"/>
                </a:solidFill>
                <a:latin typeface="Arial Black" pitchFamily="34" charset="0"/>
              </a:rPr>
              <a:t>LA VOIE ORTHONASALE</a:t>
            </a:r>
            <a:r>
              <a:rPr lang="fr-FR" sz="3200" dirty="0" smtClean="0">
                <a:solidFill>
                  <a:srgbClr val="FF0000"/>
                </a:solidFill>
                <a:latin typeface="Arial Black" pitchFamily="34" charset="0"/>
              </a:rPr>
              <a:t>:</a:t>
            </a:r>
            <a:r>
              <a:rPr lang="fr-FR" sz="3200" dirty="0" smtClean="0">
                <a:latin typeface="Arial Black" pitchFamily="34" charset="0"/>
              </a:rPr>
              <a:t> désigne </a:t>
            </a:r>
            <a:r>
              <a:rPr lang="fr-FR" sz="3200" dirty="0">
                <a:latin typeface="Arial Black" pitchFamily="34" charset="0"/>
              </a:rPr>
              <a:t>le transport des molécules odorantes volatiles, inspirées au niveau des narines et transportées jusqu’à l’épithélium olfactif au travers de la cavité nasale. </a:t>
            </a:r>
            <a:r>
              <a:rPr lang="fr-FR" sz="3200" dirty="0" smtClean="0">
                <a:latin typeface="Arial Black" pitchFamily="34" charset="0"/>
              </a:rPr>
              <a:t/>
            </a:r>
            <a:br>
              <a:rPr lang="fr-FR" sz="3200" dirty="0" smtClean="0">
                <a:latin typeface="Arial Black" pitchFamily="34" charset="0"/>
              </a:rPr>
            </a:br>
            <a:r>
              <a:rPr lang="fr-FR" sz="3200" dirty="0" smtClean="0">
                <a:latin typeface="Arial Black" pitchFamily="34" charset="0"/>
              </a:rPr>
              <a:t/>
            </a:r>
            <a:br>
              <a:rPr lang="fr-FR" sz="3200" dirty="0" smtClean="0">
                <a:latin typeface="Arial Black" pitchFamily="34" charset="0"/>
              </a:rPr>
            </a:br>
            <a:r>
              <a:rPr lang="fr-FR" sz="3200" dirty="0" smtClean="0">
                <a:solidFill>
                  <a:srgbClr val="FF0000"/>
                </a:solidFill>
                <a:latin typeface="Arial Black" pitchFamily="34" charset="0"/>
              </a:rPr>
              <a:t>2/. </a:t>
            </a:r>
            <a:r>
              <a:rPr lang="fr-FR" sz="3200" u="sng" dirty="0" smtClean="0">
                <a:solidFill>
                  <a:srgbClr val="FF0000"/>
                </a:solidFill>
                <a:latin typeface="Arial Black" pitchFamily="34" charset="0"/>
              </a:rPr>
              <a:t>LA VOIE RÉTRONASALE</a:t>
            </a:r>
            <a:r>
              <a:rPr lang="fr-FR" sz="3200" dirty="0" smtClean="0">
                <a:solidFill>
                  <a:srgbClr val="FF0000"/>
                </a:solidFill>
                <a:latin typeface="Arial Black" pitchFamily="34" charset="0"/>
              </a:rPr>
              <a:t>:</a:t>
            </a:r>
            <a:r>
              <a:rPr lang="fr-FR" sz="3200" dirty="0" smtClean="0">
                <a:latin typeface="Arial Black" pitchFamily="34" charset="0"/>
              </a:rPr>
              <a:t> désigne </a:t>
            </a:r>
            <a:r>
              <a:rPr lang="fr-FR" sz="3200" dirty="0">
                <a:latin typeface="Arial Black" pitchFamily="34" charset="0"/>
              </a:rPr>
              <a:t>la libération de molécules volatiles lors de la mastication des aliments et le transport de ces molécules jusqu’à l’épithélium olfactif, au travers de la cavité buccale. </a:t>
            </a:r>
          </a:p>
        </p:txBody>
      </p:sp>
    </p:spTree>
    <p:extLst>
      <p:ext uri="{BB962C8B-B14F-4D97-AF65-F5344CB8AC3E}">
        <p14:creationId xmlns:p14="http://schemas.microsoft.com/office/powerpoint/2010/main" val="36812092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space réservé du numéro de diapositive 22"/>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0134FBCB-C761-4A74-BA5A-8F2556C3826E}" type="slidenum">
              <a:rPr lang="fr-FR" sz="1200">
                <a:solidFill>
                  <a:srgbClr val="006699">
                    <a:shade val="50000"/>
                  </a:srgbClr>
                </a:solidFill>
                <a:latin typeface="Arial" charset="0"/>
                <a:cs typeface="Arial" charset="0"/>
              </a:rPr>
              <a:pPr algn="r" fontAlgn="base">
                <a:spcBef>
                  <a:spcPct val="0"/>
                </a:spcBef>
                <a:spcAft>
                  <a:spcPct val="0"/>
                </a:spcAft>
                <a:defRPr/>
              </a:pPr>
              <a:t>21</a:t>
            </a:fld>
            <a:endParaRPr lang="fr-FR" sz="1200">
              <a:solidFill>
                <a:srgbClr val="006699">
                  <a:shade val="50000"/>
                </a:srgbClr>
              </a:solidFill>
              <a:latin typeface="Arial" charset="0"/>
              <a:cs typeface="Arial" charset="0"/>
            </a:endParaRPr>
          </a:p>
        </p:txBody>
      </p:sp>
      <p:sp>
        <p:nvSpPr>
          <p:cNvPr id="22532" name="Forme libre 9"/>
          <p:cNvSpPr>
            <a:spLocks noChangeArrowheads="1"/>
          </p:cNvSpPr>
          <p:nvPr/>
        </p:nvSpPr>
        <p:spPr bwMode="auto">
          <a:xfrm>
            <a:off x="874713" y="3427413"/>
            <a:ext cx="7608887" cy="71437"/>
          </a:xfrm>
          <a:custGeom>
            <a:avLst/>
            <a:gdLst>
              <a:gd name="T0" fmla="*/ 0 w 8899396"/>
              <a:gd name="T1" fmla="*/ 0 h 76962"/>
              <a:gd name="T2" fmla="*/ 331539 w 8899396"/>
              <a:gd name="T3" fmla="*/ 0 h 76962"/>
              <a:gd name="T4" fmla="*/ 331539 w 8899396"/>
              <a:gd name="T5" fmla="*/ 16101 h 76962"/>
              <a:gd name="T6" fmla="*/ 0 w 8899396"/>
              <a:gd name="T7" fmla="*/ 16101 h 76962"/>
              <a:gd name="T8" fmla="*/ 0 60000 65536"/>
              <a:gd name="T9" fmla="*/ 0 60000 65536"/>
              <a:gd name="T10" fmla="*/ 0 60000 65536"/>
              <a:gd name="T11" fmla="*/ 0 60000 65536"/>
              <a:gd name="T12" fmla="*/ 0 w 8899396"/>
              <a:gd name="T13" fmla="*/ 0 h 76962"/>
              <a:gd name="T14" fmla="*/ 8899396 w 8899396"/>
              <a:gd name="T15" fmla="*/ 76962 h 76962"/>
            </a:gdLst>
            <a:ahLst/>
            <a:cxnLst>
              <a:cxn ang="T8">
                <a:pos x="T0" y="T1"/>
              </a:cxn>
              <a:cxn ang="T9">
                <a:pos x="T2" y="T3"/>
              </a:cxn>
              <a:cxn ang="T10">
                <a:pos x="T4" y="T5"/>
              </a:cxn>
              <a:cxn ang="T11">
                <a:pos x="T6" y="T7"/>
              </a:cxn>
            </a:cxnLst>
            <a:rect l="T12" t="T13" r="T14" b="T15"/>
            <a:pathLst>
              <a:path w="8899396" h="76962">
                <a:moveTo>
                  <a:pt x="0" y="0"/>
                </a:moveTo>
                <a:lnTo>
                  <a:pt x="8899395" y="0"/>
                </a:lnTo>
                <a:lnTo>
                  <a:pt x="8899395" y="76961"/>
                </a:lnTo>
                <a:lnTo>
                  <a:pt x="0" y="76961"/>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33" name="Forme libre 10"/>
          <p:cNvSpPr>
            <a:spLocks noChangeArrowheads="1"/>
          </p:cNvSpPr>
          <p:nvPr/>
        </p:nvSpPr>
        <p:spPr bwMode="auto">
          <a:xfrm>
            <a:off x="8451850" y="3359150"/>
            <a:ext cx="200025" cy="207963"/>
          </a:xfrm>
          <a:custGeom>
            <a:avLst/>
            <a:gdLst>
              <a:gd name="T0" fmla="*/ 0 w 233173"/>
              <a:gd name="T1" fmla="*/ 0 h 230886"/>
              <a:gd name="T2" fmla="*/ 9315 w 233173"/>
              <a:gd name="T3" fmla="*/ 12845 h 230886"/>
              <a:gd name="T4" fmla="*/ 0 w 233173"/>
              <a:gd name="T5" fmla="*/ 25689 h 230886"/>
              <a:gd name="T6" fmla="*/ 0 60000 65536"/>
              <a:gd name="T7" fmla="*/ 0 60000 65536"/>
              <a:gd name="T8" fmla="*/ 0 60000 65536"/>
              <a:gd name="T9" fmla="*/ 0 w 233173"/>
              <a:gd name="T10" fmla="*/ 0 h 230886"/>
              <a:gd name="T11" fmla="*/ 233173 w 233173"/>
              <a:gd name="T12" fmla="*/ 230886 h 230886"/>
            </a:gdLst>
            <a:ahLst/>
            <a:cxnLst>
              <a:cxn ang="T6">
                <a:pos x="T0" y="T1"/>
              </a:cxn>
              <a:cxn ang="T7">
                <a:pos x="T2" y="T3"/>
              </a:cxn>
              <a:cxn ang="T8">
                <a:pos x="T4" y="T5"/>
              </a:cxn>
            </a:cxnLst>
            <a:rect l="T9" t="T10" r="T11" b="T12"/>
            <a:pathLst>
              <a:path w="233173" h="230886">
                <a:moveTo>
                  <a:pt x="0" y="0"/>
                </a:moveTo>
                <a:lnTo>
                  <a:pt x="233172" y="115443"/>
                </a:lnTo>
                <a:lnTo>
                  <a:pt x="0" y="230885"/>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34" name="ZoneTexte 11"/>
          <p:cNvSpPr txBox="1">
            <a:spLocks noChangeArrowheads="1"/>
          </p:cNvSpPr>
          <p:nvPr/>
        </p:nvSpPr>
        <p:spPr bwMode="auto">
          <a:xfrm>
            <a:off x="4441825" y="2120900"/>
            <a:ext cx="1812925"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863600" algn="ctr"/>
              </a:tabLst>
              <a:defRPr>
                <a:solidFill>
                  <a:schemeClr val="tx1"/>
                </a:solidFill>
                <a:latin typeface="Verdana" pitchFamily="34" charset="0"/>
              </a:defRPr>
            </a:lvl1pPr>
            <a:lvl2pPr marL="742950" indent="-285750" defTabSz="801688" eaLnBrk="0" hangingPunct="0">
              <a:tabLst>
                <a:tab pos="863600" algn="ctr"/>
              </a:tabLst>
              <a:defRPr>
                <a:solidFill>
                  <a:schemeClr val="tx1"/>
                </a:solidFill>
                <a:latin typeface="Verdana" pitchFamily="34" charset="0"/>
              </a:defRPr>
            </a:lvl2pPr>
            <a:lvl3pPr marL="1143000" indent="-228600" defTabSz="801688" eaLnBrk="0" hangingPunct="0">
              <a:tabLst>
                <a:tab pos="863600" algn="ctr"/>
              </a:tabLst>
              <a:defRPr>
                <a:solidFill>
                  <a:schemeClr val="tx1"/>
                </a:solidFill>
                <a:latin typeface="Verdana" pitchFamily="34" charset="0"/>
              </a:defRPr>
            </a:lvl3pPr>
            <a:lvl4pPr marL="1600200" indent="-228600" defTabSz="801688" eaLnBrk="0" hangingPunct="0">
              <a:tabLst>
                <a:tab pos="863600" algn="ctr"/>
              </a:tabLst>
              <a:defRPr>
                <a:solidFill>
                  <a:schemeClr val="tx1"/>
                </a:solidFill>
                <a:latin typeface="Verdana" pitchFamily="34" charset="0"/>
              </a:defRPr>
            </a:lvl4pPr>
            <a:lvl5pPr marL="2057400" indent="-228600" defTabSz="801688" eaLnBrk="0" hangingPunct="0">
              <a:tabLst>
                <a:tab pos="86360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86360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86360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86360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863600"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Assis sans support</a:t>
            </a:r>
          </a:p>
        </p:txBody>
      </p:sp>
      <p:sp>
        <p:nvSpPr>
          <p:cNvPr id="22535" name="ZoneTexte 12"/>
          <p:cNvSpPr txBox="1">
            <a:spLocks noChangeArrowheads="1"/>
          </p:cNvSpPr>
          <p:nvPr/>
        </p:nvSpPr>
        <p:spPr bwMode="auto">
          <a:xfrm>
            <a:off x="4538663" y="2362200"/>
            <a:ext cx="1725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763588" algn="ctr"/>
              </a:tabLst>
              <a:defRPr>
                <a:solidFill>
                  <a:schemeClr val="tx1"/>
                </a:solidFill>
                <a:latin typeface="Verdana" pitchFamily="34" charset="0"/>
              </a:defRPr>
            </a:lvl1pPr>
            <a:lvl2pPr marL="742950" indent="-285750" defTabSz="801688" eaLnBrk="0" hangingPunct="0">
              <a:tabLst>
                <a:tab pos="763588" algn="ctr"/>
              </a:tabLst>
              <a:defRPr>
                <a:solidFill>
                  <a:schemeClr val="tx1"/>
                </a:solidFill>
                <a:latin typeface="Verdana" pitchFamily="34" charset="0"/>
              </a:defRPr>
            </a:lvl2pPr>
            <a:lvl3pPr marL="1143000" indent="-228600" defTabSz="801688" eaLnBrk="0" hangingPunct="0">
              <a:tabLst>
                <a:tab pos="763588" algn="ctr"/>
              </a:tabLst>
              <a:defRPr>
                <a:solidFill>
                  <a:schemeClr val="tx1"/>
                </a:solidFill>
                <a:latin typeface="Verdana" pitchFamily="34" charset="0"/>
              </a:defRPr>
            </a:lvl3pPr>
            <a:lvl4pPr marL="1600200" indent="-228600" defTabSz="801688" eaLnBrk="0" hangingPunct="0">
              <a:tabLst>
                <a:tab pos="763588" algn="ctr"/>
              </a:tabLst>
              <a:defRPr>
                <a:solidFill>
                  <a:schemeClr val="tx1"/>
                </a:solidFill>
                <a:latin typeface="Verdana" pitchFamily="34" charset="0"/>
              </a:defRPr>
            </a:lvl4pPr>
            <a:lvl5pPr marL="2057400" indent="-228600" defTabSz="801688" eaLnBrk="0" hangingPunct="0">
              <a:tabLst>
                <a:tab pos="7635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7635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7635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7635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7635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Passe d’une main</a:t>
            </a:r>
          </a:p>
        </p:txBody>
      </p:sp>
      <p:sp>
        <p:nvSpPr>
          <p:cNvPr id="22536" name="ZoneTexte 13"/>
          <p:cNvSpPr txBox="1">
            <a:spLocks noChangeArrowheads="1"/>
          </p:cNvSpPr>
          <p:nvPr/>
        </p:nvSpPr>
        <p:spPr bwMode="auto">
          <a:xfrm>
            <a:off x="4865688" y="2616200"/>
            <a:ext cx="979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430213" algn="ctr"/>
              </a:tabLst>
              <a:defRPr>
                <a:solidFill>
                  <a:schemeClr val="tx1"/>
                </a:solidFill>
                <a:latin typeface="Verdana" pitchFamily="34" charset="0"/>
              </a:defRPr>
            </a:lvl1pPr>
            <a:lvl2pPr marL="742950" indent="-285750" defTabSz="801688" eaLnBrk="0" hangingPunct="0">
              <a:tabLst>
                <a:tab pos="430213" algn="ctr"/>
              </a:tabLst>
              <a:defRPr>
                <a:solidFill>
                  <a:schemeClr val="tx1"/>
                </a:solidFill>
                <a:latin typeface="Verdana" pitchFamily="34" charset="0"/>
              </a:defRPr>
            </a:lvl2pPr>
            <a:lvl3pPr marL="1143000" indent="-228600" defTabSz="801688" eaLnBrk="0" hangingPunct="0">
              <a:tabLst>
                <a:tab pos="430213" algn="ctr"/>
              </a:tabLst>
              <a:defRPr>
                <a:solidFill>
                  <a:schemeClr val="tx1"/>
                </a:solidFill>
                <a:latin typeface="Verdana" pitchFamily="34" charset="0"/>
              </a:defRPr>
            </a:lvl3pPr>
            <a:lvl4pPr marL="1600200" indent="-228600" defTabSz="801688" eaLnBrk="0" hangingPunct="0">
              <a:tabLst>
                <a:tab pos="430213" algn="ctr"/>
              </a:tabLst>
              <a:defRPr>
                <a:solidFill>
                  <a:schemeClr val="tx1"/>
                </a:solidFill>
                <a:latin typeface="Verdana" pitchFamily="34" charset="0"/>
              </a:defRPr>
            </a:lvl4pPr>
            <a:lvl5pPr marL="2057400" indent="-228600" defTabSz="801688" eaLnBrk="0" hangingPunct="0">
              <a:tabLst>
                <a:tab pos="430213"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430213"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430213"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430213"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430213" algn="ctr"/>
              </a:tabLs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FF0000"/>
                </a:solidFill>
                <a:latin typeface="ComicSansMS_7_0_02221842"/>
                <a:cs typeface="Arial" pitchFamily="34" charset="0"/>
              </a:rPr>
              <a:t>Jargonne</a:t>
            </a:r>
          </a:p>
        </p:txBody>
      </p:sp>
      <p:sp>
        <p:nvSpPr>
          <p:cNvPr id="22537" name="ZoneTexte 14"/>
          <p:cNvSpPr txBox="1">
            <a:spLocks noChangeArrowheads="1"/>
          </p:cNvSpPr>
          <p:nvPr/>
        </p:nvSpPr>
        <p:spPr bwMode="auto">
          <a:xfrm>
            <a:off x="4973638" y="2870200"/>
            <a:ext cx="8382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319088" algn="ctr"/>
              </a:tabLst>
              <a:defRPr>
                <a:solidFill>
                  <a:schemeClr val="tx1"/>
                </a:solidFill>
                <a:latin typeface="Verdana" pitchFamily="34" charset="0"/>
              </a:defRPr>
            </a:lvl1pPr>
            <a:lvl2pPr marL="742950" indent="-285750" defTabSz="801688" eaLnBrk="0" hangingPunct="0">
              <a:tabLst>
                <a:tab pos="319088" algn="ctr"/>
              </a:tabLst>
              <a:defRPr>
                <a:solidFill>
                  <a:schemeClr val="tx1"/>
                </a:solidFill>
                <a:latin typeface="Verdana" pitchFamily="34" charset="0"/>
              </a:defRPr>
            </a:lvl2pPr>
            <a:lvl3pPr marL="1143000" indent="-228600" defTabSz="801688" eaLnBrk="0" hangingPunct="0">
              <a:tabLst>
                <a:tab pos="319088" algn="ctr"/>
              </a:tabLst>
              <a:defRPr>
                <a:solidFill>
                  <a:schemeClr val="tx1"/>
                </a:solidFill>
                <a:latin typeface="Verdana" pitchFamily="34" charset="0"/>
              </a:defRPr>
            </a:lvl3pPr>
            <a:lvl4pPr marL="1600200" indent="-228600" defTabSz="801688" eaLnBrk="0" hangingPunct="0">
              <a:tabLst>
                <a:tab pos="319088" algn="ctr"/>
              </a:tabLst>
              <a:defRPr>
                <a:solidFill>
                  <a:schemeClr val="tx1"/>
                </a:solidFill>
                <a:latin typeface="Verdana" pitchFamily="34" charset="0"/>
              </a:defRPr>
            </a:lvl4pPr>
            <a:lvl5pPr marL="2057400" indent="-228600" defTabSz="801688" eaLnBrk="0" hangingPunct="0">
              <a:tabLst>
                <a:tab pos="3190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3190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3190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3190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3190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Coucou</a:t>
            </a:r>
          </a:p>
        </p:txBody>
      </p:sp>
      <p:sp>
        <p:nvSpPr>
          <p:cNvPr id="22538" name="Forme libre 15"/>
          <p:cNvSpPr>
            <a:spLocks noChangeArrowheads="1"/>
          </p:cNvSpPr>
          <p:nvPr/>
        </p:nvSpPr>
        <p:spPr bwMode="auto">
          <a:xfrm>
            <a:off x="2468563" y="3184525"/>
            <a:ext cx="331787" cy="425450"/>
          </a:xfrm>
          <a:custGeom>
            <a:avLst/>
            <a:gdLst>
              <a:gd name="T0" fmla="*/ 0 w 387066"/>
              <a:gd name="T1" fmla="*/ 0 h 471008"/>
              <a:gd name="T2" fmla="*/ 0 w 387066"/>
              <a:gd name="T3" fmla="*/ 55624 h 471008"/>
              <a:gd name="T4" fmla="*/ 15217 w 387066"/>
              <a:gd name="T5" fmla="*/ 55624 h 471008"/>
              <a:gd name="T6" fmla="*/ 15217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39" name="Forme libre 16"/>
          <p:cNvSpPr>
            <a:spLocks noChangeArrowheads="1"/>
          </p:cNvSpPr>
          <p:nvPr/>
        </p:nvSpPr>
        <p:spPr bwMode="auto">
          <a:xfrm>
            <a:off x="2468563" y="3184525"/>
            <a:ext cx="331787" cy="425450"/>
          </a:xfrm>
          <a:custGeom>
            <a:avLst/>
            <a:gdLst>
              <a:gd name="T0" fmla="*/ 0 w 387066"/>
              <a:gd name="T1" fmla="*/ 0 h 471008"/>
              <a:gd name="T2" fmla="*/ 0 w 387066"/>
              <a:gd name="T3" fmla="*/ 55624 h 471008"/>
              <a:gd name="T4" fmla="*/ 15217 w 387066"/>
              <a:gd name="T5" fmla="*/ 55624 h 471008"/>
              <a:gd name="T6" fmla="*/ 15217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40" name="ZoneTexte 17"/>
          <p:cNvSpPr txBox="1">
            <a:spLocks noChangeArrowheads="1"/>
          </p:cNvSpPr>
          <p:nvPr/>
        </p:nvSpPr>
        <p:spPr bwMode="auto">
          <a:xfrm>
            <a:off x="2508250" y="3238500"/>
            <a:ext cx="3048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100" smtClean="0">
                <a:solidFill>
                  <a:srgbClr val="FF0000"/>
                </a:solidFill>
                <a:latin typeface="ComicSansMS_63_0_02221855"/>
                <a:cs typeface="Arial" pitchFamily="34" charset="0"/>
              </a:rPr>
              <a:t>3</a:t>
            </a:r>
          </a:p>
        </p:txBody>
      </p:sp>
      <p:sp>
        <p:nvSpPr>
          <p:cNvPr id="22541" name="Forme libre 18"/>
          <p:cNvSpPr>
            <a:spLocks noChangeArrowheads="1"/>
          </p:cNvSpPr>
          <p:nvPr/>
        </p:nvSpPr>
        <p:spPr bwMode="auto">
          <a:xfrm>
            <a:off x="4264025" y="3252788"/>
            <a:ext cx="331788" cy="428625"/>
          </a:xfrm>
          <a:custGeom>
            <a:avLst/>
            <a:gdLst>
              <a:gd name="T0" fmla="*/ 0 w 387067"/>
              <a:gd name="T1" fmla="*/ 0 h 471008"/>
              <a:gd name="T2" fmla="*/ 0 w 387067"/>
              <a:gd name="T3" fmla="*/ 65022 h 471008"/>
              <a:gd name="T4" fmla="*/ 15217 w 387067"/>
              <a:gd name="T5" fmla="*/ 65022 h 471008"/>
              <a:gd name="T6" fmla="*/ 15217 w 387067"/>
              <a:gd name="T7" fmla="*/ 0 h 471008"/>
              <a:gd name="T8" fmla="*/ 0 60000 65536"/>
              <a:gd name="T9" fmla="*/ 0 60000 65536"/>
              <a:gd name="T10" fmla="*/ 0 60000 65536"/>
              <a:gd name="T11" fmla="*/ 0 60000 65536"/>
              <a:gd name="T12" fmla="*/ 0 w 387067"/>
              <a:gd name="T13" fmla="*/ 0 h 471008"/>
              <a:gd name="T14" fmla="*/ 387067 w 387067"/>
              <a:gd name="T15" fmla="*/ 471008 h 471008"/>
            </a:gdLst>
            <a:ahLst/>
            <a:cxnLst>
              <a:cxn ang="T8">
                <a:pos x="T0" y="T1"/>
              </a:cxn>
              <a:cxn ang="T9">
                <a:pos x="T2" y="T3"/>
              </a:cxn>
              <a:cxn ang="T10">
                <a:pos x="T4" y="T5"/>
              </a:cxn>
              <a:cxn ang="T11">
                <a:pos x="T6" y="T7"/>
              </a:cxn>
            </a:cxnLst>
            <a:rect l="T12" t="T13" r="T14" b="T15"/>
            <a:pathLst>
              <a:path w="387067" h="471008">
                <a:moveTo>
                  <a:pt x="0" y="0"/>
                </a:moveTo>
                <a:lnTo>
                  <a:pt x="0" y="471007"/>
                </a:lnTo>
                <a:lnTo>
                  <a:pt x="387066" y="471007"/>
                </a:lnTo>
                <a:lnTo>
                  <a:pt x="387066"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42" name="Forme libre 19"/>
          <p:cNvSpPr>
            <a:spLocks noChangeArrowheads="1"/>
          </p:cNvSpPr>
          <p:nvPr/>
        </p:nvSpPr>
        <p:spPr bwMode="auto">
          <a:xfrm>
            <a:off x="4264025" y="3252788"/>
            <a:ext cx="331788" cy="428625"/>
          </a:xfrm>
          <a:custGeom>
            <a:avLst/>
            <a:gdLst>
              <a:gd name="T0" fmla="*/ 0 w 387067"/>
              <a:gd name="T1" fmla="*/ 0 h 471008"/>
              <a:gd name="T2" fmla="*/ 0 w 387067"/>
              <a:gd name="T3" fmla="*/ 65022 h 471008"/>
              <a:gd name="T4" fmla="*/ 15217 w 387067"/>
              <a:gd name="T5" fmla="*/ 65022 h 471008"/>
              <a:gd name="T6" fmla="*/ 15217 w 387067"/>
              <a:gd name="T7" fmla="*/ 0 h 471008"/>
              <a:gd name="T8" fmla="*/ 0 60000 65536"/>
              <a:gd name="T9" fmla="*/ 0 60000 65536"/>
              <a:gd name="T10" fmla="*/ 0 60000 65536"/>
              <a:gd name="T11" fmla="*/ 0 60000 65536"/>
              <a:gd name="T12" fmla="*/ 0 w 387067"/>
              <a:gd name="T13" fmla="*/ 0 h 471008"/>
              <a:gd name="T14" fmla="*/ 387067 w 387067"/>
              <a:gd name="T15" fmla="*/ 471008 h 471008"/>
            </a:gdLst>
            <a:ahLst/>
            <a:cxnLst>
              <a:cxn ang="T8">
                <a:pos x="T0" y="T1"/>
              </a:cxn>
              <a:cxn ang="T9">
                <a:pos x="T2" y="T3"/>
              </a:cxn>
              <a:cxn ang="T10">
                <a:pos x="T4" y="T5"/>
              </a:cxn>
              <a:cxn ang="T11">
                <a:pos x="T6" y="T7"/>
              </a:cxn>
            </a:cxnLst>
            <a:rect l="T12" t="T13" r="T14" b="T15"/>
            <a:pathLst>
              <a:path w="387067" h="471008">
                <a:moveTo>
                  <a:pt x="0" y="0"/>
                </a:moveTo>
                <a:lnTo>
                  <a:pt x="0" y="471007"/>
                </a:lnTo>
                <a:lnTo>
                  <a:pt x="387066" y="471007"/>
                </a:lnTo>
                <a:lnTo>
                  <a:pt x="387066"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43" name="ZoneTexte 20"/>
          <p:cNvSpPr txBox="1">
            <a:spLocks noChangeArrowheads="1"/>
          </p:cNvSpPr>
          <p:nvPr/>
        </p:nvSpPr>
        <p:spPr bwMode="auto">
          <a:xfrm>
            <a:off x="4267200" y="3308350"/>
            <a:ext cx="3048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100" smtClean="0">
                <a:solidFill>
                  <a:srgbClr val="FF0000"/>
                </a:solidFill>
                <a:latin typeface="ComicSansMS_63_0_02221855"/>
                <a:cs typeface="Arial" pitchFamily="34" charset="0"/>
              </a:rPr>
              <a:t>6</a:t>
            </a:r>
          </a:p>
        </p:txBody>
      </p:sp>
      <p:sp>
        <p:nvSpPr>
          <p:cNvPr id="22544" name="Forme libre 21"/>
          <p:cNvSpPr>
            <a:spLocks noChangeArrowheads="1"/>
          </p:cNvSpPr>
          <p:nvPr/>
        </p:nvSpPr>
        <p:spPr bwMode="auto">
          <a:xfrm>
            <a:off x="6124575" y="3184525"/>
            <a:ext cx="331788" cy="425450"/>
          </a:xfrm>
          <a:custGeom>
            <a:avLst/>
            <a:gdLst>
              <a:gd name="T0" fmla="*/ 0 w 387066"/>
              <a:gd name="T1" fmla="*/ 0 h 471008"/>
              <a:gd name="T2" fmla="*/ 0 w 387066"/>
              <a:gd name="T3" fmla="*/ 55624 h 471008"/>
              <a:gd name="T4" fmla="*/ 15218 w 387066"/>
              <a:gd name="T5" fmla="*/ 55624 h 471008"/>
              <a:gd name="T6" fmla="*/ 15218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45" name="Forme libre 22"/>
          <p:cNvSpPr>
            <a:spLocks noChangeArrowheads="1"/>
          </p:cNvSpPr>
          <p:nvPr/>
        </p:nvSpPr>
        <p:spPr bwMode="auto">
          <a:xfrm>
            <a:off x="6124575" y="3184525"/>
            <a:ext cx="331788" cy="425450"/>
          </a:xfrm>
          <a:custGeom>
            <a:avLst/>
            <a:gdLst>
              <a:gd name="T0" fmla="*/ 0 w 387066"/>
              <a:gd name="T1" fmla="*/ 0 h 471008"/>
              <a:gd name="T2" fmla="*/ 0 w 387066"/>
              <a:gd name="T3" fmla="*/ 55624 h 471008"/>
              <a:gd name="T4" fmla="*/ 15218 w 387066"/>
              <a:gd name="T5" fmla="*/ 55624 h 471008"/>
              <a:gd name="T6" fmla="*/ 15218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22546" name="ZoneTexte 23"/>
          <p:cNvSpPr txBox="1">
            <a:spLocks noChangeArrowheads="1"/>
          </p:cNvSpPr>
          <p:nvPr/>
        </p:nvSpPr>
        <p:spPr bwMode="auto">
          <a:xfrm>
            <a:off x="6092825" y="3238500"/>
            <a:ext cx="303213"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100" smtClean="0">
                <a:solidFill>
                  <a:srgbClr val="FF0000"/>
                </a:solidFill>
                <a:latin typeface="ComicSansMS_63_0_02221855"/>
                <a:cs typeface="Arial" pitchFamily="34" charset="0"/>
              </a:rPr>
              <a:t>9</a:t>
            </a:r>
          </a:p>
        </p:txBody>
      </p:sp>
      <p:sp>
        <p:nvSpPr>
          <p:cNvPr id="22547" name="ZoneTexte 24"/>
          <p:cNvSpPr txBox="1">
            <a:spLocks noChangeArrowheads="1"/>
          </p:cNvSpPr>
          <p:nvPr/>
        </p:nvSpPr>
        <p:spPr bwMode="auto">
          <a:xfrm>
            <a:off x="6418263" y="3641725"/>
            <a:ext cx="1803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842963" algn="ctr"/>
              </a:tabLst>
              <a:defRPr>
                <a:solidFill>
                  <a:schemeClr val="tx1"/>
                </a:solidFill>
                <a:latin typeface="Verdana" pitchFamily="34" charset="0"/>
              </a:defRPr>
            </a:lvl1pPr>
            <a:lvl2pPr marL="742950" indent="-285750" defTabSz="801688" eaLnBrk="0" hangingPunct="0">
              <a:tabLst>
                <a:tab pos="842963" algn="ctr"/>
              </a:tabLst>
              <a:defRPr>
                <a:solidFill>
                  <a:schemeClr val="tx1"/>
                </a:solidFill>
                <a:latin typeface="Verdana" pitchFamily="34" charset="0"/>
              </a:defRPr>
            </a:lvl2pPr>
            <a:lvl3pPr marL="1143000" indent="-228600" defTabSz="801688" eaLnBrk="0" hangingPunct="0">
              <a:tabLst>
                <a:tab pos="842963" algn="ctr"/>
              </a:tabLst>
              <a:defRPr>
                <a:solidFill>
                  <a:schemeClr val="tx1"/>
                </a:solidFill>
                <a:latin typeface="Verdana" pitchFamily="34" charset="0"/>
              </a:defRPr>
            </a:lvl3pPr>
            <a:lvl4pPr marL="1600200" indent="-228600" defTabSz="801688" eaLnBrk="0" hangingPunct="0">
              <a:tabLst>
                <a:tab pos="842963" algn="ctr"/>
              </a:tabLst>
              <a:defRPr>
                <a:solidFill>
                  <a:schemeClr val="tx1"/>
                </a:solidFill>
                <a:latin typeface="Verdana" pitchFamily="34" charset="0"/>
              </a:defRPr>
            </a:lvl4pPr>
            <a:lvl5pPr marL="2057400" indent="-228600" defTabSz="801688" eaLnBrk="0" hangingPunct="0">
              <a:tabLst>
                <a:tab pos="842963"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842963"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842963"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842963"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842963"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Debout avec appui</a:t>
            </a:r>
          </a:p>
        </p:txBody>
      </p:sp>
      <p:sp>
        <p:nvSpPr>
          <p:cNvPr id="22548" name="ZoneTexte 25"/>
          <p:cNvSpPr txBox="1">
            <a:spLocks noChangeArrowheads="1"/>
          </p:cNvSpPr>
          <p:nvPr/>
        </p:nvSpPr>
        <p:spPr bwMode="auto">
          <a:xfrm>
            <a:off x="6429375" y="3884613"/>
            <a:ext cx="178117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831850" algn="ctr"/>
              </a:tabLst>
              <a:defRPr>
                <a:solidFill>
                  <a:schemeClr val="tx1"/>
                </a:solidFill>
                <a:latin typeface="Verdana" pitchFamily="34" charset="0"/>
              </a:defRPr>
            </a:lvl1pPr>
            <a:lvl2pPr marL="742950" indent="-285750" defTabSz="801688" eaLnBrk="0" hangingPunct="0">
              <a:tabLst>
                <a:tab pos="831850" algn="ctr"/>
              </a:tabLst>
              <a:defRPr>
                <a:solidFill>
                  <a:schemeClr val="tx1"/>
                </a:solidFill>
                <a:latin typeface="Verdana" pitchFamily="34" charset="0"/>
              </a:defRPr>
            </a:lvl2pPr>
            <a:lvl3pPr marL="1143000" indent="-228600" defTabSz="801688" eaLnBrk="0" hangingPunct="0">
              <a:tabLst>
                <a:tab pos="831850" algn="ctr"/>
              </a:tabLst>
              <a:defRPr>
                <a:solidFill>
                  <a:schemeClr val="tx1"/>
                </a:solidFill>
                <a:latin typeface="Verdana" pitchFamily="34" charset="0"/>
              </a:defRPr>
            </a:lvl3pPr>
            <a:lvl4pPr marL="1600200" indent="-228600" defTabSz="801688" eaLnBrk="0" hangingPunct="0">
              <a:tabLst>
                <a:tab pos="831850" algn="ctr"/>
              </a:tabLst>
              <a:defRPr>
                <a:solidFill>
                  <a:schemeClr val="tx1"/>
                </a:solidFill>
                <a:latin typeface="Verdana" pitchFamily="34" charset="0"/>
              </a:defRPr>
            </a:lvl4pPr>
            <a:lvl5pPr marL="2057400" indent="-228600" defTabSz="801688" eaLnBrk="0" hangingPunct="0">
              <a:tabLst>
                <a:tab pos="83185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83185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83185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83185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831850"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Pince pouce-index</a:t>
            </a:r>
          </a:p>
        </p:txBody>
      </p:sp>
      <p:sp>
        <p:nvSpPr>
          <p:cNvPr id="22549" name="ZoneTexte 26"/>
          <p:cNvSpPr txBox="1">
            <a:spLocks noChangeArrowheads="1"/>
          </p:cNvSpPr>
          <p:nvPr/>
        </p:nvSpPr>
        <p:spPr bwMode="auto">
          <a:xfrm>
            <a:off x="6689725" y="4138613"/>
            <a:ext cx="134302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65150" algn="ctr"/>
              </a:tabLst>
              <a:defRPr>
                <a:solidFill>
                  <a:schemeClr val="tx1"/>
                </a:solidFill>
                <a:latin typeface="Verdana" pitchFamily="34" charset="0"/>
              </a:defRPr>
            </a:lvl1pPr>
            <a:lvl2pPr marL="742950" indent="-285750" defTabSz="801688" eaLnBrk="0" hangingPunct="0">
              <a:tabLst>
                <a:tab pos="565150" algn="ctr"/>
              </a:tabLst>
              <a:defRPr>
                <a:solidFill>
                  <a:schemeClr val="tx1"/>
                </a:solidFill>
                <a:latin typeface="Verdana" pitchFamily="34" charset="0"/>
              </a:defRPr>
            </a:lvl2pPr>
            <a:lvl3pPr marL="1143000" indent="-228600" defTabSz="801688" eaLnBrk="0" hangingPunct="0">
              <a:tabLst>
                <a:tab pos="565150" algn="ctr"/>
              </a:tabLst>
              <a:defRPr>
                <a:solidFill>
                  <a:schemeClr val="tx1"/>
                </a:solidFill>
                <a:latin typeface="Verdana" pitchFamily="34" charset="0"/>
              </a:defRPr>
            </a:lvl3pPr>
            <a:lvl4pPr marL="1600200" indent="-228600" defTabSz="801688" eaLnBrk="0" hangingPunct="0">
              <a:tabLst>
                <a:tab pos="565150" algn="ctr"/>
              </a:tabLst>
              <a:defRPr>
                <a:solidFill>
                  <a:schemeClr val="tx1"/>
                </a:solidFill>
                <a:latin typeface="Verdana" pitchFamily="34" charset="0"/>
              </a:defRPr>
            </a:lvl4pPr>
            <a:lvl5pPr marL="2057400" indent="-228600" defTabSz="801688" eaLnBrk="0" hangingPunct="0">
              <a:tabLst>
                <a:tab pos="56515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6515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6515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6515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65150" algn="ctr"/>
              </a:tabLs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FF0000"/>
                </a:solidFill>
                <a:latin typeface="ComicSansMS_7_0_02221842"/>
                <a:cs typeface="Arial" pitchFamily="34" charset="0"/>
              </a:rPr>
              <a:t>Papa-maman</a:t>
            </a:r>
          </a:p>
        </p:txBody>
      </p:sp>
      <p:sp>
        <p:nvSpPr>
          <p:cNvPr id="22550" name="ZoneTexte 27"/>
          <p:cNvSpPr txBox="1">
            <a:spLocks noChangeArrowheads="1"/>
          </p:cNvSpPr>
          <p:nvPr/>
        </p:nvSpPr>
        <p:spPr bwMode="auto">
          <a:xfrm>
            <a:off x="6777038" y="4391025"/>
            <a:ext cx="1035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476250" algn="ctr"/>
              </a:tabLst>
              <a:defRPr>
                <a:solidFill>
                  <a:schemeClr val="tx1"/>
                </a:solidFill>
                <a:latin typeface="Verdana" pitchFamily="34" charset="0"/>
              </a:defRPr>
            </a:lvl1pPr>
            <a:lvl2pPr marL="742950" indent="-285750" defTabSz="801688" eaLnBrk="0" hangingPunct="0">
              <a:tabLst>
                <a:tab pos="476250" algn="ctr"/>
              </a:tabLst>
              <a:defRPr>
                <a:solidFill>
                  <a:schemeClr val="tx1"/>
                </a:solidFill>
                <a:latin typeface="Verdana" pitchFamily="34" charset="0"/>
              </a:defRPr>
            </a:lvl2pPr>
            <a:lvl3pPr marL="1143000" indent="-228600" defTabSz="801688" eaLnBrk="0" hangingPunct="0">
              <a:tabLst>
                <a:tab pos="476250" algn="ctr"/>
              </a:tabLst>
              <a:defRPr>
                <a:solidFill>
                  <a:schemeClr val="tx1"/>
                </a:solidFill>
                <a:latin typeface="Verdana" pitchFamily="34" charset="0"/>
              </a:defRPr>
            </a:lvl3pPr>
            <a:lvl4pPr marL="1600200" indent="-228600" defTabSz="801688" eaLnBrk="0" hangingPunct="0">
              <a:tabLst>
                <a:tab pos="476250" algn="ctr"/>
              </a:tabLst>
              <a:defRPr>
                <a:solidFill>
                  <a:schemeClr val="tx1"/>
                </a:solidFill>
                <a:latin typeface="Verdana" pitchFamily="34" charset="0"/>
              </a:defRPr>
            </a:lvl4pPr>
            <a:lvl5pPr marL="2057400" indent="-228600" defTabSz="801688" eaLnBrk="0" hangingPunct="0">
              <a:tabLst>
                <a:tab pos="47625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47625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47625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47625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476250"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Fait bravo</a:t>
            </a:r>
          </a:p>
        </p:txBody>
      </p:sp>
      <p:sp>
        <p:nvSpPr>
          <p:cNvPr id="22551" name="ZoneTexte 28"/>
          <p:cNvSpPr txBox="1">
            <a:spLocks noChangeArrowheads="1"/>
          </p:cNvSpPr>
          <p:nvPr/>
        </p:nvSpPr>
        <p:spPr bwMode="auto">
          <a:xfrm>
            <a:off x="2909888" y="3641725"/>
            <a:ext cx="11890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63563" algn="ctr"/>
              </a:tabLst>
              <a:defRPr>
                <a:solidFill>
                  <a:schemeClr val="tx1"/>
                </a:solidFill>
                <a:latin typeface="Verdana" pitchFamily="34" charset="0"/>
              </a:defRPr>
            </a:lvl1pPr>
            <a:lvl2pPr marL="742950" indent="-285750" defTabSz="801688" eaLnBrk="0" hangingPunct="0">
              <a:tabLst>
                <a:tab pos="563563" algn="ctr"/>
              </a:tabLst>
              <a:defRPr>
                <a:solidFill>
                  <a:schemeClr val="tx1"/>
                </a:solidFill>
                <a:latin typeface="Verdana" pitchFamily="34" charset="0"/>
              </a:defRPr>
            </a:lvl2pPr>
            <a:lvl3pPr marL="1143000" indent="-228600" defTabSz="801688" eaLnBrk="0" hangingPunct="0">
              <a:tabLst>
                <a:tab pos="563563" algn="ctr"/>
              </a:tabLst>
              <a:defRPr>
                <a:solidFill>
                  <a:schemeClr val="tx1"/>
                </a:solidFill>
                <a:latin typeface="Verdana" pitchFamily="34" charset="0"/>
              </a:defRPr>
            </a:lvl3pPr>
            <a:lvl4pPr marL="1600200" indent="-228600" defTabSz="801688" eaLnBrk="0" hangingPunct="0">
              <a:tabLst>
                <a:tab pos="563563" algn="ctr"/>
              </a:tabLst>
              <a:defRPr>
                <a:solidFill>
                  <a:schemeClr val="tx1"/>
                </a:solidFill>
                <a:latin typeface="Verdana" pitchFamily="34" charset="0"/>
              </a:defRPr>
            </a:lvl4pPr>
            <a:lvl5pPr marL="2057400" indent="-228600" defTabSz="801688" eaLnBrk="0" hangingPunct="0">
              <a:tabLst>
                <a:tab pos="563563"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63563"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63563"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63563"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63563"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Se retourne</a:t>
            </a:r>
          </a:p>
        </p:txBody>
      </p:sp>
      <p:sp>
        <p:nvSpPr>
          <p:cNvPr id="22552" name="ZoneTexte 29"/>
          <p:cNvSpPr txBox="1">
            <a:spLocks noChangeArrowheads="1"/>
          </p:cNvSpPr>
          <p:nvPr/>
        </p:nvSpPr>
        <p:spPr bwMode="auto">
          <a:xfrm>
            <a:off x="2693988" y="3884613"/>
            <a:ext cx="15494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Attrape un objet</a:t>
            </a:r>
          </a:p>
        </p:txBody>
      </p:sp>
      <p:sp>
        <p:nvSpPr>
          <p:cNvPr id="22553" name="ZoneTexte 30"/>
          <p:cNvSpPr txBox="1">
            <a:spLocks noChangeArrowheads="1"/>
          </p:cNvSpPr>
          <p:nvPr/>
        </p:nvSpPr>
        <p:spPr bwMode="auto">
          <a:xfrm>
            <a:off x="3062288" y="4138613"/>
            <a:ext cx="981075"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407988" algn="ctr"/>
              </a:tabLst>
              <a:defRPr>
                <a:solidFill>
                  <a:schemeClr val="tx1"/>
                </a:solidFill>
                <a:latin typeface="Verdana" pitchFamily="34" charset="0"/>
              </a:defRPr>
            </a:lvl1pPr>
            <a:lvl2pPr marL="742950" indent="-285750" defTabSz="801688" eaLnBrk="0" hangingPunct="0">
              <a:tabLst>
                <a:tab pos="407988" algn="ctr"/>
              </a:tabLst>
              <a:defRPr>
                <a:solidFill>
                  <a:schemeClr val="tx1"/>
                </a:solidFill>
                <a:latin typeface="Verdana" pitchFamily="34" charset="0"/>
              </a:defRPr>
            </a:lvl2pPr>
            <a:lvl3pPr marL="1143000" indent="-228600" defTabSz="801688" eaLnBrk="0" hangingPunct="0">
              <a:tabLst>
                <a:tab pos="407988" algn="ctr"/>
              </a:tabLst>
              <a:defRPr>
                <a:solidFill>
                  <a:schemeClr val="tx1"/>
                </a:solidFill>
                <a:latin typeface="Verdana" pitchFamily="34" charset="0"/>
              </a:defRPr>
            </a:lvl3pPr>
            <a:lvl4pPr marL="1600200" indent="-228600" defTabSz="801688" eaLnBrk="0" hangingPunct="0">
              <a:tabLst>
                <a:tab pos="407988" algn="ctr"/>
              </a:tabLst>
              <a:defRPr>
                <a:solidFill>
                  <a:schemeClr val="tx1"/>
                </a:solidFill>
                <a:latin typeface="Verdana" pitchFamily="34" charset="0"/>
              </a:defRPr>
            </a:lvl4pPr>
            <a:lvl5pPr marL="2057400" indent="-228600" defTabSz="801688" eaLnBrk="0" hangingPunct="0">
              <a:tabLst>
                <a:tab pos="4079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4079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4079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4079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4079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Gazouille</a:t>
            </a:r>
          </a:p>
        </p:txBody>
      </p:sp>
      <p:sp>
        <p:nvSpPr>
          <p:cNvPr id="22554" name="ZoneTexte 31"/>
          <p:cNvSpPr txBox="1">
            <a:spLocks noChangeArrowheads="1"/>
          </p:cNvSpPr>
          <p:nvPr/>
        </p:nvSpPr>
        <p:spPr bwMode="auto">
          <a:xfrm>
            <a:off x="2682875" y="4391025"/>
            <a:ext cx="16589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Sourire spontané</a:t>
            </a:r>
          </a:p>
        </p:txBody>
      </p:sp>
      <p:sp>
        <p:nvSpPr>
          <p:cNvPr id="22555" name="ZoneTexte 32"/>
          <p:cNvSpPr txBox="1">
            <a:spLocks noChangeArrowheads="1"/>
          </p:cNvSpPr>
          <p:nvPr/>
        </p:nvSpPr>
        <p:spPr bwMode="auto">
          <a:xfrm>
            <a:off x="3779838" y="404813"/>
            <a:ext cx="4652962" cy="333375"/>
          </a:xfrm>
          <a:prstGeom prst="rect">
            <a:avLst/>
          </a:prstGeom>
          <a:solidFill>
            <a:schemeClr val="accent2"/>
          </a:solidFill>
          <a:ln w="9525">
            <a:solidFill>
              <a:srgbClr val="996633"/>
            </a:solidFill>
            <a:miter lim="800000"/>
            <a:headEnd/>
            <a:tailEnd/>
          </a:ln>
        </p:spPr>
        <p:txBody>
          <a:bodyPr wrap="none" lIns="80168" tIns="40083" rIns="80168" bIns="40083">
            <a:spAutoFit/>
          </a:bodyPr>
          <a:lstStyle>
            <a:lvl1pPr defTabSz="801688" eaLnBrk="0" hangingPunct="0">
              <a:tabLst>
                <a:tab pos="0" algn="l"/>
              </a:tabLst>
              <a:defRPr>
                <a:solidFill>
                  <a:schemeClr val="tx1"/>
                </a:solidFill>
                <a:latin typeface="Verdana" pitchFamily="34" charset="0"/>
              </a:defRPr>
            </a:lvl1pPr>
            <a:lvl2pPr marL="742950" indent="-285750" defTabSz="801688" eaLnBrk="0" hangingPunct="0">
              <a:tabLst>
                <a:tab pos="0" algn="l"/>
              </a:tabLst>
              <a:defRPr>
                <a:solidFill>
                  <a:schemeClr val="tx1"/>
                </a:solidFill>
                <a:latin typeface="Verdana" pitchFamily="34" charset="0"/>
              </a:defRPr>
            </a:lvl2pPr>
            <a:lvl3pPr marL="1143000" indent="-228600" defTabSz="801688" eaLnBrk="0" hangingPunct="0">
              <a:tabLst>
                <a:tab pos="0" algn="l"/>
              </a:tabLst>
              <a:defRPr>
                <a:solidFill>
                  <a:schemeClr val="tx1"/>
                </a:solidFill>
                <a:latin typeface="Verdana" pitchFamily="34" charset="0"/>
              </a:defRPr>
            </a:lvl3pPr>
            <a:lvl4pPr marL="1600200" indent="-228600" defTabSz="801688" eaLnBrk="0" hangingPunct="0">
              <a:tabLst>
                <a:tab pos="0" algn="l"/>
              </a:tabLst>
              <a:defRPr>
                <a:solidFill>
                  <a:schemeClr val="tx1"/>
                </a:solidFill>
                <a:latin typeface="Verdana" pitchFamily="34" charset="0"/>
              </a:defRPr>
            </a:lvl4pPr>
            <a:lvl5pPr marL="2057400" indent="-228600" defTabSz="801688" eaLnBrk="0" hangingPunct="0">
              <a:tabLst>
                <a:tab pos="0" algn="l"/>
              </a:tabLst>
              <a:defRPr>
                <a:solidFill>
                  <a:schemeClr val="tx1"/>
                </a:solidFill>
                <a:latin typeface="Verdana" pitchFamily="34" charset="0"/>
              </a:defRPr>
            </a:lvl5pPr>
            <a:lvl6pPr marL="2514600" indent="-228600" defTabSz="801688" eaLnBrk="0" fontAlgn="base" hangingPunct="0">
              <a:spcBef>
                <a:spcPct val="0"/>
              </a:spcBef>
              <a:spcAft>
                <a:spcPct val="0"/>
              </a:spcAft>
              <a:tabLst>
                <a:tab pos="0" algn="l"/>
              </a:tabLst>
              <a:defRPr>
                <a:solidFill>
                  <a:schemeClr val="tx1"/>
                </a:solidFill>
                <a:latin typeface="Verdana" pitchFamily="34" charset="0"/>
              </a:defRPr>
            </a:lvl6pPr>
            <a:lvl7pPr marL="2971800" indent="-228600" defTabSz="801688" eaLnBrk="0" fontAlgn="base" hangingPunct="0">
              <a:spcBef>
                <a:spcPct val="0"/>
              </a:spcBef>
              <a:spcAft>
                <a:spcPct val="0"/>
              </a:spcAft>
              <a:tabLst>
                <a:tab pos="0" algn="l"/>
              </a:tabLst>
              <a:defRPr>
                <a:solidFill>
                  <a:schemeClr val="tx1"/>
                </a:solidFill>
                <a:latin typeface="Verdana" pitchFamily="34" charset="0"/>
              </a:defRPr>
            </a:lvl7pPr>
            <a:lvl8pPr marL="3429000" indent="-228600" defTabSz="801688" eaLnBrk="0" fontAlgn="base" hangingPunct="0">
              <a:spcBef>
                <a:spcPct val="0"/>
              </a:spcBef>
              <a:spcAft>
                <a:spcPct val="0"/>
              </a:spcAft>
              <a:tabLst>
                <a:tab pos="0" algn="l"/>
              </a:tabLst>
              <a:defRPr>
                <a:solidFill>
                  <a:schemeClr val="tx1"/>
                </a:solidFill>
                <a:latin typeface="Verdana" pitchFamily="34" charset="0"/>
              </a:defRPr>
            </a:lvl8pPr>
            <a:lvl9pPr marL="3886200" indent="-228600" defTabSz="801688" eaLnBrk="0" fontAlgn="base" hangingPunct="0">
              <a:spcBef>
                <a:spcPct val="0"/>
              </a:spcBef>
              <a:spcAft>
                <a:spcPct val="0"/>
              </a:spcAft>
              <a:tabLst>
                <a:tab pos="0" algn="l"/>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Développement psychomoteur de « 0 à 12 mois »</a:t>
            </a:r>
          </a:p>
        </p:txBody>
      </p:sp>
      <p:sp>
        <p:nvSpPr>
          <p:cNvPr id="22556" name="ZoneTexte 33"/>
          <p:cNvSpPr txBox="1">
            <a:spLocks noChangeArrowheads="1"/>
          </p:cNvSpPr>
          <p:nvPr/>
        </p:nvSpPr>
        <p:spPr bwMode="auto">
          <a:xfrm>
            <a:off x="1204913" y="2120900"/>
            <a:ext cx="1497012"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000065"/>
                </a:solidFill>
                <a:latin typeface="ComicSansMS_7_0_02221842"/>
                <a:cs typeface="Arial" pitchFamily="34" charset="0"/>
              </a:rPr>
              <a:t>Tête dans l’axe</a:t>
            </a:r>
          </a:p>
        </p:txBody>
      </p:sp>
      <p:sp>
        <p:nvSpPr>
          <p:cNvPr id="22557" name="ZoneTexte 34"/>
          <p:cNvSpPr txBox="1">
            <a:spLocks noChangeArrowheads="1"/>
          </p:cNvSpPr>
          <p:nvPr/>
        </p:nvSpPr>
        <p:spPr bwMode="auto">
          <a:xfrm>
            <a:off x="749300" y="2362200"/>
            <a:ext cx="24050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1176338" algn="ctr"/>
              </a:tabLst>
              <a:defRPr>
                <a:solidFill>
                  <a:schemeClr val="tx1"/>
                </a:solidFill>
                <a:latin typeface="Verdana" pitchFamily="34" charset="0"/>
              </a:defRPr>
            </a:lvl1pPr>
            <a:lvl2pPr marL="742950" indent="-285750" defTabSz="801688" eaLnBrk="0" hangingPunct="0">
              <a:tabLst>
                <a:tab pos="1176338" algn="ctr"/>
              </a:tabLst>
              <a:defRPr>
                <a:solidFill>
                  <a:schemeClr val="tx1"/>
                </a:solidFill>
                <a:latin typeface="Verdana" pitchFamily="34" charset="0"/>
              </a:defRPr>
            </a:lvl2pPr>
            <a:lvl3pPr marL="1143000" indent="-228600" defTabSz="801688" eaLnBrk="0" hangingPunct="0">
              <a:tabLst>
                <a:tab pos="1176338" algn="ctr"/>
              </a:tabLst>
              <a:defRPr>
                <a:solidFill>
                  <a:schemeClr val="tx1"/>
                </a:solidFill>
                <a:latin typeface="Verdana" pitchFamily="34" charset="0"/>
              </a:defRPr>
            </a:lvl3pPr>
            <a:lvl4pPr marL="1600200" indent="-228600" defTabSz="801688" eaLnBrk="0" hangingPunct="0">
              <a:tabLst>
                <a:tab pos="1176338" algn="ctr"/>
              </a:tabLst>
              <a:defRPr>
                <a:solidFill>
                  <a:schemeClr val="tx1"/>
                </a:solidFill>
                <a:latin typeface="Verdana" pitchFamily="34" charset="0"/>
              </a:defRPr>
            </a:lvl4pPr>
            <a:lvl5pPr marL="2057400" indent="-228600" defTabSz="801688" eaLnBrk="0" hangingPunct="0">
              <a:tabLst>
                <a:tab pos="117633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117633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117633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117633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1176338" algn="ctr"/>
              </a:tabLs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009900"/>
                </a:solidFill>
                <a:latin typeface="ComicSansMS_7_0_02221842"/>
                <a:cs typeface="Arial" pitchFamily="34" charset="0"/>
              </a:rPr>
              <a:t>Mouvements symétriques</a:t>
            </a:r>
          </a:p>
        </p:txBody>
      </p:sp>
      <p:sp>
        <p:nvSpPr>
          <p:cNvPr id="22558" name="ZoneTexte 35"/>
          <p:cNvSpPr txBox="1">
            <a:spLocks noChangeArrowheads="1"/>
          </p:cNvSpPr>
          <p:nvPr/>
        </p:nvSpPr>
        <p:spPr bwMode="auto">
          <a:xfrm>
            <a:off x="1108075" y="2616200"/>
            <a:ext cx="17256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808038" algn="ctr"/>
              </a:tabLst>
              <a:defRPr>
                <a:solidFill>
                  <a:schemeClr val="tx1"/>
                </a:solidFill>
                <a:latin typeface="Verdana" pitchFamily="34" charset="0"/>
              </a:defRPr>
            </a:lvl1pPr>
            <a:lvl2pPr marL="742950" indent="-285750" defTabSz="801688" eaLnBrk="0" hangingPunct="0">
              <a:tabLst>
                <a:tab pos="808038" algn="ctr"/>
              </a:tabLst>
              <a:defRPr>
                <a:solidFill>
                  <a:schemeClr val="tx1"/>
                </a:solidFill>
                <a:latin typeface="Verdana" pitchFamily="34" charset="0"/>
              </a:defRPr>
            </a:lvl2pPr>
            <a:lvl3pPr marL="1143000" indent="-228600" defTabSz="801688" eaLnBrk="0" hangingPunct="0">
              <a:tabLst>
                <a:tab pos="808038" algn="ctr"/>
              </a:tabLst>
              <a:defRPr>
                <a:solidFill>
                  <a:schemeClr val="tx1"/>
                </a:solidFill>
                <a:latin typeface="Verdana" pitchFamily="34" charset="0"/>
              </a:defRPr>
            </a:lvl3pPr>
            <a:lvl4pPr marL="1600200" indent="-228600" defTabSz="801688" eaLnBrk="0" hangingPunct="0">
              <a:tabLst>
                <a:tab pos="808038" algn="ctr"/>
              </a:tabLst>
              <a:defRPr>
                <a:solidFill>
                  <a:schemeClr val="tx1"/>
                </a:solidFill>
                <a:latin typeface="Verdana" pitchFamily="34" charset="0"/>
              </a:defRPr>
            </a:lvl4pPr>
            <a:lvl5pPr marL="2057400" indent="-228600" defTabSz="801688" eaLnBrk="0" hangingPunct="0">
              <a:tabLst>
                <a:tab pos="80803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80803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80803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80803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80803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Réagit à la cloche</a:t>
            </a:r>
          </a:p>
        </p:txBody>
      </p:sp>
      <p:sp>
        <p:nvSpPr>
          <p:cNvPr id="22559" name="ZoneTexte 36"/>
          <p:cNvSpPr txBox="1">
            <a:spLocks noChangeArrowheads="1"/>
          </p:cNvSpPr>
          <p:nvPr/>
        </p:nvSpPr>
        <p:spPr bwMode="auto">
          <a:xfrm>
            <a:off x="1150938" y="2870200"/>
            <a:ext cx="15621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763588" algn="ctr"/>
              </a:tabLst>
              <a:defRPr>
                <a:solidFill>
                  <a:schemeClr val="tx1"/>
                </a:solidFill>
                <a:latin typeface="Verdana" pitchFamily="34" charset="0"/>
              </a:defRPr>
            </a:lvl1pPr>
            <a:lvl2pPr marL="742950" indent="-285750" defTabSz="801688" eaLnBrk="0" hangingPunct="0">
              <a:tabLst>
                <a:tab pos="763588" algn="ctr"/>
              </a:tabLst>
              <a:defRPr>
                <a:solidFill>
                  <a:schemeClr val="tx1"/>
                </a:solidFill>
                <a:latin typeface="Verdana" pitchFamily="34" charset="0"/>
              </a:defRPr>
            </a:lvl2pPr>
            <a:lvl3pPr marL="1143000" indent="-228600" defTabSz="801688" eaLnBrk="0" hangingPunct="0">
              <a:tabLst>
                <a:tab pos="763588" algn="ctr"/>
              </a:tabLst>
              <a:defRPr>
                <a:solidFill>
                  <a:schemeClr val="tx1"/>
                </a:solidFill>
                <a:latin typeface="Verdana" pitchFamily="34" charset="0"/>
              </a:defRPr>
            </a:lvl3pPr>
            <a:lvl4pPr marL="1600200" indent="-228600" defTabSz="801688" eaLnBrk="0" hangingPunct="0">
              <a:tabLst>
                <a:tab pos="763588" algn="ctr"/>
              </a:tabLst>
              <a:defRPr>
                <a:solidFill>
                  <a:schemeClr val="tx1"/>
                </a:solidFill>
                <a:latin typeface="Verdana" pitchFamily="34" charset="0"/>
              </a:defRPr>
            </a:lvl4pPr>
            <a:lvl5pPr marL="2057400" indent="-228600" defTabSz="801688" eaLnBrk="0" hangingPunct="0">
              <a:tabLst>
                <a:tab pos="7635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7635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7635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7635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7635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Sourire/réponse</a:t>
            </a:r>
          </a:p>
        </p:txBody>
      </p:sp>
      <p:pic>
        <p:nvPicPr>
          <p:cNvPr id="22560" name="39866_5066734267006995.bmp" descr="C:\Users\Oreste\AppData\Local\Temp\PixelPlanet\PdfGrabber\ImageList\39866_5066734267006995.bmp"/>
          <p:cNvPicPr>
            <a:picLocks/>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6656388" y="1227138"/>
            <a:ext cx="1497012"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61" name="39866_5066734267006996.bmp" descr="C:\Users\Oreste\AppData\Local\Temp\PixelPlanet\PdfGrabber\ImageList\39866_5066734267006996.bmp"/>
          <p:cNvPicPr>
            <a:picLocks/>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874713" y="3671888"/>
            <a:ext cx="1704975"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6034833"/>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764704"/>
            <a:ext cx="8064896" cy="55446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9577394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552" y="404664"/>
            <a:ext cx="7848872" cy="5976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2610174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7544" y="332656"/>
            <a:ext cx="8208539" cy="6264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364359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3608" y="404664"/>
            <a:ext cx="6984776" cy="6048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0492807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6632"/>
            <a:ext cx="9144000" cy="674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1111952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3878" y="980728"/>
            <a:ext cx="8972617" cy="5509200"/>
          </a:xfrm>
          <a:prstGeom prst="rect">
            <a:avLst/>
          </a:prstGeom>
        </p:spPr>
        <p:txBody>
          <a:bodyPr wrap="square">
            <a:spAutoFit/>
          </a:bodyPr>
          <a:lstStyle/>
          <a:p>
            <a:pPr algn="ctr"/>
            <a:r>
              <a:rPr lang="fr-FR" sz="2800" dirty="0" smtClean="0">
                <a:solidFill>
                  <a:srgbClr val="FF0000"/>
                </a:solidFill>
                <a:latin typeface="Arial Black" pitchFamily="34" charset="0"/>
              </a:rPr>
              <a:t> </a:t>
            </a:r>
            <a:r>
              <a:rPr lang="fr-FR" sz="3600" dirty="0" smtClean="0">
                <a:solidFill>
                  <a:srgbClr val="FF0000"/>
                </a:solidFill>
                <a:latin typeface="Arial Black" pitchFamily="34" charset="0"/>
              </a:rPr>
              <a:t>VIII.I- LES TROUBLES DE L’ODORAT: </a:t>
            </a:r>
          </a:p>
          <a:p>
            <a:endParaRPr lang="fr-FR" sz="2800" dirty="0" smtClean="0">
              <a:solidFill>
                <a:srgbClr val="FF0000"/>
              </a:solidFill>
              <a:latin typeface="Arial Black" pitchFamily="34" charset="0"/>
            </a:endParaRPr>
          </a:p>
          <a:p>
            <a:r>
              <a:rPr lang="fr-FR" sz="2800" dirty="0" smtClean="0">
                <a:solidFill>
                  <a:srgbClr val="FF0000"/>
                </a:solidFill>
                <a:latin typeface="Arial Black" pitchFamily="34" charset="0"/>
              </a:rPr>
              <a:t>A/- LA DYSOSMIE                                            </a:t>
            </a:r>
            <a:r>
              <a:rPr lang="fr-FR" sz="2800" dirty="0" smtClean="0">
                <a:latin typeface="Arial Black" pitchFamily="34" charset="0"/>
              </a:rPr>
              <a:t>«mauvaise odeur ». C’est un Trouble dans     </a:t>
            </a:r>
            <a:r>
              <a:rPr lang="fr-FR" sz="2800" dirty="0">
                <a:latin typeface="Arial Black" pitchFamily="34" charset="0"/>
              </a:rPr>
              <a:t>le fonctionnement de </a:t>
            </a:r>
            <a:r>
              <a:rPr lang="fr-FR" sz="2800" dirty="0" smtClean="0">
                <a:solidFill>
                  <a:srgbClr val="FF0000"/>
                </a:solidFill>
                <a:latin typeface="Arial Black" pitchFamily="34" charset="0"/>
              </a:rPr>
              <a:t>l'odorat</a:t>
            </a:r>
            <a:r>
              <a:rPr lang="fr-FR" sz="2800" dirty="0" smtClean="0">
                <a:latin typeface="Arial Black" pitchFamily="34" charset="0"/>
              </a:rPr>
              <a:t>.</a:t>
            </a:r>
          </a:p>
          <a:p>
            <a:endParaRPr lang="fr-FR" sz="2800" dirty="0">
              <a:latin typeface="Arial Black" pitchFamily="34" charset="0"/>
            </a:endParaRPr>
          </a:p>
          <a:p>
            <a:endParaRPr lang="fr-FR" sz="2800" dirty="0" smtClean="0">
              <a:latin typeface="Arial Black" pitchFamily="34" charset="0"/>
            </a:endParaRPr>
          </a:p>
          <a:p>
            <a:r>
              <a:rPr lang="fr-FR" sz="2800" dirty="0" smtClean="0">
                <a:solidFill>
                  <a:srgbClr val="FF0000"/>
                </a:solidFill>
                <a:latin typeface="Arial Black" pitchFamily="34" charset="0"/>
              </a:rPr>
              <a:t>B/- L'HYPOSMIE</a:t>
            </a:r>
            <a:r>
              <a:rPr lang="fr-FR" sz="2800" dirty="0">
                <a:latin typeface="Arial Black" pitchFamily="34" charset="0"/>
              </a:rPr>
              <a:t> est un symptôme qui se caractérise par </a:t>
            </a:r>
            <a:r>
              <a:rPr lang="fr-FR" sz="2800" dirty="0">
                <a:solidFill>
                  <a:srgbClr val="FF0000"/>
                </a:solidFill>
                <a:latin typeface="Arial Black" pitchFamily="34" charset="0"/>
              </a:rPr>
              <a:t>une diminution de l'odorat</a:t>
            </a:r>
            <a:r>
              <a:rPr lang="fr-FR" sz="2800" dirty="0">
                <a:latin typeface="Arial Black" pitchFamily="34" charset="0"/>
              </a:rPr>
              <a:t>. Cette baisse des capacités olfactives peut devenir très handicapant au quotidien. </a:t>
            </a:r>
          </a:p>
        </p:txBody>
      </p:sp>
    </p:spTree>
    <p:extLst>
      <p:ext uri="{BB962C8B-B14F-4D97-AF65-F5344CB8AC3E}">
        <p14:creationId xmlns:p14="http://schemas.microsoft.com/office/powerpoint/2010/main" val="239404244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6178698"/>
          </a:xfrm>
        </p:spPr>
        <p:txBody>
          <a:bodyPr>
            <a:normAutofit/>
          </a:bodyPr>
          <a:lstStyle/>
          <a:p>
            <a:r>
              <a:rPr lang="fr-FR" sz="3200" dirty="0" smtClean="0">
                <a:solidFill>
                  <a:srgbClr val="FF0000"/>
                </a:solidFill>
                <a:latin typeface="Arial Black" pitchFamily="34" charset="0"/>
              </a:rPr>
              <a:t>L'ANOSMIE: </a:t>
            </a:r>
            <a:r>
              <a:rPr lang="fr-FR" sz="3200" dirty="0" smtClean="0">
                <a:solidFill>
                  <a:srgbClr val="000000"/>
                </a:solidFill>
                <a:latin typeface="Arial Black" pitchFamily="34" charset="0"/>
              </a:rPr>
              <a:t>C’est la </a:t>
            </a:r>
            <a:r>
              <a:rPr lang="fr-FR" sz="3200" dirty="0">
                <a:solidFill>
                  <a:srgbClr val="000000"/>
                </a:solidFill>
                <a:latin typeface="Arial Black" pitchFamily="34" charset="0"/>
              </a:rPr>
              <a:t>perte de </a:t>
            </a:r>
            <a:r>
              <a:rPr lang="fr-FR" sz="3200" dirty="0" smtClean="0">
                <a:solidFill>
                  <a:srgbClr val="000000"/>
                </a:solidFill>
                <a:latin typeface="Arial Black" pitchFamily="34" charset="0"/>
              </a:rPr>
              <a:t>l'odorat, comme </a:t>
            </a:r>
            <a:r>
              <a:rPr lang="fr-FR" sz="3200" dirty="0">
                <a:latin typeface="Arial Black" pitchFamily="34" charset="0"/>
              </a:rPr>
              <a:t>ce sens est indispensable pour bien discerner la saveur de nos aliments, elle est souvent accompagnée d'une perte du goût que les scientifiques </a:t>
            </a:r>
            <a:r>
              <a:rPr lang="fr-FR" sz="3200" dirty="0" smtClean="0">
                <a:latin typeface="Arial Black" pitchFamily="34" charset="0"/>
              </a:rPr>
              <a:t>nomment « </a:t>
            </a:r>
            <a:r>
              <a:rPr lang="fr-FR" sz="3200" dirty="0" smtClean="0">
                <a:solidFill>
                  <a:srgbClr val="FF0000"/>
                </a:solidFill>
                <a:latin typeface="Arial Black" pitchFamily="34" charset="0"/>
              </a:rPr>
              <a:t>AGUEUSIE</a:t>
            </a:r>
            <a:r>
              <a:rPr lang="fr-FR" sz="3200" dirty="0" smtClean="0">
                <a:latin typeface="Arial Black" pitchFamily="34" charset="0"/>
              </a:rPr>
              <a:t> ».</a:t>
            </a:r>
            <a:endParaRPr lang="fr-FR" sz="3200" dirty="0">
              <a:latin typeface="Arial Black" pitchFamily="34" charset="0"/>
            </a:endParaRPr>
          </a:p>
        </p:txBody>
      </p:sp>
    </p:spTree>
    <p:extLst>
      <p:ext uri="{BB962C8B-B14F-4D97-AF65-F5344CB8AC3E}">
        <p14:creationId xmlns:p14="http://schemas.microsoft.com/office/powerpoint/2010/main" val="319852838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5746650"/>
          </a:xfrm>
        </p:spPr>
        <p:txBody>
          <a:bodyPr>
            <a:normAutofit/>
          </a:bodyPr>
          <a:lstStyle/>
          <a:p>
            <a:r>
              <a:rPr lang="fr-FR" sz="4000" dirty="0">
                <a:solidFill>
                  <a:srgbClr val="FF0000"/>
                </a:solidFill>
                <a:latin typeface="Arial Black" pitchFamily="34" charset="0"/>
              </a:rPr>
              <a:t>Le goût et l’odorat </a:t>
            </a:r>
            <a:r>
              <a:rPr lang="fr-FR" sz="4000" dirty="0">
                <a:solidFill>
                  <a:srgbClr val="000000"/>
                </a:solidFill>
                <a:latin typeface="Arial Black" pitchFamily="34" charset="0"/>
              </a:rPr>
              <a:t>étant étroitement liés, la perte d’un de ces sens entraîne souvent des troubles pour l’autre.</a:t>
            </a:r>
            <a:endParaRPr lang="fr-FR" sz="4000" dirty="0">
              <a:latin typeface="Arial Black" pitchFamily="34" charset="0"/>
            </a:endParaRPr>
          </a:p>
        </p:txBody>
      </p:sp>
    </p:spTree>
    <p:extLst>
      <p:ext uri="{BB962C8B-B14F-4D97-AF65-F5344CB8AC3E}">
        <p14:creationId xmlns:p14="http://schemas.microsoft.com/office/powerpoint/2010/main" val="276117735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548680"/>
            <a:ext cx="8640960" cy="2308324"/>
          </a:xfrm>
          <a:prstGeom prst="rect">
            <a:avLst/>
          </a:prstGeom>
        </p:spPr>
        <p:txBody>
          <a:bodyPr wrap="square">
            <a:spAutoFit/>
          </a:bodyPr>
          <a:lstStyle/>
          <a:p>
            <a:pPr algn="ctr"/>
            <a:r>
              <a:rPr lang="fr-FR" sz="3600" dirty="0">
                <a:solidFill>
                  <a:srgbClr val="0070C0"/>
                </a:solidFill>
                <a:latin typeface="Arial Black" pitchFamily="34" charset="0"/>
              </a:rPr>
              <a:t>Les troubles de l’odorat</a:t>
            </a:r>
            <a:r>
              <a:rPr lang="fr-FR" sz="3600" dirty="0">
                <a:latin typeface="Arial Black" pitchFamily="34" charset="0"/>
              </a:rPr>
              <a:t> peuvent être passagers ou définitifs et ils sont rarement </a:t>
            </a:r>
            <a:r>
              <a:rPr lang="fr-FR" sz="3600" dirty="0" smtClean="0">
                <a:latin typeface="Arial Black" pitchFamily="34" charset="0"/>
              </a:rPr>
              <a:t>congénitaux        </a:t>
            </a:r>
            <a:r>
              <a:rPr lang="fr-FR" sz="3600" dirty="0">
                <a:latin typeface="Arial Black" pitchFamily="34" charset="0"/>
              </a:rPr>
              <a:t>(de naissance). Ils comportent </a:t>
            </a:r>
            <a:r>
              <a:rPr lang="fr-FR" sz="3600" dirty="0" smtClean="0">
                <a:latin typeface="Arial Black" pitchFamily="34" charset="0"/>
              </a:rPr>
              <a:t>:</a:t>
            </a:r>
            <a:endParaRPr lang="fr-FR" sz="3600" dirty="0">
              <a:latin typeface="Arial Black" pitchFamily="34" charset="0"/>
            </a:endParaRPr>
          </a:p>
        </p:txBody>
      </p:sp>
    </p:spTree>
    <p:extLst>
      <p:ext uri="{BB962C8B-B14F-4D97-AF65-F5344CB8AC3E}">
        <p14:creationId xmlns:p14="http://schemas.microsoft.com/office/powerpoint/2010/main" val="324221187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51520" y="692696"/>
            <a:ext cx="8640960" cy="5632311"/>
          </a:xfrm>
          <a:prstGeom prst="rect">
            <a:avLst/>
          </a:prstGeom>
        </p:spPr>
        <p:txBody>
          <a:bodyPr wrap="square">
            <a:spAutoFit/>
          </a:bodyPr>
          <a:lstStyle/>
          <a:p>
            <a:pPr lvl="0"/>
            <a:r>
              <a:rPr lang="fr-FR" sz="3600" dirty="0" smtClean="0">
                <a:solidFill>
                  <a:prstClr val="black"/>
                </a:solidFill>
                <a:latin typeface="Arial Black" pitchFamily="34" charset="0"/>
              </a:rPr>
              <a:t>1/. </a:t>
            </a:r>
            <a:r>
              <a:rPr lang="fr-FR" sz="3600" dirty="0" smtClean="0">
                <a:solidFill>
                  <a:srgbClr val="FF0000"/>
                </a:solidFill>
                <a:latin typeface="Arial Black" pitchFamily="34" charset="0"/>
              </a:rPr>
              <a:t>L’HYPOSMIE : </a:t>
            </a:r>
            <a:r>
              <a:rPr lang="fr-FR" sz="3600" dirty="0" smtClean="0">
                <a:solidFill>
                  <a:prstClr val="black"/>
                </a:solidFill>
                <a:latin typeface="Arial Black" pitchFamily="34" charset="0"/>
              </a:rPr>
              <a:t>la </a:t>
            </a:r>
            <a:r>
              <a:rPr lang="fr-FR" sz="3600" dirty="0">
                <a:solidFill>
                  <a:prstClr val="black"/>
                </a:solidFill>
                <a:latin typeface="Arial Black" pitchFamily="34" charset="0"/>
              </a:rPr>
              <a:t>diminution de l’odorat </a:t>
            </a:r>
            <a:r>
              <a:rPr lang="fr-FR" sz="3600" dirty="0" smtClean="0">
                <a:solidFill>
                  <a:prstClr val="black"/>
                </a:solidFill>
                <a:latin typeface="Arial Black" pitchFamily="34" charset="0"/>
              </a:rPr>
              <a:t>(), </a:t>
            </a:r>
          </a:p>
          <a:p>
            <a:pPr lvl="0"/>
            <a:r>
              <a:rPr lang="fr-FR" sz="3600" dirty="0" smtClean="0">
                <a:solidFill>
                  <a:prstClr val="black"/>
                </a:solidFill>
                <a:latin typeface="Arial Black" pitchFamily="34" charset="0"/>
              </a:rPr>
              <a:t>2/. </a:t>
            </a:r>
            <a:r>
              <a:rPr lang="fr-FR" sz="3600" dirty="0" smtClean="0">
                <a:solidFill>
                  <a:srgbClr val="FF0000"/>
                </a:solidFill>
                <a:latin typeface="Arial Black" pitchFamily="34" charset="0"/>
              </a:rPr>
              <a:t>L’ANOSMIE :</a:t>
            </a:r>
            <a:r>
              <a:rPr lang="fr-FR" sz="3600" dirty="0" smtClean="0">
                <a:solidFill>
                  <a:prstClr val="black"/>
                </a:solidFill>
                <a:latin typeface="Arial Black" pitchFamily="34" charset="0"/>
              </a:rPr>
              <a:t> </a:t>
            </a:r>
            <a:r>
              <a:rPr lang="fr-FR" sz="3600" dirty="0">
                <a:solidFill>
                  <a:prstClr val="black"/>
                </a:solidFill>
                <a:latin typeface="Arial Black" pitchFamily="34" charset="0"/>
              </a:rPr>
              <a:t>la perte totale de l’odorat </a:t>
            </a:r>
          </a:p>
          <a:p>
            <a:pPr lvl="0"/>
            <a:r>
              <a:rPr lang="fr-FR" sz="3600" dirty="0" smtClean="0">
                <a:solidFill>
                  <a:prstClr val="black"/>
                </a:solidFill>
                <a:latin typeface="Arial Black" pitchFamily="34" charset="0"/>
              </a:rPr>
              <a:t>3/. </a:t>
            </a:r>
            <a:r>
              <a:rPr lang="fr-FR" sz="3600" dirty="0" smtClean="0">
                <a:solidFill>
                  <a:srgbClr val="FF0000"/>
                </a:solidFill>
                <a:latin typeface="Arial Black" pitchFamily="34" charset="0"/>
              </a:rPr>
              <a:t>LES PAROSMIES: </a:t>
            </a:r>
            <a:r>
              <a:rPr lang="fr-FR" sz="3600" dirty="0" smtClean="0">
                <a:solidFill>
                  <a:prstClr val="black"/>
                </a:solidFill>
                <a:latin typeface="Arial Black" pitchFamily="34" charset="0"/>
              </a:rPr>
              <a:t>ce sont les </a:t>
            </a:r>
            <a:r>
              <a:rPr lang="fr-FR" sz="3600" dirty="0">
                <a:solidFill>
                  <a:prstClr val="black"/>
                </a:solidFill>
                <a:latin typeface="Arial Black" pitchFamily="34" charset="0"/>
              </a:rPr>
              <a:t>distorsions </a:t>
            </a:r>
            <a:r>
              <a:rPr lang="fr-FR" sz="3600" dirty="0" smtClean="0">
                <a:solidFill>
                  <a:prstClr val="black"/>
                </a:solidFill>
                <a:latin typeface="Arial Black" pitchFamily="34" charset="0"/>
              </a:rPr>
              <a:t>de l’odorat</a:t>
            </a:r>
          </a:p>
          <a:p>
            <a:pPr lvl="0"/>
            <a:r>
              <a:rPr lang="fr-FR" sz="3600" dirty="0" smtClean="0">
                <a:solidFill>
                  <a:prstClr val="black"/>
                </a:solidFill>
                <a:latin typeface="Arial Black" pitchFamily="34" charset="0"/>
              </a:rPr>
              <a:t>4/. </a:t>
            </a:r>
            <a:r>
              <a:rPr lang="fr-FR" sz="3600" dirty="0" smtClean="0">
                <a:solidFill>
                  <a:srgbClr val="FF0000"/>
                </a:solidFill>
                <a:latin typeface="Arial Black" pitchFamily="34" charset="0"/>
              </a:rPr>
              <a:t>La CACOSMIE:  </a:t>
            </a:r>
            <a:r>
              <a:rPr lang="fr-FR" sz="3600" dirty="0">
                <a:solidFill>
                  <a:prstClr val="black"/>
                </a:solidFill>
                <a:latin typeface="Arial Black" pitchFamily="34" charset="0"/>
              </a:rPr>
              <a:t>les mauvaises odeurs </a:t>
            </a:r>
            <a:endParaRPr lang="fr-FR" sz="3600" dirty="0" smtClean="0">
              <a:solidFill>
                <a:prstClr val="black"/>
              </a:solidFill>
              <a:latin typeface="Arial Black" pitchFamily="34" charset="0"/>
            </a:endParaRPr>
          </a:p>
          <a:p>
            <a:pPr lvl="0"/>
            <a:r>
              <a:rPr lang="fr-FR" sz="3600" dirty="0" smtClean="0">
                <a:solidFill>
                  <a:prstClr val="black"/>
                </a:solidFill>
                <a:latin typeface="Arial Black" pitchFamily="34" charset="0"/>
              </a:rPr>
              <a:t>5/. </a:t>
            </a:r>
            <a:r>
              <a:rPr lang="fr-FR" sz="3600" dirty="0" smtClean="0">
                <a:solidFill>
                  <a:srgbClr val="FF0000"/>
                </a:solidFill>
                <a:latin typeface="Arial Black" pitchFamily="34" charset="0"/>
              </a:rPr>
              <a:t>Les PHANTOSMIES: </a:t>
            </a:r>
            <a:r>
              <a:rPr lang="fr-FR" sz="3600" dirty="0" smtClean="0">
                <a:solidFill>
                  <a:prstClr val="black"/>
                </a:solidFill>
                <a:latin typeface="Arial Black" pitchFamily="34" charset="0"/>
              </a:rPr>
              <a:t>ce sont les </a:t>
            </a:r>
            <a:r>
              <a:rPr lang="fr-FR" sz="3600" dirty="0">
                <a:solidFill>
                  <a:prstClr val="black"/>
                </a:solidFill>
                <a:latin typeface="Arial Black" pitchFamily="34" charset="0"/>
              </a:rPr>
              <a:t>odeurs </a:t>
            </a:r>
            <a:r>
              <a:rPr lang="fr-FR" sz="3600" dirty="0" smtClean="0">
                <a:solidFill>
                  <a:prstClr val="black"/>
                </a:solidFill>
                <a:latin typeface="Arial Black" pitchFamily="34" charset="0"/>
              </a:rPr>
              <a:t>fantômes.</a:t>
            </a:r>
            <a:endParaRPr lang="fr-FR" sz="3600" dirty="0">
              <a:solidFill>
                <a:prstClr val="black"/>
              </a:solidFill>
              <a:latin typeface="Arial Black" pitchFamily="34" charset="0"/>
            </a:endParaRPr>
          </a:p>
        </p:txBody>
      </p:sp>
    </p:spTree>
    <p:extLst>
      <p:ext uri="{BB962C8B-B14F-4D97-AF65-F5344CB8AC3E}">
        <p14:creationId xmlns:p14="http://schemas.microsoft.com/office/powerpoint/2010/main" val="16983424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8" name="39866_5066734267007006.bmp" descr="C:\Users\Oreste\AppData\Local\Temp\PixelPlanet\PdfGrabber\ImageList\39866_5066734267007006.bmp"/>
          <p:cNvPicPr>
            <a:picLocks/>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179512" y="260648"/>
            <a:ext cx="8856983" cy="6336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25276403"/>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6034682"/>
          </a:xfrm>
        </p:spPr>
        <p:txBody>
          <a:bodyPr>
            <a:normAutofit fontScale="90000"/>
          </a:bodyPr>
          <a:lstStyle/>
          <a:p>
            <a:r>
              <a:rPr lang="fr-FR" sz="4000" dirty="0" smtClean="0">
                <a:solidFill>
                  <a:srgbClr val="FF0000"/>
                </a:solidFill>
                <a:latin typeface="Arial Black" pitchFamily="34" charset="0"/>
              </a:rPr>
              <a:t>VIII.II- LES SYMPTÔMES : </a:t>
            </a:r>
            <a:r>
              <a:rPr lang="fr-FR" sz="4000" dirty="0" smtClean="0">
                <a:latin typeface="Arial Black" pitchFamily="34" charset="0"/>
              </a:rPr>
              <a:t/>
            </a:r>
            <a:br>
              <a:rPr lang="fr-FR" sz="4000" dirty="0" smtClean="0">
                <a:latin typeface="Arial Black" pitchFamily="34" charset="0"/>
              </a:rPr>
            </a:br>
            <a:r>
              <a:rPr lang="fr-FR" sz="4000" dirty="0" smtClean="0">
                <a:latin typeface="Arial Black" pitchFamily="34" charset="0"/>
              </a:rPr>
              <a:t/>
            </a:r>
            <a:br>
              <a:rPr lang="fr-FR" sz="4000" dirty="0" smtClean="0">
                <a:latin typeface="Arial Black" pitchFamily="34" charset="0"/>
              </a:rPr>
            </a:br>
            <a:r>
              <a:rPr lang="fr-FR" sz="4000" dirty="0" smtClean="0">
                <a:solidFill>
                  <a:srgbClr val="FF0000"/>
                </a:solidFill>
                <a:latin typeface="Arial Black" pitchFamily="34" charset="0"/>
              </a:rPr>
              <a:t>Les </a:t>
            </a:r>
            <a:r>
              <a:rPr lang="fr-FR" sz="4000" dirty="0">
                <a:solidFill>
                  <a:srgbClr val="FF0000"/>
                </a:solidFill>
                <a:latin typeface="Arial Black" pitchFamily="34" charset="0"/>
              </a:rPr>
              <a:t>troubles de l’odorat </a:t>
            </a:r>
            <a:r>
              <a:rPr lang="fr-FR" sz="4000" dirty="0">
                <a:solidFill>
                  <a:srgbClr val="000000"/>
                </a:solidFill>
                <a:latin typeface="Arial Black" pitchFamily="34" charset="0"/>
              </a:rPr>
              <a:t>peuvent s’accompagner de symptômes tels des odeurs fantômes, soit la perception d’odeurs inexistantes ou d’odeurs désagréables sans cause apparente. </a:t>
            </a:r>
            <a:r>
              <a:rPr lang="fr-FR" dirty="0" smtClean="0"/>
              <a:t/>
            </a:r>
            <a:br>
              <a:rPr lang="fr-FR" dirty="0" smtClean="0"/>
            </a:br>
            <a:endParaRPr lang="fr-FR" dirty="0"/>
          </a:p>
        </p:txBody>
      </p:sp>
    </p:spTree>
    <p:extLst>
      <p:ext uri="{BB962C8B-B14F-4D97-AF65-F5344CB8AC3E}">
        <p14:creationId xmlns:p14="http://schemas.microsoft.com/office/powerpoint/2010/main" val="355891795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9231" y="332656"/>
            <a:ext cx="8784976" cy="6186309"/>
          </a:xfrm>
          <a:prstGeom prst="rect">
            <a:avLst/>
          </a:prstGeom>
        </p:spPr>
        <p:txBody>
          <a:bodyPr wrap="square">
            <a:spAutoFit/>
          </a:bodyPr>
          <a:lstStyle/>
          <a:p>
            <a:pPr algn="ctr"/>
            <a:r>
              <a:rPr lang="fr-FR" sz="3200" dirty="0" smtClean="0">
                <a:solidFill>
                  <a:srgbClr val="FF0000"/>
                </a:solidFill>
                <a:latin typeface="Arial Black" pitchFamily="34" charset="0"/>
              </a:rPr>
              <a:t>VIII.III - ÉTIOPATHOGENIE: </a:t>
            </a:r>
          </a:p>
          <a:p>
            <a:pPr algn="ctr"/>
            <a:endParaRPr lang="fr-FR" sz="2800" dirty="0" smtClean="0">
              <a:solidFill>
                <a:srgbClr val="FF0000"/>
              </a:solidFill>
              <a:latin typeface="Arial Black" pitchFamily="34" charset="0"/>
            </a:endParaRPr>
          </a:p>
          <a:p>
            <a:pPr algn="ctr"/>
            <a:r>
              <a:rPr lang="fr-FR" sz="2800" dirty="0" smtClean="0">
                <a:solidFill>
                  <a:srgbClr val="000000"/>
                </a:solidFill>
                <a:latin typeface="Arial Black" pitchFamily="34" charset="0"/>
              </a:rPr>
              <a:t>Dans </a:t>
            </a:r>
            <a:r>
              <a:rPr lang="fr-FR" sz="2800" dirty="0">
                <a:solidFill>
                  <a:srgbClr val="000000"/>
                </a:solidFill>
                <a:latin typeface="Arial Black" pitchFamily="34" charset="0"/>
              </a:rPr>
              <a:t>la majorité des cas, ils sont associés à une obstruction nasale (nez bouché) ou à une infection des </a:t>
            </a:r>
            <a:r>
              <a:rPr lang="fr-FR" sz="2800" dirty="0">
                <a:solidFill>
                  <a:srgbClr val="2974BF"/>
                </a:solidFill>
                <a:latin typeface="Arial Black" pitchFamily="34" charset="0"/>
              </a:rPr>
              <a:t>voies respiratoires supérieures</a:t>
            </a:r>
            <a:r>
              <a:rPr lang="fr-FR" sz="2800" dirty="0">
                <a:solidFill>
                  <a:srgbClr val="000000"/>
                </a:solidFill>
                <a:latin typeface="Arial Black" pitchFamily="34" charset="0"/>
              </a:rPr>
              <a:t> (p.ex. rhino-sinusite chronique ou Covid-19</a:t>
            </a:r>
            <a:r>
              <a:rPr lang="fr-FR" sz="2800" dirty="0" smtClean="0">
                <a:solidFill>
                  <a:srgbClr val="000000"/>
                </a:solidFill>
                <a:latin typeface="Arial Black" pitchFamily="34" charset="0"/>
              </a:rPr>
              <a:t>). L’origine </a:t>
            </a:r>
            <a:r>
              <a:rPr lang="fr-FR" sz="2800" dirty="0">
                <a:solidFill>
                  <a:srgbClr val="000000"/>
                </a:solidFill>
                <a:latin typeface="Arial Black" pitchFamily="34" charset="0"/>
              </a:rPr>
              <a:t>de ces troubles peut aussi être </a:t>
            </a:r>
            <a:r>
              <a:rPr lang="fr-FR" sz="2800" dirty="0">
                <a:solidFill>
                  <a:srgbClr val="FF0000"/>
                </a:solidFill>
                <a:latin typeface="Arial Black" pitchFamily="34" charset="0"/>
              </a:rPr>
              <a:t>post-traumatique </a:t>
            </a:r>
            <a:r>
              <a:rPr lang="fr-FR" sz="2800" dirty="0">
                <a:solidFill>
                  <a:srgbClr val="000000"/>
                </a:solidFill>
                <a:latin typeface="Arial Black" pitchFamily="34" charset="0"/>
              </a:rPr>
              <a:t>(traumatisme crânien), liée à </a:t>
            </a:r>
            <a:r>
              <a:rPr lang="fr-FR" sz="2800" dirty="0">
                <a:solidFill>
                  <a:srgbClr val="FF0000"/>
                </a:solidFill>
                <a:latin typeface="Arial Black" pitchFamily="34" charset="0"/>
              </a:rPr>
              <a:t>l’inhalation de substances toxiques</a:t>
            </a:r>
            <a:r>
              <a:rPr lang="fr-FR" sz="2800" dirty="0">
                <a:solidFill>
                  <a:srgbClr val="000000"/>
                </a:solidFill>
                <a:latin typeface="Arial Black" pitchFamily="34" charset="0"/>
              </a:rPr>
              <a:t> ou être </a:t>
            </a:r>
            <a:r>
              <a:rPr lang="fr-FR" sz="2800" dirty="0">
                <a:solidFill>
                  <a:srgbClr val="FF0000"/>
                </a:solidFill>
                <a:latin typeface="Arial Black" pitchFamily="34" charset="0"/>
              </a:rPr>
              <a:t>un effet indésirable médicamenteux</a:t>
            </a:r>
            <a:r>
              <a:rPr lang="fr-FR" sz="2800" dirty="0">
                <a:solidFill>
                  <a:srgbClr val="000000"/>
                </a:solidFill>
                <a:latin typeface="Arial Black" pitchFamily="34" charset="0"/>
              </a:rPr>
              <a:t>. Des maladies neurologiques (maladie de Parkinson) ou métaboliques (comme le diabète), peuvent aussi entraîner des </a:t>
            </a:r>
            <a:r>
              <a:rPr lang="fr-FR" sz="2800" dirty="0">
                <a:solidFill>
                  <a:srgbClr val="FF0000"/>
                </a:solidFill>
                <a:latin typeface="Arial Black" pitchFamily="34" charset="0"/>
              </a:rPr>
              <a:t>troubles de l’odorat</a:t>
            </a:r>
            <a:r>
              <a:rPr lang="fr-FR" sz="2800" dirty="0">
                <a:solidFill>
                  <a:srgbClr val="000000"/>
                </a:solidFill>
                <a:latin typeface="Arial Black" pitchFamily="34" charset="0"/>
              </a:rPr>
              <a:t>.</a:t>
            </a:r>
            <a:endParaRPr lang="fr-FR" sz="2800" b="0" i="0" dirty="0">
              <a:solidFill>
                <a:srgbClr val="000000"/>
              </a:solidFill>
              <a:effectLst/>
              <a:latin typeface="Arial Black" pitchFamily="34" charset="0"/>
            </a:endParaRPr>
          </a:p>
        </p:txBody>
      </p:sp>
    </p:spTree>
    <p:extLst>
      <p:ext uri="{BB962C8B-B14F-4D97-AF65-F5344CB8AC3E}">
        <p14:creationId xmlns:p14="http://schemas.microsoft.com/office/powerpoint/2010/main" val="53536554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750" y="1124745"/>
            <a:ext cx="8572500" cy="5122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683568" y="404664"/>
            <a:ext cx="8280920" cy="523220"/>
          </a:xfrm>
          <a:prstGeom prst="rect">
            <a:avLst/>
          </a:prstGeom>
        </p:spPr>
        <p:txBody>
          <a:bodyPr wrap="square">
            <a:spAutoFit/>
          </a:bodyPr>
          <a:lstStyle/>
          <a:p>
            <a:r>
              <a:rPr lang="fr-FR" sz="2800" dirty="0" smtClean="0">
                <a:solidFill>
                  <a:srgbClr val="FF0000"/>
                </a:solidFill>
                <a:latin typeface="Arial Black" pitchFamily="34" charset="0"/>
              </a:rPr>
              <a:t>Post-traumatique </a:t>
            </a:r>
            <a:r>
              <a:rPr lang="fr-FR" sz="2800" dirty="0" smtClean="0">
                <a:solidFill>
                  <a:srgbClr val="000000"/>
                </a:solidFill>
                <a:latin typeface="Arial Black" pitchFamily="34" charset="0"/>
              </a:rPr>
              <a:t>(</a:t>
            </a:r>
            <a:r>
              <a:rPr lang="fr-FR" sz="2800" dirty="0">
                <a:solidFill>
                  <a:srgbClr val="000000"/>
                </a:solidFill>
                <a:latin typeface="Arial Black" pitchFamily="34" charset="0"/>
              </a:rPr>
              <a:t>traumatisme crânien</a:t>
            </a:r>
            <a:r>
              <a:rPr lang="fr-FR" sz="2800" dirty="0" smtClean="0">
                <a:solidFill>
                  <a:srgbClr val="000000"/>
                </a:solidFill>
                <a:latin typeface="Arial Black" pitchFamily="34" charset="0"/>
              </a:rPr>
              <a:t>):</a:t>
            </a:r>
            <a:endParaRPr lang="fr-FR" dirty="0"/>
          </a:p>
        </p:txBody>
      </p:sp>
    </p:spTree>
    <p:extLst>
      <p:ext uri="{BB962C8B-B14F-4D97-AF65-F5344CB8AC3E}">
        <p14:creationId xmlns:p14="http://schemas.microsoft.com/office/powerpoint/2010/main" val="167494688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47440" y="332656"/>
            <a:ext cx="8717047" cy="5262979"/>
          </a:xfrm>
          <a:prstGeom prst="rect">
            <a:avLst/>
          </a:prstGeom>
        </p:spPr>
        <p:txBody>
          <a:bodyPr wrap="square">
            <a:spAutoFit/>
          </a:bodyPr>
          <a:lstStyle/>
          <a:p>
            <a:pPr algn="ctr"/>
            <a:r>
              <a:rPr lang="fr-FR" sz="2800" dirty="0" smtClean="0">
                <a:solidFill>
                  <a:srgbClr val="FF0000"/>
                </a:solidFill>
                <a:latin typeface="Arial Black" pitchFamily="34" charset="0"/>
              </a:rPr>
              <a:t>Les </a:t>
            </a:r>
            <a:r>
              <a:rPr lang="fr-FR" sz="2800" dirty="0">
                <a:solidFill>
                  <a:srgbClr val="FF0000"/>
                </a:solidFill>
                <a:latin typeface="Arial Black" pitchFamily="34" charset="0"/>
              </a:rPr>
              <a:t>causes toxiques </a:t>
            </a:r>
            <a:r>
              <a:rPr lang="fr-FR" sz="2800" dirty="0">
                <a:solidFill>
                  <a:srgbClr val="000000"/>
                </a:solidFill>
                <a:latin typeface="Arial Black" pitchFamily="34" charset="0"/>
              </a:rPr>
              <a:t>(métaux lourds) induiraient une altération des neurones olfactifs primaires. L’effet d’une exposition chronique dans un cadre professionnel a été étudié et a montré une altération des performances obtenues par tests </a:t>
            </a:r>
            <a:r>
              <a:rPr lang="fr-FR" sz="2800" dirty="0" smtClean="0">
                <a:solidFill>
                  <a:srgbClr val="000000"/>
                </a:solidFill>
                <a:latin typeface="Arial Black" pitchFamily="34" charset="0"/>
              </a:rPr>
              <a:t>psychologiques  (</a:t>
            </a:r>
            <a:r>
              <a:rPr lang="fr-FR" sz="2800" dirty="0" smtClean="0">
                <a:solidFill>
                  <a:srgbClr val="7030A0"/>
                </a:solidFill>
                <a:latin typeface="Arial Black" pitchFamily="34" charset="0"/>
              </a:rPr>
              <a:t>ALTMAN KW </a:t>
            </a:r>
            <a:r>
              <a:rPr lang="fr-FR" sz="2800" dirty="0">
                <a:solidFill>
                  <a:srgbClr val="7030A0"/>
                </a:solidFill>
                <a:latin typeface="Arial Black" pitchFamily="34" charset="0"/>
              </a:rPr>
              <a:t>et al. 2011</a:t>
            </a:r>
            <a:r>
              <a:rPr lang="fr-FR" sz="2800" dirty="0" smtClean="0">
                <a:solidFill>
                  <a:srgbClr val="000000"/>
                </a:solidFill>
                <a:latin typeface="Arial Black" pitchFamily="34" charset="0"/>
              </a:rPr>
              <a:t>).</a:t>
            </a:r>
            <a:r>
              <a:rPr lang="fr-FR" sz="2800" dirty="0">
                <a:latin typeface="Arial Black" pitchFamily="34" charset="0"/>
              </a:rPr>
              <a:t/>
            </a:r>
            <a:br>
              <a:rPr lang="fr-FR" sz="2800" dirty="0">
                <a:latin typeface="Arial Black" pitchFamily="34" charset="0"/>
              </a:rPr>
            </a:br>
            <a:r>
              <a:rPr lang="fr-FR" sz="2800" dirty="0">
                <a:solidFill>
                  <a:srgbClr val="000000"/>
                </a:solidFill>
                <a:latin typeface="Arial Black" pitchFamily="34" charset="0"/>
              </a:rPr>
              <a:t>Les toxiques physiques se limitent à la radiothérapie. Le tabagisme chronique est aussi impliqué dans la dégradation de la </a:t>
            </a:r>
            <a:r>
              <a:rPr lang="fr-FR" sz="2800" dirty="0" smtClean="0">
                <a:solidFill>
                  <a:srgbClr val="000000"/>
                </a:solidFill>
                <a:latin typeface="Arial Black" pitchFamily="34" charset="0"/>
              </a:rPr>
              <a:t>fonction </a:t>
            </a:r>
            <a:r>
              <a:rPr lang="fr-FR" sz="2800" dirty="0">
                <a:solidFill>
                  <a:srgbClr val="000000"/>
                </a:solidFill>
                <a:latin typeface="Arial Black" pitchFamily="34" charset="0"/>
              </a:rPr>
              <a:t>olfactive </a:t>
            </a:r>
            <a:r>
              <a:rPr lang="fr-FR" sz="2800" dirty="0" smtClean="0">
                <a:solidFill>
                  <a:srgbClr val="000000"/>
                </a:solidFill>
                <a:latin typeface="Arial Black" pitchFamily="34" charset="0"/>
              </a:rPr>
              <a:t>(</a:t>
            </a:r>
            <a:r>
              <a:rPr lang="fr-FR" sz="2800" dirty="0" smtClean="0">
                <a:solidFill>
                  <a:srgbClr val="7030A0"/>
                </a:solidFill>
                <a:latin typeface="Arial Black" pitchFamily="34" charset="0"/>
              </a:rPr>
              <a:t>GLENNON SG </a:t>
            </a:r>
            <a:r>
              <a:rPr lang="fr-FR" sz="2800" dirty="0">
                <a:solidFill>
                  <a:srgbClr val="7030A0"/>
                </a:solidFill>
                <a:latin typeface="Arial Black" pitchFamily="34" charset="0"/>
              </a:rPr>
              <a:t>et al. 2017</a:t>
            </a:r>
            <a:r>
              <a:rPr lang="fr-FR" sz="2800" dirty="0">
                <a:solidFill>
                  <a:srgbClr val="000000"/>
                </a:solidFill>
                <a:latin typeface="Arial Black" pitchFamily="34" charset="0"/>
              </a:rPr>
              <a:t>).</a:t>
            </a:r>
            <a:endParaRPr lang="fr-FR" sz="3200" dirty="0">
              <a:latin typeface="Arial Black" pitchFamily="34" charset="0"/>
            </a:endParaRPr>
          </a:p>
        </p:txBody>
      </p:sp>
    </p:spTree>
    <p:extLst>
      <p:ext uri="{BB962C8B-B14F-4D97-AF65-F5344CB8AC3E}">
        <p14:creationId xmlns:p14="http://schemas.microsoft.com/office/powerpoint/2010/main" val="816904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260648"/>
            <a:ext cx="8496944" cy="5632311"/>
          </a:xfrm>
          <a:prstGeom prst="rect">
            <a:avLst/>
          </a:prstGeom>
        </p:spPr>
        <p:txBody>
          <a:bodyPr wrap="square">
            <a:spAutoFit/>
          </a:bodyPr>
          <a:lstStyle/>
          <a:p>
            <a:r>
              <a:rPr lang="fr-FR" sz="2400" b="1" dirty="0">
                <a:solidFill>
                  <a:srgbClr val="8A8A8A"/>
                </a:solidFill>
                <a:latin typeface="latoRegular"/>
              </a:rPr>
              <a:t> </a:t>
            </a:r>
            <a:r>
              <a:rPr lang="fr-FR" sz="2400" b="1" dirty="0" smtClean="0">
                <a:solidFill>
                  <a:srgbClr val="8A8A8A"/>
                </a:solidFill>
                <a:latin typeface="latoRegular"/>
              </a:rPr>
              <a:t>- </a:t>
            </a:r>
            <a:r>
              <a:rPr lang="fr-FR" sz="2400" dirty="0" smtClean="0">
                <a:solidFill>
                  <a:srgbClr val="FF0000"/>
                </a:solidFill>
                <a:latin typeface="Arial Black" pitchFamily="34" charset="0"/>
              </a:rPr>
              <a:t>Les </a:t>
            </a:r>
            <a:r>
              <a:rPr lang="fr-FR" sz="2400" dirty="0">
                <a:solidFill>
                  <a:srgbClr val="FF0000"/>
                </a:solidFill>
                <a:latin typeface="Arial Black" pitchFamily="34" charset="0"/>
              </a:rPr>
              <a:t>causes médicamenteuses </a:t>
            </a:r>
            <a:r>
              <a:rPr lang="fr-FR" sz="2400" dirty="0">
                <a:latin typeface="Arial Black" pitchFamily="34" charset="0"/>
              </a:rPr>
              <a:t>sont exceptionnelles. Cette étiologie sera évoquée devant l’évolution du symptôme en fonction de la poursuite ou de l’arrêt du traitement (</a:t>
            </a:r>
            <a:r>
              <a:rPr lang="fr-FR" sz="2400" dirty="0" err="1">
                <a:latin typeface="Arial Black" pitchFamily="34" charset="0"/>
              </a:rPr>
              <a:t>Jafek</a:t>
            </a:r>
            <a:r>
              <a:rPr lang="fr-FR" sz="2400" dirty="0">
                <a:latin typeface="Arial Black" pitchFamily="34" charset="0"/>
              </a:rPr>
              <a:t> BW et al. 2004</a:t>
            </a:r>
            <a:r>
              <a:rPr lang="fr-FR" sz="2400" dirty="0" smtClean="0">
                <a:latin typeface="Arial Black" pitchFamily="34" charset="0"/>
              </a:rPr>
              <a:t>).</a:t>
            </a:r>
          </a:p>
          <a:p>
            <a:r>
              <a:rPr lang="fr-FR" sz="2400" dirty="0">
                <a:latin typeface="Arial Black" pitchFamily="34" charset="0"/>
              </a:rPr>
              <a:t/>
            </a:r>
            <a:br>
              <a:rPr lang="fr-FR" sz="2400" dirty="0">
                <a:latin typeface="Arial Black" pitchFamily="34" charset="0"/>
              </a:rPr>
            </a:br>
            <a:r>
              <a:rPr lang="fr-FR" sz="2400" dirty="0">
                <a:latin typeface="Arial Black" pitchFamily="34" charset="0"/>
              </a:rPr>
              <a:t>- </a:t>
            </a:r>
            <a:r>
              <a:rPr lang="fr-FR" sz="2400" dirty="0">
                <a:solidFill>
                  <a:srgbClr val="FF0000"/>
                </a:solidFill>
                <a:latin typeface="Arial Black" pitchFamily="34" charset="0"/>
              </a:rPr>
              <a:t>Des causes métaboliques </a:t>
            </a:r>
            <a:r>
              <a:rPr lang="fr-FR" sz="2400" dirty="0">
                <a:latin typeface="Arial Black" pitchFamily="34" charset="0"/>
              </a:rPr>
              <a:t>sont décrites (insuffisance rénale, insuffisance hépatique, hypothyroïdie, diabète) </a:t>
            </a:r>
            <a:r>
              <a:rPr lang="fr-FR" sz="2400" dirty="0" smtClean="0">
                <a:latin typeface="Arial Black" pitchFamily="34" charset="0"/>
              </a:rPr>
              <a:t>(</a:t>
            </a:r>
            <a:r>
              <a:rPr lang="fr-FR" sz="2400" dirty="0" smtClean="0">
                <a:solidFill>
                  <a:srgbClr val="7030A0"/>
                </a:solidFill>
                <a:latin typeface="Arial Black" pitchFamily="34" charset="0"/>
              </a:rPr>
              <a:t>CHAN JYK </a:t>
            </a:r>
            <a:r>
              <a:rPr lang="fr-FR" sz="2400" dirty="0">
                <a:solidFill>
                  <a:srgbClr val="7030A0"/>
                </a:solidFill>
                <a:latin typeface="Arial Black" pitchFamily="34" charset="0"/>
              </a:rPr>
              <a:t>et al. 2017</a:t>
            </a:r>
            <a:r>
              <a:rPr lang="fr-FR" sz="2400" dirty="0">
                <a:latin typeface="Arial Black" pitchFamily="34" charset="0"/>
              </a:rPr>
              <a:t>). Dans un contexte évocateur, le bilan biologique permettra d’identifier le trouble métabolique sous-jacent</a:t>
            </a:r>
            <a:r>
              <a:rPr lang="fr-FR" sz="2400" dirty="0" smtClean="0">
                <a:latin typeface="Arial Black" pitchFamily="34" charset="0"/>
              </a:rPr>
              <a:t>.</a:t>
            </a:r>
          </a:p>
          <a:p>
            <a:r>
              <a:rPr lang="fr-FR" sz="2400" dirty="0">
                <a:latin typeface="Arial Black" pitchFamily="34" charset="0"/>
              </a:rPr>
              <a:t/>
            </a:r>
            <a:br>
              <a:rPr lang="fr-FR" sz="2400" dirty="0">
                <a:latin typeface="Arial Black" pitchFamily="34" charset="0"/>
              </a:rPr>
            </a:br>
            <a:r>
              <a:rPr lang="fr-FR" sz="2400" dirty="0">
                <a:latin typeface="Arial Black" pitchFamily="34" charset="0"/>
              </a:rPr>
              <a:t>- </a:t>
            </a:r>
            <a:r>
              <a:rPr lang="fr-FR" sz="2400" dirty="0">
                <a:solidFill>
                  <a:srgbClr val="FF0000"/>
                </a:solidFill>
                <a:latin typeface="Arial Black" pitchFamily="34" charset="0"/>
              </a:rPr>
              <a:t>Les atteintes tumorales du système olfactif central</a:t>
            </a:r>
            <a:r>
              <a:rPr lang="fr-FR" sz="2400" dirty="0">
                <a:latin typeface="Arial Black" pitchFamily="34" charset="0"/>
              </a:rPr>
              <a:t> sont dominées par le méningiome olfactif. </a:t>
            </a:r>
            <a:endParaRPr lang="fr-FR" sz="2800" dirty="0">
              <a:latin typeface="Arial Black" pitchFamily="34" charset="0"/>
            </a:endParaRPr>
          </a:p>
        </p:txBody>
      </p:sp>
    </p:spTree>
    <p:extLst>
      <p:ext uri="{BB962C8B-B14F-4D97-AF65-F5344CB8AC3E}">
        <p14:creationId xmlns:p14="http://schemas.microsoft.com/office/powerpoint/2010/main" val="375920846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332656"/>
            <a:ext cx="8640960" cy="5262979"/>
          </a:xfrm>
          <a:prstGeom prst="rect">
            <a:avLst/>
          </a:prstGeom>
        </p:spPr>
        <p:txBody>
          <a:bodyPr wrap="square">
            <a:spAutoFit/>
          </a:bodyPr>
          <a:lstStyle/>
          <a:p>
            <a:pPr marL="457200" indent="-457200">
              <a:buFontTx/>
              <a:buChar char="-"/>
            </a:pPr>
            <a:r>
              <a:rPr lang="fr-FR" sz="2800" dirty="0" smtClean="0">
                <a:solidFill>
                  <a:srgbClr val="FF0000"/>
                </a:solidFill>
                <a:latin typeface="Arial Black" pitchFamily="34" charset="0"/>
              </a:rPr>
              <a:t>Les </a:t>
            </a:r>
            <a:r>
              <a:rPr lang="fr-FR" sz="2800" dirty="0">
                <a:solidFill>
                  <a:srgbClr val="FF0000"/>
                </a:solidFill>
                <a:latin typeface="Arial Black" pitchFamily="34" charset="0"/>
              </a:rPr>
              <a:t>pathologies </a:t>
            </a:r>
            <a:r>
              <a:rPr lang="fr-FR" sz="2800" dirty="0" smtClean="0">
                <a:solidFill>
                  <a:srgbClr val="FF0000"/>
                </a:solidFill>
                <a:latin typeface="Arial Black" pitchFamily="34" charset="0"/>
              </a:rPr>
              <a:t>pédopsychiatriques </a:t>
            </a:r>
            <a:r>
              <a:rPr lang="fr-FR" sz="2800" dirty="0">
                <a:solidFill>
                  <a:prstClr val="black"/>
                </a:solidFill>
                <a:latin typeface="Arial Black" pitchFamily="34" charset="0"/>
              </a:rPr>
              <a:t>peuvent aussi être citées </a:t>
            </a:r>
            <a:r>
              <a:rPr lang="fr-FR" sz="2800" dirty="0" smtClean="0">
                <a:solidFill>
                  <a:prstClr val="black"/>
                </a:solidFill>
                <a:latin typeface="Arial Black" pitchFamily="34" charset="0"/>
              </a:rPr>
              <a:t>(</a:t>
            </a:r>
            <a:r>
              <a:rPr lang="fr-FR" sz="2800" dirty="0" err="1" smtClean="0">
                <a:solidFill>
                  <a:prstClr val="black"/>
                </a:solidFill>
                <a:latin typeface="Arial Black" pitchFamily="34" charset="0"/>
              </a:rPr>
              <a:t>Phantosmies</a:t>
            </a:r>
            <a:r>
              <a:rPr lang="fr-FR" sz="2800" dirty="0" smtClean="0">
                <a:solidFill>
                  <a:prstClr val="black"/>
                </a:solidFill>
                <a:latin typeface="Arial Black" pitchFamily="34" charset="0"/>
              </a:rPr>
              <a:t> dans </a:t>
            </a:r>
            <a:r>
              <a:rPr lang="fr-FR" sz="2800" dirty="0">
                <a:solidFill>
                  <a:prstClr val="black"/>
                </a:solidFill>
                <a:latin typeface="Arial Black" pitchFamily="34" charset="0"/>
              </a:rPr>
              <a:t>les psychoses, </a:t>
            </a:r>
            <a:r>
              <a:rPr lang="fr-FR" sz="2800" dirty="0" err="1" smtClean="0">
                <a:solidFill>
                  <a:prstClr val="black"/>
                </a:solidFill>
                <a:latin typeface="Arial Black" pitchFamily="34" charset="0"/>
              </a:rPr>
              <a:t>Hyposmie</a:t>
            </a:r>
            <a:r>
              <a:rPr lang="fr-FR" sz="2800" dirty="0" smtClean="0">
                <a:solidFill>
                  <a:prstClr val="black"/>
                </a:solidFill>
                <a:latin typeface="Arial Black" pitchFamily="34" charset="0"/>
              </a:rPr>
              <a:t> avec </a:t>
            </a:r>
            <a:r>
              <a:rPr lang="fr-FR" sz="2800" dirty="0">
                <a:solidFill>
                  <a:prstClr val="black"/>
                </a:solidFill>
                <a:latin typeface="Arial Black" pitchFamily="34" charset="0"/>
              </a:rPr>
              <a:t>anhédonie dans les syndromes dépressifs) </a:t>
            </a:r>
            <a:endParaRPr lang="fr-FR" sz="2800" dirty="0" smtClean="0">
              <a:solidFill>
                <a:prstClr val="black"/>
              </a:solidFill>
              <a:latin typeface="Arial Black" pitchFamily="34" charset="0"/>
            </a:endParaRPr>
          </a:p>
          <a:p>
            <a:r>
              <a:rPr lang="fr-FR" sz="2800" dirty="0">
                <a:solidFill>
                  <a:prstClr val="black"/>
                </a:solidFill>
                <a:latin typeface="Arial Black" pitchFamily="34" charset="0"/>
              </a:rPr>
              <a:t> </a:t>
            </a:r>
            <a:r>
              <a:rPr lang="fr-FR" sz="2800" dirty="0" smtClean="0">
                <a:solidFill>
                  <a:prstClr val="black"/>
                </a:solidFill>
                <a:latin typeface="Arial Black" pitchFamily="34" charset="0"/>
              </a:rPr>
              <a:t>              (</a:t>
            </a:r>
            <a:r>
              <a:rPr lang="fr-FR" sz="2800" dirty="0" smtClean="0">
                <a:solidFill>
                  <a:srgbClr val="7030A0"/>
                </a:solidFill>
                <a:latin typeface="Arial Black" pitchFamily="34" charset="0"/>
              </a:rPr>
              <a:t>KOHLI P </a:t>
            </a:r>
            <a:r>
              <a:rPr lang="fr-FR" sz="2800" dirty="0">
                <a:solidFill>
                  <a:srgbClr val="7030A0"/>
                </a:solidFill>
                <a:latin typeface="Arial Black" pitchFamily="34" charset="0"/>
              </a:rPr>
              <a:t>et al. 2016</a:t>
            </a:r>
            <a:r>
              <a:rPr lang="fr-FR" sz="2800" dirty="0" smtClean="0">
                <a:solidFill>
                  <a:prstClr val="black"/>
                </a:solidFill>
                <a:latin typeface="Arial Black" pitchFamily="34" charset="0"/>
              </a:rPr>
              <a:t>.)</a:t>
            </a:r>
          </a:p>
          <a:p>
            <a:r>
              <a:rPr lang="fr-FR" sz="2800" dirty="0">
                <a:solidFill>
                  <a:prstClr val="black"/>
                </a:solidFill>
                <a:latin typeface="Arial Black" pitchFamily="34" charset="0"/>
              </a:rPr>
              <a:t/>
            </a:r>
            <a:br>
              <a:rPr lang="fr-FR" sz="2800" dirty="0">
                <a:solidFill>
                  <a:prstClr val="black"/>
                </a:solidFill>
                <a:latin typeface="Arial Black" pitchFamily="34" charset="0"/>
              </a:rPr>
            </a:br>
            <a:r>
              <a:rPr lang="fr-FR" sz="2800" dirty="0">
                <a:solidFill>
                  <a:srgbClr val="FF0000"/>
                </a:solidFill>
                <a:latin typeface="Arial Black" pitchFamily="34" charset="0"/>
              </a:rPr>
              <a:t>-</a:t>
            </a:r>
            <a:r>
              <a:rPr lang="fr-FR" sz="2800" dirty="0">
                <a:solidFill>
                  <a:prstClr val="black"/>
                </a:solidFill>
                <a:latin typeface="Arial Black" pitchFamily="34" charset="0"/>
              </a:rPr>
              <a:t> </a:t>
            </a:r>
            <a:r>
              <a:rPr lang="fr-FR" sz="2800" dirty="0">
                <a:solidFill>
                  <a:srgbClr val="FF0000"/>
                </a:solidFill>
                <a:latin typeface="Arial Black" pitchFamily="34" charset="0"/>
              </a:rPr>
              <a:t>Les maladies </a:t>
            </a:r>
            <a:r>
              <a:rPr lang="fr-FR" sz="2800" dirty="0" smtClean="0">
                <a:solidFill>
                  <a:srgbClr val="FF0000"/>
                </a:solidFill>
                <a:latin typeface="Arial Black" pitchFamily="34" charset="0"/>
              </a:rPr>
              <a:t>neurodégénératives </a:t>
            </a:r>
            <a:r>
              <a:rPr lang="fr-FR" sz="2800" dirty="0">
                <a:solidFill>
                  <a:prstClr val="black"/>
                </a:solidFill>
                <a:latin typeface="Arial Black" pitchFamily="34" charset="0"/>
              </a:rPr>
              <a:t>(Parkinson, Alzheimer, SEP) peuvent s’accompagner de troubles olfactifs avec une altération des seuils de détection et des capacités discriminatoires. </a:t>
            </a:r>
            <a:endParaRPr lang="fr-FR" sz="2400" dirty="0"/>
          </a:p>
        </p:txBody>
      </p:sp>
    </p:spTree>
    <p:extLst>
      <p:ext uri="{BB962C8B-B14F-4D97-AF65-F5344CB8AC3E}">
        <p14:creationId xmlns:p14="http://schemas.microsoft.com/office/powerpoint/2010/main" val="163167738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692696"/>
            <a:ext cx="8784976" cy="6001643"/>
          </a:xfrm>
          <a:prstGeom prst="rect">
            <a:avLst/>
          </a:prstGeom>
        </p:spPr>
        <p:txBody>
          <a:bodyPr wrap="square">
            <a:spAutoFit/>
          </a:bodyPr>
          <a:lstStyle/>
          <a:p>
            <a:pPr algn="ctr"/>
            <a:endParaRPr lang="fr-FR" sz="2000" dirty="0" smtClean="0">
              <a:solidFill>
                <a:srgbClr val="000000"/>
              </a:solidFill>
              <a:latin typeface="Arial Black" pitchFamily="34" charset="0"/>
            </a:endParaRPr>
          </a:p>
          <a:p>
            <a:pPr algn="ctr"/>
            <a:r>
              <a:rPr lang="fr-FR" sz="2800" dirty="0" smtClean="0">
                <a:solidFill>
                  <a:srgbClr val="FF0000"/>
                </a:solidFill>
                <a:latin typeface="Arial Black" pitchFamily="34" charset="0"/>
              </a:rPr>
              <a:t>VIII.IV- LES TRAITEMENTS : </a:t>
            </a:r>
          </a:p>
          <a:p>
            <a:pPr algn="ctr"/>
            <a:endParaRPr lang="fr-FR" sz="2800" dirty="0">
              <a:solidFill>
                <a:srgbClr val="FF0000"/>
              </a:solidFill>
              <a:latin typeface="Arial Black" pitchFamily="34" charset="0"/>
            </a:endParaRPr>
          </a:p>
          <a:p>
            <a:pPr algn="ctr"/>
            <a:r>
              <a:rPr lang="fr-FR" sz="2800" dirty="0" smtClean="0">
                <a:solidFill>
                  <a:srgbClr val="FF0000"/>
                </a:solidFill>
                <a:latin typeface="Arial Black" pitchFamily="34" charset="0"/>
              </a:rPr>
              <a:t>Le </a:t>
            </a:r>
            <a:r>
              <a:rPr lang="fr-FR" sz="2800" dirty="0">
                <a:solidFill>
                  <a:srgbClr val="FF0000"/>
                </a:solidFill>
                <a:latin typeface="Arial Black" pitchFamily="34" charset="0"/>
              </a:rPr>
              <a:t>traitement des dysosmies </a:t>
            </a:r>
            <a:r>
              <a:rPr lang="fr-FR" sz="2800" dirty="0" smtClean="0">
                <a:solidFill>
                  <a:srgbClr val="000000"/>
                </a:solidFill>
                <a:latin typeface="Arial Black" pitchFamily="34" charset="0"/>
              </a:rPr>
              <a:t>observées </a:t>
            </a:r>
            <a:r>
              <a:rPr lang="fr-FR" sz="2800" dirty="0">
                <a:solidFill>
                  <a:srgbClr val="000000"/>
                </a:solidFill>
                <a:latin typeface="Arial Black" pitchFamily="34" charset="0"/>
              </a:rPr>
              <a:t>au cours des pathologies </a:t>
            </a:r>
            <a:r>
              <a:rPr lang="fr-FR" sz="2800" dirty="0" err="1" smtClean="0">
                <a:solidFill>
                  <a:srgbClr val="000000"/>
                </a:solidFill>
                <a:latin typeface="Arial Black" pitchFamily="34" charset="0"/>
              </a:rPr>
              <a:t>naso</a:t>
            </a:r>
            <a:r>
              <a:rPr lang="fr-FR" sz="2800" dirty="0" smtClean="0">
                <a:solidFill>
                  <a:srgbClr val="000000"/>
                </a:solidFill>
                <a:latin typeface="Arial Black" pitchFamily="34" charset="0"/>
              </a:rPr>
              <a:t>-sinusiennes </a:t>
            </a:r>
            <a:r>
              <a:rPr lang="fr-FR" sz="2800" dirty="0">
                <a:solidFill>
                  <a:srgbClr val="000000"/>
                </a:solidFill>
                <a:latin typeface="Arial Black" pitchFamily="34" charset="0"/>
              </a:rPr>
              <a:t>repose sur la corticothérapie topique (pulvérisations/aérosols). </a:t>
            </a:r>
            <a:endParaRPr lang="fr-FR" sz="2800" dirty="0" smtClean="0">
              <a:solidFill>
                <a:srgbClr val="000000"/>
              </a:solidFill>
              <a:latin typeface="Arial Black" pitchFamily="34" charset="0"/>
            </a:endParaRPr>
          </a:p>
          <a:p>
            <a:pPr algn="ctr"/>
            <a:r>
              <a:rPr lang="fr-FR" sz="2800" dirty="0" smtClean="0">
                <a:solidFill>
                  <a:srgbClr val="000000"/>
                </a:solidFill>
                <a:latin typeface="Arial Black" pitchFamily="34" charset="0"/>
              </a:rPr>
              <a:t>La </a:t>
            </a:r>
            <a:r>
              <a:rPr lang="fr-FR" sz="2800" dirty="0">
                <a:solidFill>
                  <a:srgbClr val="000000"/>
                </a:solidFill>
                <a:latin typeface="Arial Black" pitchFamily="34" charset="0"/>
              </a:rPr>
              <a:t>corticothérapie per os en cure </a:t>
            </a:r>
            <a:r>
              <a:rPr lang="fr-FR" sz="2800" dirty="0" smtClean="0">
                <a:solidFill>
                  <a:srgbClr val="000000"/>
                </a:solidFill>
                <a:latin typeface="Arial Black" pitchFamily="34" charset="0"/>
              </a:rPr>
              <a:t>courte et  les </a:t>
            </a:r>
            <a:r>
              <a:rPr lang="fr-FR" sz="2800" dirty="0">
                <a:solidFill>
                  <a:srgbClr val="000000"/>
                </a:solidFill>
                <a:latin typeface="Arial Black" pitchFamily="34" charset="0"/>
              </a:rPr>
              <a:t>traitements corticoïdes per os continus et les corticoïdes </a:t>
            </a:r>
            <a:r>
              <a:rPr lang="fr-FR" sz="2800" dirty="0" smtClean="0">
                <a:solidFill>
                  <a:srgbClr val="000000"/>
                </a:solidFill>
                <a:latin typeface="Arial Black" pitchFamily="34" charset="0"/>
              </a:rPr>
              <a:t>bien </a:t>
            </a:r>
            <a:r>
              <a:rPr lang="fr-FR" sz="2800" dirty="0">
                <a:solidFill>
                  <a:srgbClr val="000000"/>
                </a:solidFill>
                <a:latin typeface="Arial Black" pitchFamily="34" charset="0"/>
              </a:rPr>
              <a:t>que ressentis comme très efficaces par le patient sont contre -indiqués en raison des risques pour le fonctionnement </a:t>
            </a:r>
            <a:r>
              <a:rPr lang="fr-FR" sz="2800" dirty="0" err="1">
                <a:solidFill>
                  <a:srgbClr val="000000"/>
                </a:solidFill>
                <a:latin typeface="Arial Black" pitchFamily="34" charset="0"/>
              </a:rPr>
              <a:t>hypothalamo</a:t>
            </a:r>
            <a:r>
              <a:rPr lang="fr-FR" sz="2800" dirty="0">
                <a:solidFill>
                  <a:srgbClr val="000000"/>
                </a:solidFill>
                <a:latin typeface="Arial Black" pitchFamily="34" charset="0"/>
              </a:rPr>
              <a:t>-hypophysaire. </a:t>
            </a:r>
            <a:endParaRPr lang="fr-FR" sz="2800" dirty="0" smtClean="0">
              <a:solidFill>
                <a:srgbClr val="000000"/>
              </a:solidFill>
              <a:latin typeface="Arial Black" pitchFamily="34" charset="0"/>
            </a:endParaRPr>
          </a:p>
        </p:txBody>
      </p:sp>
    </p:spTree>
    <p:extLst>
      <p:ext uri="{BB962C8B-B14F-4D97-AF65-F5344CB8AC3E}">
        <p14:creationId xmlns:p14="http://schemas.microsoft.com/office/powerpoint/2010/main" val="224094021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51520" y="332656"/>
            <a:ext cx="8712968" cy="6832640"/>
          </a:xfrm>
          <a:prstGeom prst="rect">
            <a:avLst/>
          </a:prstGeom>
        </p:spPr>
        <p:txBody>
          <a:bodyPr wrap="square">
            <a:spAutoFit/>
          </a:bodyPr>
          <a:lstStyle/>
          <a:p>
            <a:pPr algn="ctr"/>
            <a:r>
              <a:rPr lang="fr-FR" sz="2400" dirty="0" smtClean="0">
                <a:solidFill>
                  <a:srgbClr val="FF0000"/>
                </a:solidFill>
                <a:latin typeface="Arial Black" pitchFamily="34" charset="0"/>
              </a:rPr>
              <a:t>La </a:t>
            </a:r>
            <a:r>
              <a:rPr lang="fr-FR" sz="2400" dirty="0">
                <a:solidFill>
                  <a:srgbClr val="FF0000"/>
                </a:solidFill>
                <a:latin typeface="Arial Black" pitchFamily="34" charset="0"/>
              </a:rPr>
              <a:t>cacosmie </a:t>
            </a:r>
            <a:r>
              <a:rPr lang="fr-FR" sz="2400" dirty="0" smtClean="0">
                <a:solidFill>
                  <a:srgbClr val="000000"/>
                </a:solidFill>
                <a:latin typeface="Arial Black" pitchFamily="34" charset="0"/>
              </a:rPr>
              <a:t>est </a:t>
            </a:r>
            <a:r>
              <a:rPr lang="fr-FR" sz="2400" dirty="0">
                <a:solidFill>
                  <a:srgbClr val="000000"/>
                </a:solidFill>
                <a:latin typeface="Arial Black" pitchFamily="34" charset="0"/>
              </a:rPr>
              <a:t>résolue par l’éradication du foyer infectieux dentaire et le drainage sinusien.</a:t>
            </a:r>
            <a:r>
              <a:rPr lang="fr-FR" sz="2400" dirty="0">
                <a:latin typeface="Arial Black" pitchFamily="34" charset="0"/>
              </a:rPr>
              <a:t/>
            </a:r>
            <a:br>
              <a:rPr lang="fr-FR" sz="2400" dirty="0">
                <a:latin typeface="Arial Black" pitchFamily="34" charset="0"/>
              </a:rPr>
            </a:br>
            <a:r>
              <a:rPr lang="fr-FR" sz="2400" dirty="0">
                <a:latin typeface="Arial Black" pitchFamily="34" charset="0"/>
              </a:rPr>
              <a:t/>
            </a:r>
            <a:br>
              <a:rPr lang="fr-FR" sz="2400" dirty="0">
                <a:latin typeface="Arial Black" pitchFamily="34" charset="0"/>
              </a:rPr>
            </a:br>
            <a:r>
              <a:rPr lang="fr-FR" sz="2400" dirty="0">
                <a:solidFill>
                  <a:srgbClr val="FF0000"/>
                </a:solidFill>
                <a:latin typeface="Arial Black" pitchFamily="34" charset="0"/>
              </a:rPr>
              <a:t>Les dysosmies </a:t>
            </a:r>
            <a:r>
              <a:rPr lang="fr-FR" sz="2400" dirty="0">
                <a:solidFill>
                  <a:srgbClr val="000000"/>
                </a:solidFill>
                <a:latin typeface="Arial Black" pitchFamily="34" charset="0"/>
              </a:rPr>
              <a:t>post-</a:t>
            </a:r>
            <a:r>
              <a:rPr lang="fr-FR" sz="2400" dirty="0" err="1">
                <a:solidFill>
                  <a:srgbClr val="000000"/>
                </a:solidFill>
                <a:latin typeface="Arial Black" pitchFamily="34" charset="0"/>
              </a:rPr>
              <a:t>rhinitiques</a:t>
            </a:r>
            <a:r>
              <a:rPr lang="fr-FR" sz="2400" dirty="0">
                <a:solidFill>
                  <a:srgbClr val="000000"/>
                </a:solidFill>
                <a:latin typeface="Arial Black" pitchFamily="34" charset="0"/>
              </a:rPr>
              <a:t> virales et post-traumatiques ne bénéficient actuellement d’aucun traitement médical ou chirurgical d’efficacité démontrée </a:t>
            </a:r>
            <a:r>
              <a:rPr lang="fr-FR" sz="2400" dirty="0" smtClean="0">
                <a:solidFill>
                  <a:srgbClr val="000000"/>
                </a:solidFill>
                <a:latin typeface="Arial Black" pitchFamily="34" charset="0"/>
              </a:rPr>
              <a:t>(</a:t>
            </a:r>
            <a:r>
              <a:rPr lang="fr-FR" sz="2400" dirty="0" smtClean="0">
                <a:solidFill>
                  <a:srgbClr val="7030A0"/>
                </a:solidFill>
                <a:latin typeface="Arial Black" pitchFamily="34" charset="0"/>
              </a:rPr>
              <a:t>HARLESS L </a:t>
            </a:r>
            <a:r>
              <a:rPr lang="fr-FR" sz="2400" dirty="0">
                <a:solidFill>
                  <a:srgbClr val="7030A0"/>
                </a:solidFill>
                <a:latin typeface="Arial Black" pitchFamily="34" charset="0"/>
              </a:rPr>
              <a:t>et al. 2016</a:t>
            </a:r>
            <a:r>
              <a:rPr lang="fr-FR" sz="2400" dirty="0">
                <a:solidFill>
                  <a:srgbClr val="000000"/>
                </a:solidFill>
                <a:latin typeface="Arial Black" pitchFamily="34" charset="0"/>
              </a:rPr>
              <a:t>). </a:t>
            </a:r>
            <a:endParaRPr lang="fr-FR" sz="2400" dirty="0" smtClean="0">
              <a:solidFill>
                <a:srgbClr val="000000"/>
              </a:solidFill>
              <a:latin typeface="Arial Black" pitchFamily="34" charset="0"/>
            </a:endParaRPr>
          </a:p>
          <a:p>
            <a:pPr algn="ctr"/>
            <a:endParaRPr lang="fr-FR" sz="2400" dirty="0">
              <a:solidFill>
                <a:srgbClr val="000000"/>
              </a:solidFill>
              <a:latin typeface="Arial Black" pitchFamily="34" charset="0"/>
            </a:endParaRPr>
          </a:p>
          <a:p>
            <a:pPr algn="ctr"/>
            <a:r>
              <a:rPr lang="fr-FR" sz="2400" dirty="0" smtClean="0">
                <a:solidFill>
                  <a:srgbClr val="000000"/>
                </a:solidFill>
                <a:latin typeface="Arial Black" pitchFamily="34" charset="0"/>
              </a:rPr>
              <a:t>En </a:t>
            </a:r>
            <a:r>
              <a:rPr lang="fr-FR" sz="2400" dirty="0">
                <a:solidFill>
                  <a:srgbClr val="000000"/>
                </a:solidFill>
                <a:latin typeface="Arial Black" pitchFamily="34" charset="0"/>
              </a:rPr>
              <a:t>revanche, </a:t>
            </a:r>
            <a:r>
              <a:rPr lang="fr-FR" sz="2400" dirty="0" smtClean="0">
                <a:solidFill>
                  <a:srgbClr val="000000"/>
                </a:solidFill>
                <a:latin typeface="Arial Black" pitchFamily="34" charset="0"/>
              </a:rPr>
              <a:t>une </a:t>
            </a:r>
            <a:r>
              <a:rPr lang="fr-FR" sz="2400" dirty="0">
                <a:solidFill>
                  <a:srgbClr val="000000"/>
                </a:solidFill>
                <a:latin typeface="Arial Black" pitchFamily="34" charset="0"/>
              </a:rPr>
              <a:t>étude multicentrique réalisée chez 144 patients avec une dysosmie post-</a:t>
            </a:r>
            <a:r>
              <a:rPr lang="fr-FR" sz="2400" dirty="0" err="1">
                <a:solidFill>
                  <a:srgbClr val="000000"/>
                </a:solidFill>
                <a:latin typeface="Arial Black" pitchFamily="34" charset="0"/>
              </a:rPr>
              <a:t>rhinitique</a:t>
            </a:r>
            <a:r>
              <a:rPr lang="fr-FR" sz="2400" dirty="0">
                <a:solidFill>
                  <a:srgbClr val="000000"/>
                </a:solidFill>
                <a:latin typeface="Arial Black" pitchFamily="34" charset="0"/>
              </a:rPr>
              <a:t> virale montrait une amélioration des seuils olfactifs chez 15 à 26% des patients réalisant une stimulation olfactive 4 fois par jour pendant 18 mois (4 odeurs reniflées (rose, eucalyptus, citron, clou de girofle) pendant 15 sec chacune</a:t>
            </a:r>
            <a:r>
              <a:rPr lang="fr-FR" sz="2400" dirty="0" smtClean="0">
                <a:solidFill>
                  <a:srgbClr val="000000"/>
                </a:solidFill>
                <a:latin typeface="Arial Black" pitchFamily="34" charset="0"/>
              </a:rPr>
              <a:t>)</a:t>
            </a:r>
          </a:p>
          <a:p>
            <a:pPr algn="ctr"/>
            <a:r>
              <a:rPr lang="fr-FR" sz="2400" dirty="0" smtClean="0">
                <a:solidFill>
                  <a:srgbClr val="000000"/>
                </a:solidFill>
                <a:latin typeface="Arial Black" pitchFamily="34" charset="0"/>
              </a:rPr>
              <a:t>(</a:t>
            </a:r>
            <a:r>
              <a:rPr lang="fr-FR" sz="2400" dirty="0" smtClean="0">
                <a:solidFill>
                  <a:srgbClr val="7030A0"/>
                </a:solidFill>
                <a:latin typeface="Arial Black" pitchFamily="34" charset="0"/>
              </a:rPr>
              <a:t>DAMM M </a:t>
            </a:r>
            <a:r>
              <a:rPr lang="fr-FR" sz="2400" dirty="0">
                <a:solidFill>
                  <a:srgbClr val="7030A0"/>
                </a:solidFill>
                <a:latin typeface="Arial Black" pitchFamily="34" charset="0"/>
              </a:rPr>
              <a:t>et al. 2014</a:t>
            </a:r>
            <a:r>
              <a:rPr lang="fr-FR" sz="2400" dirty="0">
                <a:solidFill>
                  <a:srgbClr val="000000"/>
                </a:solidFill>
                <a:latin typeface="Arial Black" pitchFamily="34" charset="0"/>
              </a:rPr>
              <a:t>). </a:t>
            </a:r>
            <a:endParaRPr lang="fr-FR" sz="2400" dirty="0" smtClean="0">
              <a:solidFill>
                <a:srgbClr val="000000"/>
              </a:solidFill>
              <a:latin typeface="Arial Black" pitchFamily="34" charset="0"/>
            </a:endParaRPr>
          </a:p>
          <a:p>
            <a:endParaRPr lang="fr-FR" sz="1600" dirty="0">
              <a:solidFill>
                <a:srgbClr val="000000"/>
              </a:solidFill>
              <a:latin typeface="Arial Black" pitchFamily="34" charset="0"/>
            </a:endParaRPr>
          </a:p>
        </p:txBody>
      </p:sp>
    </p:spTree>
    <p:extLst>
      <p:ext uri="{BB962C8B-B14F-4D97-AF65-F5344CB8AC3E}">
        <p14:creationId xmlns:p14="http://schemas.microsoft.com/office/powerpoint/2010/main" val="182809666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1413064"/>
            <a:ext cx="8856984" cy="3046988"/>
          </a:xfrm>
          <a:prstGeom prst="rect">
            <a:avLst/>
          </a:prstGeom>
        </p:spPr>
        <p:txBody>
          <a:bodyPr wrap="square">
            <a:spAutoFit/>
          </a:bodyPr>
          <a:lstStyle/>
          <a:p>
            <a:pPr lvl="0" algn="ctr"/>
            <a:r>
              <a:rPr lang="fr-FR" sz="2400" dirty="0">
                <a:solidFill>
                  <a:prstClr val="black"/>
                </a:solidFill>
                <a:latin typeface="Arial Black" pitchFamily="34" charset="0"/>
              </a:rPr>
              <a:t/>
            </a:r>
            <a:br>
              <a:rPr lang="fr-FR" sz="2400" dirty="0">
                <a:solidFill>
                  <a:prstClr val="black"/>
                </a:solidFill>
                <a:latin typeface="Arial Black" pitchFamily="34" charset="0"/>
              </a:rPr>
            </a:br>
            <a:r>
              <a:rPr lang="fr-FR" sz="2800" dirty="0" smtClean="0">
                <a:solidFill>
                  <a:srgbClr val="000000"/>
                </a:solidFill>
                <a:latin typeface="Arial Black" pitchFamily="34" charset="0"/>
              </a:rPr>
              <a:t>Enfin,  </a:t>
            </a:r>
            <a:r>
              <a:rPr lang="fr-FR" sz="2800" dirty="0">
                <a:solidFill>
                  <a:srgbClr val="000000"/>
                </a:solidFill>
                <a:latin typeface="Arial Black" pitchFamily="34" charset="0"/>
              </a:rPr>
              <a:t>la prise en charge de qualité de vie est importante chez </a:t>
            </a:r>
            <a:r>
              <a:rPr lang="fr-FR" sz="2800" dirty="0" smtClean="0">
                <a:solidFill>
                  <a:srgbClr val="000000"/>
                </a:solidFill>
                <a:latin typeface="Arial Black" pitchFamily="34" charset="0"/>
              </a:rPr>
              <a:t>les patients atteints de troubles olfactifs. </a:t>
            </a:r>
            <a:r>
              <a:rPr lang="fr-FR" sz="2800" dirty="0">
                <a:solidFill>
                  <a:srgbClr val="000000"/>
                </a:solidFill>
                <a:latin typeface="Arial Black" pitchFamily="34" charset="0"/>
              </a:rPr>
              <a:t>La perte de la convivialité des repas peut entraîner une altération des relations sociales et aboutir à des comportements alimentaires inadaptés.</a:t>
            </a:r>
            <a:endParaRPr lang="fr-FR" sz="2800" dirty="0">
              <a:solidFill>
                <a:prstClr val="black"/>
              </a:solidFill>
              <a:latin typeface="Arial Black" pitchFamily="34" charset="0"/>
            </a:endParaRPr>
          </a:p>
        </p:txBody>
      </p:sp>
    </p:spTree>
    <p:extLst>
      <p:ext uri="{BB962C8B-B14F-4D97-AF65-F5344CB8AC3E}">
        <p14:creationId xmlns:p14="http://schemas.microsoft.com/office/powerpoint/2010/main" val="349824378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3568" y="980728"/>
            <a:ext cx="7705725" cy="525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4607946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Espace réservé du numéro de diapositive 22"/>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04F0FB03-D20A-45D6-8A2E-FBF68DB8D8C7}" type="slidenum">
              <a:rPr lang="fr-FR" sz="1200">
                <a:solidFill>
                  <a:srgbClr val="006699">
                    <a:shade val="50000"/>
                  </a:srgbClr>
                </a:solidFill>
                <a:latin typeface="Arial" charset="0"/>
                <a:cs typeface="Arial" charset="0"/>
              </a:rPr>
              <a:pPr algn="r" fontAlgn="base">
                <a:spcBef>
                  <a:spcPct val="0"/>
                </a:spcBef>
                <a:spcAft>
                  <a:spcPct val="0"/>
                </a:spcAft>
                <a:defRPr/>
              </a:pPr>
              <a:t>23</a:t>
            </a:fld>
            <a:endParaRPr lang="fr-FR" sz="1200">
              <a:solidFill>
                <a:srgbClr val="006699">
                  <a:shade val="50000"/>
                </a:srgbClr>
              </a:solidFill>
              <a:latin typeface="Arial" charset="0"/>
              <a:cs typeface="Arial" charset="0"/>
            </a:endParaRPr>
          </a:p>
        </p:txBody>
      </p:sp>
      <p:sp>
        <p:nvSpPr>
          <p:cNvPr id="16388" name="ZoneTexte 10"/>
          <p:cNvSpPr txBox="1">
            <a:spLocks noChangeArrowheads="1"/>
          </p:cNvSpPr>
          <p:nvPr/>
        </p:nvSpPr>
        <p:spPr bwMode="auto">
          <a:xfrm>
            <a:off x="395536" y="1187324"/>
            <a:ext cx="8496422" cy="819613"/>
          </a:xfrm>
          <a:prstGeom prst="rect">
            <a:avLst/>
          </a:prstGeom>
          <a:solidFill>
            <a:srgbClr val="FFFFFF"/>
          </a:solidFill>
          <a:ln w="9525">
            <a:solidFill>
              <a:srgbClr val="996633"/>
            </a:solidFill>
            <a:miter lim="800000"/>
            <a:headEnd/>
            <a:tailEnd/>
          </a:ln>
        </p:spPr>
        <p:txBody>
          <a:bodyPr wrap="squar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marL="457200" indent="-457200" algn="ctr" eaLnBrk="1" fontAlgn="base" hangingPunct="1">
              <a:spcBef>
                <a:spcPct val="0"/>
              </a:spcBef>
              <a:spcAft>
                <a:spcPct val="0"/>
              </a:spcAft>
              <a:buFont typeface="Wingdings" pitchFamily="2" charset="2"/>
              <a:buChar char="Ø"/>
            </a:pPr>
            <a:r>
              <a:rPr lang="fr-BE" sz="2400" b="1" dirty="0" smtClean="0">
                <a:solidFill>
                  <a:srgbClr val="FF0000"/>
                </a:solidFill>
                <a:latin typeface="ComicSansMS_7_0_02221842"/>
                <a:cs typeface="Arial" pitchFamily="34" charset="0"/>
              </a:rPr>
              <a:t>UNE BONNE CROISSANCE </a:t>
            </a:r>
          </a:p>
          <a:p>
            <a:pPr algn="ctr" eaLnBrk="1" fontAlgn="base" hangingPunct="1">
              <a:spcBef>
                <a:spcPct val="0"/>
              </a:spcBef>
              <a:spcAft>
                <a:spcPct val="0"/>
              </a:spcAft>
            </a:pPr>
            <a:r>
              <a:rPr lang="fr-BE" sz="2400" b="1" dirty="0" smtClean="0">
                <a:solidFill>
                  <a:srgbClr val="FF0000"/>
                </a:solidFill>
                <a:latin typeface="ComicSansMS_7_0_02221842"/>
                <a:cs typeface="Arial" pitchFamily="34" charset="0"/>
              </a:rPr>
              <a:t>STATURO-PONDÉRALE SUPPOSE QUE L’ENFANT </a:t>
            </a:r>
            <a:r>
              <a:rPr lang="fr-BE" sz="2400" dirty="0" smtClean="0">
                <a:solidFill>
                  <a:srgbClr val="FF0000"/>
                </a:solidFill>
                <a:latin typeface="ComicSansMS_7_0_02221842"/>
                <a:cs typeface="Arial" pitchFamily="34" charset="0"/>
              </a:rPr>
              <a:t>:  </a:t>
            </a:r>
          </a:p>
        </p:txBody>
      </p:sp>
      <p:sp>
        <p:nvSpPr>
          <p:cNvPr id="16391" name="ZoneTexte 17"/>
          <p:cNvSpPr txBox="1">
            <a:spLocks noChangeArrowheads="1"/>
          </p:cNvSpPr>
          <p:nvPr/>
        </p:nvSpPr>
        <p:spPr bwMode="auto">
          <a:xfrm>
            <a:off x="180567" y="2472490"/>
            <a:ext cx="8702701" cy="3958934"/>
          </a:xfrm>
          <a:prstGeom prst="rect">
            <a:avLst/>
          </a:prstGeom>
          <a:noFill/>
          <a:ln w="9525">
            <a:solidFill>
              <a:srgbClr val="663300"/>
            </a:solidFill>
            <a:miter lim="800000"/>
            <a:headEnd/>
            <a:tailEnd/>
          </a:ln>
          <a:extLst>
            <a:ext uri="{909E8E84-426E-40DD-AFC4-6F175D3DCCD1}">
              <a14:hiddenFill xmlns:a14="http://schemas.microsoft.com/office/drawing/2010/main">
                <a:solidFill>
                  <a:srgbClr val="FFFFFF"/>
                </a:solidFill>
              </a14:hiddenFill>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marL="457200" indent="-457200" eaLnBrk="1" fontAlgn="base" hangingPunct="1">
              <a:spcBef>
                <a:spcPct val="0"/>
              </a:spcBef>
              <a:spcAft>
                <a:spcPct val="0"/>
              </a:spcAft>
              <a:buFont typeface="Wingdings" pitchFamily="2" charset="2"/>
              <a:buChar char="q"/>
              <a:tabLst>
                <a:tab pos="1160463" algn="l"/>
              </a:tabLst>
            </a:pPr>
            <a:r>
              <a:rPr lang="fr-BE" sz="3600" b="1" dirty="0" smtClean="0">
                <a:solidFill>
                  <a:srgbClr val="000000"/>
                </a:solidFill>
                <a:latin typeface="Book Antiqua" pitchFamily="18" charset="0"/>
                <a:cs typeface="Arial" pitchFamily="34" charset="0"/>
              </a:rPr>
              <a:t>Sait parler, communiquer;</a:t>
            </a:r>
          </a:p>
          <a:p>
            <a:pPr marL="457200" indent="-457200" eaLnBrk="1" fontAlgn="base" hangingPunct="1">
              <a:spcBef>
                <a:spcPct val="0"/>
              </a:spcBef>
              <a:spcAft>
                <a:spcPct val="0"/>
              </a:spcAft>
              <a:buFont typeface="Wingdings" pitchFamily="2" charset="2"/>
              <a:buChar char="q"/>
              <a:tabLst>
                <a:tab pos="1160463" algn="l"/>
              </a:tabLst>
            </a:pPr>
            <a:r>
              <a:rPr lang="fr-BE" sz="3600" b="1" dirty="0" smtClean="0">
                <a:solidFill>
                  <a:srgbClr val="000000"/>
                </a:solidFill>
                <a:latin typeface="Book Antiqua" pitchFamily="18" charset="0"/>
                <a:cs typeface="Arial" pitchFamily="34" charset="0"/>
              </a:rPr>
              <a:t>Devient autonome pour la vie </a:t>
            </a:r>
          </a:p>
          <a:p>
            <a:pPr eaLnBrk="1" fontAlgn="base" hangingPunct="1">
              <a:spcBef>
                <a:spcPct val="0"/>
              </a:spcBef>
              <a:spcAft>
                <a:spcPct val="0"/>
              </a:spcAft>
              <a:tabLst>
                <a:tab pos="1160463" algn="l"/>
              </a:tabLst>
            </a:pPr>
            <a:r>
              <a:rPr lang="fr-BE" sz="3600" b="1" dirty="0">
                <a:solidFill>
                  <a:srgbClr val="000000"/>
                </a:solidFill>
                <a:latin typeface="Book Antiqua" pitchFamily="18" charset="0"/>
                <a:cs typeface="Arial" pitchFamily="34" charset="0"/>
              </a:rPr>
              <a:t> </a:t>
            </a:r>
            <a:r>
              <a:rPr lang="fr-BE" sz="3600" b="1" dirty="0" smtClean="0">
                <a:solidFill>
                  <a:srgbClr val="000000"/>
                </a:solidFill>
                <a:latin typeface="Book Antiqua" pitchFamily="18" charset="0"/>
                <a:cs typeface="Arial" pitchFamily="34" charset="0"/>
              </a:rPr>
              <a:t>   quotidienne;</a:t>
            </a:r>
          </a:p>
          <a:p>
            <a:pPr marL="457200" indent="-457200" eaLnBrk="1" fontAlgn="base" hangingPunct="1">
              <a:spcBef>
                <a:spcPct val="0"/>
              </a:spcBef>
              <a:spcAft>
                <a:spcPct val="0"/>
              </a:spcAft>
              <a:buFont typeface="Wingdings" pitchFamily="2" charset="2"/>
              <a:buChar char="q"/>
              <a:tabLst>
                <a:tab pos="1160463" algn="l"/>
              </a:tabLst>
            </a:pPr>
            <a:r>
              <a:rPr lang="fr-BE" sz="3600" b="1" dirty="0" smtClean="0">
                <a:solidFill>
                  <a:srgbClr val="000000"/>
                </a:solidFill>
                <a:latin typeface="Book Antiqua" pitchFamily="18" charset="0"/>
                <a:cs typeface="Arial" pitchFamily="34" charset="0"/>
              </a:rPr>
              <a:t> Savoir garder son équilibre physique </a:t>
            </a:r>
          </a:p>
          <a:p>
            <a:pPr eaLnBrk="1" fontAlgn="base" hangingPunct="1">
              <a:spcBef>
                <a:spcPct val="0"/>
              </a:spcBef>
              <a:spcAft>
                <a:spcPct val="0"/>
              </a:spcAft>
              <a:tabLst>
                <a:tab pos="1160463" algn="l"/>
              </a:tabLst>
            </a:pPr>
            <a:r>
              <a:rPr lang="fr-BE" sz="3600" b="1" dirty="0">
                <a:solidFill>
                  <a:srgbClr val="000000"/>
                </a:solidFill>
                <a:latin typeface="Book Antiqua" pitchFamily="18" charset="0"/>
                <a:cs typeface="Arial" pitchFamily="34" charset="0"/>
              </a:rPr>
              <a:t> </a:t>
            </a:r>
            <a:r>
              <a:rPr lang="fr-BE" sz="3600" b="1" dirty="0" smtClean="0">
                <a:solidFill>
                  <a:srgbClr val="000000"/>
                </a:solidFill>
                <a:latin typeface="Book Antiqua" pitchFamily="18" charset="0"/>
                <a:cs typeface="Arial" pitchFamily="34" charset="0"/>
              </a:rPr>
              <a:t>    et émotif; </a:t>
            </a:r>
          </a:p>
          <a:p>
            <a:pPr marL="457200" indent="-457200" eaLnBrk="1" fontAlgn="base" hangingPunct="1">
              <a:spcBef>
                <a:spcPct val="0"/>
              </a:spcBef>
              <a:spcAft>
                <a:spcPct val="0"/>
              </a:spcAft>
              <a:buFont typeface="Wingdings" pitchFamily="2" charset="2"/>
              <a:buChar char="q"/>
              <a:tabLst>
                <a:tab pos="1160463" algn="l"/>
              </a:tabLst>
            </a:pPr>
            <a:r>
              <a:rPr lang="fr-BE" sz="3600" b="1" dirty="0" smtClean="0">
                <a:solidFill>
                  <a:srgbClr val="000000"/>
                </a:solidFill>
                <a:latin typeface="Book Antiqua" pitchFamily="18" charset="0"/>
                <a:cs typeface="Arial" pitchFamily="34" charset="0"/>
              </a:rPr>
              <a:t> Sait maîtriser ses sphincters;</a:t>
            </a:r>
          </a:p>
          <a:p>
            <a:pPr marL="457200" indent="-457200" eaLnBrk="1" fontAlgn="base" hangingPunct="1">
              <a:spcBef>
                <a:spcPct val="0"/>
              </a:spcBef>
              <a:spcAft>
                <a:spcPct val="0"/>
              </a:spcAft>
              <a:buFont typeface="Wingdings" pitchFamily="2" charset="2"/>
              <a:buChar char="q"/>
              <a:tabLst>
                <a:tab pos="1160463" algn="l"/>
              </a:tabLst>
            </a:pPr>
            <a:r>
              <a:rPr lang="fr-BE" sz="3600" b="1" dirty="0">
                <a:solidFill>
                  <a:srgbClr val="000000"/>
                </a:solidFill>
                <a:latin typeface="Book Antiqua" pitchFamily="18" charset="0"/>
                <a:cs typeface="Arial" pitchFamily="34" charset="0"/>
              </a:rPr>
              <a:t> </a:t>
            </a:r>
            <a:r>
              <a:rPr lang="fr-BE" sz="3600" b="1" dirty="0" smtClean="0">
                <a:solidFill>
                  <a:srgbClr val="000000"/>
                </a:solidFill>
                <a:latin typeface="Book Antiqua" pitchFamily="18" charset="0"/>
                <a:cs typeface="Arial" pitchFamily="34" charset="0"/>
              </a:rPr>
              <a:t>Possède </a:t>
            </a:r>
            <a:r>
              <a:rPr lang="fr-BE" sz="3600" b="1" dirty="0" smtClean="0">
                <a:solidFill>
                  <a:schemeClr val="tx2">
                    <a:lumMod val="50000"/>
                  </a:schemeClr>
                </a:solidFill>
                <a:latin typeface="Book Antiqua" pitchFamily="18" charset="0"/>
                <a:cs typeface="Arial" pitchFamily="34" charset="0"/>
              </a:rPr>
              <a:t>«</a:t>
            </a:r>
            <a:r>
              <a:rPr lang="fr-BE" sz="2800" dirty="0" smtClean="0">
                <a:solidFill>
                  <a:srgbClr val="000065"/>
                </a:solidFill>
                <a:latin typeface="ComicSansMS_7_0_02221842"/>
                <a:cs typeface="Arial" pitchFamily="34" charset="0"/>
              </a:rPr>
              <a:t> </a:t>
            </a:r>
            <a:r>
              <a:rPr lang="fr-BE" sz="2800" b="1" i="1" dirty="0" smtClean="0">
                <a:solidFill>
                  <a:srgbClr val="FF0000"/>
                </a:solidFill>
                <a:latin typeface="Book Antiqua" pitchFamily="18" charset="0"/>
                <a:cs typeface="Arial" pitchFamily="34" charset="0"/>
              </a:rPr>
              <a:t>la force psychologique</a:t>
            </a:r>
            <a:r>
              <a:rPr lang="fr-BE" sz="2800" dirty="0" smtClean="0">
                <a:solidFill>
                  <a:srgbClr val="000065"/>
                </a:solidFill>
                <a:latin typeface="ComicSansMS_7_0_02221842"/>
                <a:cs typeface="Arial" pitchFamily="34" charset="0"/>
              </a:rPr>
              <a:t>».</a:t>
            </a:r>
          </a:p>
        </p:txBody>
      </p:sp>
    </p:spTree>
    <p:extLst>
      <p:ext uri="{BB962C8B-B14F-4D97-AF65-F5344CB8AC3E}">
        <p14:creationId xmlns:p14="http://schemas.microsoft.com/office/powerpoint/2010/main" val="101810740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idx="4294967295"/>
          </p:nvPr>
        </p:nvSpPr>
        <p:spPr>
          <a:xfrm>
            <a:off x="827088" y="104775"/>
            <a:ext cx="7235825" cy="969963"/>
          </a:xfrm>
        </p:spPr>
        <p:txBody>
          <a:bodyPr anchor="t"/>
          <a:lstStyle/>
          <a:p>
            <a:pPr eaLnBrk="1" hangingPunct="1">
              <a:defRPr/>
            </a:pPr>
            <a:r>
              <a:rPr lang="fr-FR" b="1" dirty="0" smtClean="0">
                <a:solidFill>
                  <a:srgbClr val="FF0000"/>
                </a:solidFill>
                <a:effectLst/>
                <a:latin typeface="APGCHG+TimesNewRoman,Bold" charset="0"/>
              </a:rPr>
              <a:t>LA SENSORIALITÉ :</a:t>
            </a:r>
          </a:p>
        </p:txBody>
      </p:sp>
      <p:sp>
        <p:nvSpPr>
          <p:cNvPr id="31748" name="Rectangle 3"/>
          <p:cNvSpPr>
            <a:spLocks noGrp="1" noChangeArrowheads="1"/>
          </p:cNvSpPr>
          <p:nvPr>
            <p:ph type="body" idx="4294967295"/>
          </p:nvPr>
        </p:nvSpPr>
        <p:spPr>
          <a:xfrm>
            <a:off x="251520" y="990600"/>
            <a:ext cx="8587680" cy="5256213"/>
          </a:xfrm>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lnSpc>
                <a:spcPct val="90000"/>
              </a:lnSpc>
              <a:buFontTx/>
              <a:buNone/>
            </a:pPr>
            <a:r>
              <a:rPr lang="fr-FR" sz="2800" dirty="0" smtClean="0">
                <a:latin typeface="APGAIN+TimesNewRoman" charset="0"/>
              </a:rPr>
              <a:t> </a:t>
            </a:r>
            <a:endParaRPr lang="fr-FR" sz="2800" dirty="0" smtClean="0">
              <a:latin typeface="APGCHG+TimesNewRoman,Bold" charset="0"/>
            </a:endParaRPr>
          </a:p>
          <a:p>
            <a:pPr eaLnBrk="1" hangingPunct="1">
              <a:lnSpc>
                <a:spcPct val="90000"/>
              </a:lnSpc>
              <a:buFontTx/>
              <a:buNone/>
            </a:pPr>
            <a:r>
              <a:rPr lang="fr-FR" sz="2800" b="1" dirty="0" smtClean="0">
                <a:solidFill>
                  <a:srgbClr val="FF0000"/>
                </a:solidFill>
                <a:latin typeface="APGAIN+TimesNewRoman" charset="0"/>
              </a:rPr>
              <a:t>Le N-né </a:t>
            </a:r>
            <a:r>
              <a:rPr lang="fr-FR" sz="2800" b="1" dirty="0" smtClean="0">
                <a:solidFill>
                  <a:schemeClr val="tx2">
                    <a:lumMod val="50000"/>
                  </a:schemeClr>
                </a:solidFill>
                <a:latin typeface="APGAIN+TimesNewRoman" charset="0"/>
              </a:rPr>
              <a:t>voit dès le 4</a:t>
            </a:r>
            <a:r>
              <a:rPr lang="fr-FR" sz="2800" b="1" baseline="30000" dirty="0" smtClean="0">
                <a:solidFill>
                  <a:schemeClr val="tx2">
                    <a:lumMod val="50000"/>
                  </a:schemeClr>
                </a:solidFill>
                <a:latin typeface="APGAIN+TimesNewRoman" charset="0"/>
              </a:rPr>
              <a:t>ème </a:t>
            </a:r>
            <a:r>
              <a:rPr lang="fr-FR" sz="2800" b="1" dirty="0" smtClean="0">
                <a:solidFill>
                  <a:schemeClr val="tx2">
                    <a:lumMod val="50000"/>
                  </a:schemeClr>
                </a:solidFill>
                <a:latin typeface="APGAIN+TimesNewRoman" charset="0"/>
              </a:rPr>
              <a:t>jour particulièrement le visage humain (pendant la tétée); </a:t>
            </a:r>
          </a:p>
          <a:p>
            <a:pPr eaLnBrk="1" hangingPunct="1">
              <a:lnSpc>
                <a:spcPct val="90000"/>
              </a:lnSpc>
              <a:buFont typeface="Wingdings" pitchFamily="2" charset="2"/>
              <a:buChar char="q"/>
            </a:pPr>
            <a:r>
              <a:rPr lang="fr-FR" sz="2800" b="1" dirty="0" smtClean="0">
                <a:solidFill>
                  <a:schemeClr val="tx2">
                    <a:lumMod val="50000"/>
                  </a:schemeClr>
                </a:solidFill>
                <a:latin typeface="APGAIN+TimesNewRoman" charset="0"/>
              </a:rPr>
              <a:t> Entend dès la naissance et peut localiser un son dans l'espace (reconnaît la voix de sa mère dès la 3</a:t>
            </a:r>
            <a:r>
              <a:rPr lang="fr-FR" sz="2800" b="1" baseline="30000" dirty="0" smtClean="0">
                <a:solidFill>
                  <a:schemeClr val="tx2">
                    <a:lumMod val="50000"/>
                  </a:schemeClr>
                </a:solidFill>
                <a:latin typeface="APGAIN+TimesNewRoman" charset="0"/>
              </a:rPr>
              <a:t>ème </a:t>
            </a:r>
            <a:r>
              <a:rPr lang="fr-FR" sz="2800" b="1" dirty="0" smtClean="0">
                <a:solidFill>
                  <a:schemeClr val="tx2">
                    <a:lumMod val="50000"/>
                  </a:schemeClr>
                </a:solidFill>
                <a:latin typeface="APGAIN+TimesNewRoman" charset="0"/>
              </a:rPr>
              <a:t>semaine); </a:t>
            </a:r>
          </a:p>
          <a:p>
            <a:pPr eaLnBrk="1" hangingPunct="1">
              <a:lnSpc>
                <a:spcPct val="90000"/>
              </a:lnSpc>
              <a:buFont typeface="Wingdings" pitchFamily="2" charset="2"/>
              <a:buChar char="q"/>
            </a:pPr>
            <a:r>
              <a:rPr lang="fr-FR" sz="2800" b="1" dirty="0" smtClean="0">
                <a:solidFill>
                  <a:schemeClr val="tx2">
                    <a:lumMod val="50000"/>
                  </a:schemeClr>
                </a:solidFill>
                <a:latin typeface="APGAIN+TimesNewRoman" charset="0"/>
              </a:rPr>
              <a:t> Reconnaît l'odeur du lait de sa mère et de sa peau; </a:t>
            </a:r>
          </a:p>
          <a:p>
            <a:pPr eaLnBrk="1" hangingPunct="1">
              <a:lnSpc>
                <a:spcPct val="90000"/>
              </a:lnSpc>
              <a:buFont typeface="Wingdings" pitchFamily="2" charset="2"/>
              <a:buChar char="q"/>
            </a:pPr>
            <a:r>
              <a:rPr lang="fr-FR" sz="2800" b="1" dirty="0" smtClean="0">
                <a:solidFill>
                  <a:schemeClr val="tx2">
                    <a:lumMod val="50000"/>
                  </a:schemeClr>
                </a:solidFill>
                <a:latin typeface="APGAIN+TimesNewRoman" charset="0"/>
              </a:rPr>
              <a:t> Le contact "peau à peau" (contact cutané mère-bébé) est indispensable à l'établissement d'une bonne relation affective mère-enfant. </a:t>
            </a:r>
          </a:p>
          <a:p>
            <a:pPr eaLnBrk="1" hangingPunct="1">
              <a:lnSpc>
                <a:spcPct val="90000"/>
              </a:lnSpc>
              <a:buFont typeface="Wingdings" pitchFamily="2" charset="2"/>
              <a:buChar char="q"/>
            </a:pPr>
            <a:endParaRPr lang="fr-FR" sz="2800" b="1" dirty="0">
              <a:solidFill>
                <a:schemeClr val="tx2">
                  <a:lumMod val="50000"/>
                </a:schemeClr>
              </a:solidFill>
              <a:latin typeface="APGAIN+TimesNewRoman" charset="0"/>
            </a:endParaRPr>
          </a:p>
          <a:p>
            <a:pPr marL="0" indent="0" eaLnBrk="1" hangingPunct="1">
              <a:lnSpc>
                <a:spcPct val="90000"/>
              </a:lnSpc>
              <a:buNone/>
            </a:pPr>
            <a:endParaRPr lang="fr-FR" sz="2800" b="1" dirty="0" smtClean="0">
              <a:solidFill>
                <a:schemeClr val="tx2">
                  <a:lumMod val="50000"/>
                </a:schemeClr>
              </a:solidFill>
              <a:latin typeface="APGAIN+TimesNewRoman" charset="0"/>
            </a:endParaRPr>
          </a:p>
        </p:txBody>
      </p:sp>
    </p:spTree>
    <p:extLst>
      <p:ext uri="{BB962C8B-B14F-4D97-AF65-F5344CB8AC3E}">
        <p14:creationId xmlns:p14="http://schemas.microsoft.com/office/powerpoint/2010/main" val="462767030"/>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idx="4294967295"/>
          </p:nvPr>
        </p:nvSpPr>
        <p:spPr>
          <a:xfrm>
            <a:off x="785813" y="144463"/>
            <a:ext cx="7842250" cy="1028700"/>
          </a:xfrm>
        </p:spPr>
        <p:txBody>
          <a:bodyPr anchor="t"/>
          <a:lstStyle/>
          <a:p>
            <a:pPr eaLnBrk="1" hangingPunct="1">
              <a:defRPr/>
            </a:pPr>
            <a:r>
              <a:rPr lang="fr-FR" b="1" dirty="0" smtClean="0">
                <a:solidFill>
                  <a:srgbClr val="FF0000"/>
                </a:solidFill>
                <a:effectLst/>
                <a:latin typeface="APGCHG+TimesNewRoman,Bold" charset="0"/>
              </a:rPr>
              <a:t>SOURIRE :</a:t>
            </a:r>
          </a:p>
        </p:txBody>
      </p:sp>
      <p:sp>
        <p:nvSpPr>
          <p:cNvPr id="32772" name="Rectangle 3"/>
          <p:cNvSpPr>
            <a:spLocks noGrp="1" noChangeArrowheads="1"/>
          </p:cNvSpPr>
          <p:nvPr>
            <p:ph type="body" idx="4294967295"/>
          </p:nvPr>
        </p:nvSpPr>
        <p:spPr>
          <a:xfrm>
            <a:off x="251520" y="908720"/>
            <a:ext cx="8640960" cy="5688632"/>
          </a:xfrm>
          <a:ln>
            <a:solidFill>
              <a:srgbClr val="996633"/>
            </a:solidFill>
            <a:miter lim="800000"/>
            <a:headEnd/>
            <a:tailEnd/>
          </a:ln>
        </p:spPr>
        <p:style>
          <a:lnRef idx="0">
            <a:scrgbClr r="0" g="0" b="0"/>
          </a:lnRef>
          <a:fillRef idx="1001">
            <a:schemeClr val="lt1"/>
          </a:fillRef>
          <a:effectRef idx="0">
            <a:scrgbClr r="0" g="0" b="0"/>
          </a:effectRef>
          <a:fontRef idx="major"/>
        </p:style>
        <p:txBody>
          <a:bodyPr/>
          <a:lstStyle/>
          <a:p>
            <a:pPr eaLnBrk="1" hangingPunct="1">
              <a:buFont typeface="Wingdings" pitchFamily="2" charset="2"/>
              <a:buChar char="q"/>
            </a:pPr>
            <a:r>
              <a:rPr lang="fr-FR" sz="3600" b="1" dirty="0" smtClean="0">
                <a:solidFill>
                  <a:schemeClr val="tx2">
                    <a:lumMod val="50000"/>
                  </a:schemeClr>
                </a:solidFill>
                <a:latin typeface="Book Antiqua" pitchFamily="18" charset="0"/>
              </a:rPr>
              <a:t> Existe dès la naissance (</a:t>
            </a:r>
            <a:r>
              <a:rPr lang="fr-FR" b="1" dirty="0" smtClean="0">
                <a:solidFill>
                  <a:schemeClr val="tx2">
                    <a:lumMod val="50000"/>
                  </a:schemeClr>
                </a:solidFill>
                <a:latin typeface="Book Antiqua" pitchFamily="18" charset="0"/>
              </a:rPr>
              <a:t>serait du à la   </a:t>
            </a:r>
          </a:p>
          <a:p>
            <a:pPr marL="0" indent="0" eaLnBrk="1" hangingPunct="1">
              <a:buNone/>
            </a:pPr>
            <a:r>
              <a:rPr lang="fr-FR" b="1" dirty="0">
                <a:solidFill>
                  <a:schemeClr val="tx2">
                    <a:lumMod val="50000"/>
                  </a:schemeClr>
                </a:solidFill>
                <a:latin typeface="Book Antiqua" pitchFamily="18" charset="0"/>
              </a:rPr>
              <a:t> </a:t>
            </a:r>
            <a:r>
              <a:rPr lang="fr-FR" b="1" dirty="0" smtClean="0">
                <a:solidFill>
                  <a:schemeClr val="tx2">
                    <a:lumMod val="50000"/>
                  </a:schemeClr>
                </a:solidFill>
                <a:latin typeface="Book Antiqua" pitchFamily="18" charset="0"/>
              </a:rPr>
              <a:t>    satisfaction alimentaire). </a:t>
            </a:r>
          </a:p>
          <a:p>
            <a:pPr eaLnBrk="1" hangingPunct="1">
              <a:buFont typeface="Wingdings" pitchFamily="2" charset="2"/>
              <a:buChar char="q"/>
            </a:pPr>
            <a:r>
              <a:rPr lang="fr-FR" sz="3600" b="1" dirty="0" smtClean="0">
                <a:solidFill>
                  <a:schemeClr val="tx2">
                    <a:lumMod val="50000"/>
                  </a:schemeClr>
                </a:solidFill>
                <a:latin typeface="Book Antiqua" pitchFamily="18" charset="0"/>
              </a:rPr>
              <a:t> Peut être provoqué, entre 2</a:t>
            </a:r>
            <a:r>
              <a:rPr lang="fr-FR" sz="3600" b="1" baseline="30000" dirty="0" smtClean="0">
                <a:solidFill>
                  <a:schemeClr val="tx2">
                    <a:lumMod val="50000"/>
                  </a:schemeClr>
                </a:solidFill>
                <a:latin typeface="Book Antiqua" pitchFamily="18" charset="0"/>
              </a:rPr>
              <a:t>ème</a:t>
            </a:r>
            <a:r>
              <a:rPr lang="fr-FR" sz="3600" b="1" dirty="0" smtClean="0">
                <a:solidFill>
                  <a:schemeClr val="tx2">
                    <a:lumMod val="50000"/>
                  </a:schemeClr>
                </a:solidFill>
                <a:latin typeface="Book Antiqua" pitchFamily="18" charset="0"/>
              </a:rPr>
              <a:t>  et 8</a:t>
            </a:r>
            <a:r>
              <a:rPr lang="fr-FR" sz="3600" b="1" baseline="30000" dirty="0" smtClean="0">
                <a:solidFill>
                  <a:schemeClr val="tx2">
                    <a:lumMod val="50000"/>
                  </a:schemeClr>
                </a:solidFill>
                <a:latin typeface="Book Antiqua" pitchFamily="18" charset="0"/>
              </a:rPr>
              <a:t>ème</a:t>
            </a:r>
            <a:r>
              <a:rPr lang="fr-FR" sz="3600" b="1" dirty="0" smtClean="0">
                <a:solidFill>
                  <a:schemeClr val="tx2">
                    <a:lumMod val="50000"/>
                  </a:schemeClr>
                </a:solidFill>
                <a:latin typeface="Book Antiqua" pitchFamily="18" charset="0"/>
              </a:rPr>
              <a:t>   </a:t>
            </a:r>
          </a:p>
          <a:p>
            <a:pPr marL="0" indent="0" eaLnBrk="1" hangingPunct="1">
              <a:buNone/>
            </a:pPr>
            <a:r>
              <a:rPr lang="fr-FR" sz="3600" b="1" dirty="0">
                <a:solidFill>
                  <a:schemeClr val="tx2">
                    <a:lumMod val="50000"/>
                  </a:schemeClr>
                </a:solidFill>
                <a:latin typeface="Book Antiqua" pitchFamily="18" charset="0"/>
              </a:rPr>
              <a:t> </a:t>
            </a:r>
            <a:r>
              <a:rPr lang="fr-FR" sz="3600" b="1" dirty="0" smtClean="0">
                <a:solidFill>
                  <a:schemeClr val="tx2">
                    <a:lumMod val="50000"/>
                  </a:schemeClr>
                </a:solidFill>
                <a:latin typeface="Book Antiqua" pitchFamily="18" charset="0"/>
              </a:rPr>
              <a:t>    semaines, par des stimuli extérieurs. </a:t>
            </a:r>
          </a:p>
          <a:p>
            <a:pPr eaLnBrk="1" hangingPunct="1">
              <a:buFont typeface="Wingdings" pitchFamily="2" charset="2"/>
              <a:buChar char="q"/>
            </a:pPr>
            <a:r>
              <a:rPr lang="fr-FR" sz="3600" b="1" dirty="0" smtClean="0">
                <a:solidFill>
                  <a:schemeClr val="tx2">
                    <a:lumMod val="50000"/>
                  </a:schemeClr>
                </a:solidFill>
                <a:latin typeface="Book Antiqua" pitchFamily="18" charset="0"/>
              </a:rPr>
              <a:t> Devient intentionnel vers 2-3 mois (prend valeur de communication). </a:t>
            </a:r>
          </a:p>
          <a:p>
            <a:pPr eaLnBrk="1" hangingPunct="1"/>
            <a:endParaRPr lang="fr-FR" sz="2800" dirty="0" smtClean="0"/>
          </a:p>
        </p:txBody>
      </p:sp>
      <p:pic>
        <p:nvPicPr>
          <p:cNvPr id="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7824" y="4581128"/>
            <a:ext cx="2828925" cy="20162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76944245"/>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Rectangle 3"/>
          <p:cNvSpPr>
            <a:spLocks noGrp="1" noChangeArrowheads="1"/>
          </p:cNvSpPr>
          <p:nvPr>
            <p:ph type="body" idx="1"/>
          </p:nvPr>
        </p:nvSpPr>
        <p:spPr>
          <a:xfrm>
            <a:off x="179512" y="506438"/>
            <a:ext cx="8507288" cy="6226548"/>
          </a:xfrm>
        </p:spPr>
        <p:txBody>
          <a:bodyPr/>
          <a:lstStyle/>
          <a:p>
            <a:pPr marL="0" indent="0" eaLnBrk="1" hangingPunct="1">
              <a:buNone/>
            </a:pPr>
            <a:r>
              <a:rPr lang="fr-FR" sz="2800" b="1" dirty="0">
                <a:solidFill>
                  <a:srgbClr val="FF0000"/>
                </a:solidFill>
                <a:latin typeface="Arial Black" pitchFamily="34" charset="0"/>
                <a:ea typeface="+mj-ea"/>
                <a:cs typeface="+mj-cs"/>
              </a:rPr>
              <a:t>II.II- LES GRANDES ÉTAPES DU DEVELOPPEMENT SENSORI-MOTEUR…</a:t>
            </a:r>
            <a:endParaRPr lang="fr-FR" b="1" dirty="0" smtClean="0">
              <a:solidFill>
                <a:srgbClr val="FF0000"/>
              </a:solidFill>
            </a:endParaRPr>
          </a:p>
          <a:p>
            <a:pPr eaLnBrk="1" hangingPunct="1"/>
            <a:endParaRPr lang="fr-FR" b="1" dirty="0">
              <a:solidFill>
                <a:srgbClr val="FF0000"/>
              </a:solidFill>
            </a:endParaRPr>
          </a:p>
          <a:p>
            <a:pPr eaLnBrk="1" hangingPunct="1"/>
            <a:r>
              <a:rPr lang="fr-FR" b="1" dirty="0" smtClean="0">
                <a:solidFill>
                  <a:srgbClr val="FF0000"/>
                </a:solidFill>
              </a:rPr>
              <a:t>Vers 4 mois :</a:t>
            </a:r>
          </a:p>
          <a:p>
            <a:pPr lvl="1" eaLnBrk="1" hangingPunct="1">
              <a:buFont typeface="Wingdings" pitchFamily="2" charset="2"/>
              <a:buChar char="q"/>
            </a:pPr>
            <a:r>
              <a:rPr lang="fr-FR" sz="3600" b="1" dirty="0" smtClean="0">
                <a:solidFill>
                  <a:schemeClr val="tx2">
                    <a:lumMod val="50000"/>
                  </a:schemeClr>
                </a:solidFill>
              </a:rPr>
              <a:t> Tient sa tête droite;</a:t>
            </a:r>
          </a:p>
          <a:p>
            <a:pPr lvl="1" eaLnBrk="1" hangingPunct="1">
              <a:buFont typeface="Wingdings" pitchFamily="2" charset="2"/>
              <a:buChar char="q"/>
            </a:pPr>
            <a:r>
              <a:rPr lang="fr-FR" sz="3600" b="1" dirty="0" smtClean="0">
                <a:solidFill>
                  <a:schemeClr val="tx2">
                    <a:lumMod val="50000"/>
                  </a:schemeClr>
                </a:solidFill>
              </a:rPr>
              <a:t> Cherche à saisir le hochet;</a:t>
            </a:r>
          </a:p>
          <a:p>
            <a:pPr lvl="1" eaLnBrk="1" hangingPunct="1">
              <a:buFont typeface="Wingdings" pitchFamily="2" charset="2"/>
              <a:buChar char="q"/>
            </a:pPr>
            <a:r>
              <a:rPr lang="fr-FR" sz="3600" b="1" dirty="0" smtClean="0">
                <a:solidFill>
                  <a:schemeClr val="tx2">
                    <a:lumMod val="50000"/>
                  </a:schemeClr>
                </a:solidFill>
              </a:rPr>
              <a:t> Rit, gazouille;</a:t>
            </a:r>
          </a:p>
          <a:p>
            <a:pPr lvl="1" eaLnBrk="1" hangingPunct="1">
              <a:buFont typeface="Wingdings" pitchFamily="2" charset="2"/>
              <a:buChar char="q"/>
            </a:pPr>
            <a:r>
              <a:rPr lang="fr-FR" sz="3600" b="1" dirty="0" smtClean="0">
                <a:solidFill>
                  <a:schemeClr val="tx2">
                    <a:lumMod val="50000"/>
                  </a:schemeClr>
                </a:solidFill>
              </a:rPr>
              <a:t> Joue avec ses mains.</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2213" y="1556792"/>
            <a:ext cx="2433176" cy="1368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9118" y="5373216"/>
            <a:ext cx="2619375" cy="1383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6032111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Rectangle 3"/>
          <p:cNvSpPr>
            <a:spLocks noGrp="1" noChangeArrowheads="1"/>
          </p:cNvSpPr>
          <p:nvPr>
            <p:ph type="body" idx="1"/>
          </p:nvPr>
        </p:nvSpPr>
        <p:spPr>
          <a:xfrm>
            <a:off x="468313" y="1600200"/>
            <a:ext cx="8218487" cy="3124200"/>
          </a:xfrm>
        </p:spPr>
        <p:txBody>
          <a:bodyPr/>
          <a:lstStyle/>
          <a:p>
            <a:pPr eaLnBrk="1" hangingPunct="1"/>
            <a:r>
              <a:rPr lang="fr-FR" b="1" dirty="0" smtClean="0">
                <a:solidFill>
                  <a:srgbClr val="FF0000"/>
                </a:solidFill>
              </a:rPr>
              <a:t>Vers 5 mois</a:t>
            </a:r>
          </a:p>
          <a:p>
            <a:pPr lvl="1" eaLnBrk="1" hangingPunct="1">
              <a:buFont typeface="Wingdings" pitchFamily="2" charset="2"/>
              <a:buChar char="q"/>
            </a:pPr>
            <a:r>
              <a:rPr lang="fr-FR" b="1" dirty="0" smtClean="0">
                <a:solidFill>
                  <a:schemeClr val="tx2">
                    <a:lumMod val="50000"/>
                  </a:schemeClr>
                </a:solidFill>
              </a:rPr>
              <a:t>Se retourne du ventre vers le dos;</a:t>
            </a:r>
          </a:p>
          <a:p>
            <a:pPr lvl="1" eaLnBrk="1" hangingPunct="1">
              <a:buFont typeface="Wingdings" pitchFamily="2" charset="2"/>
              <a:buChar char="q"/>
            </a:pPr>
            <a:r>
              <a:rPr lang="fr-FR" b="1" dirty="0" smtClean="0">
                <a:solidFill>
                  <a:schemeClr val="tx2">
                    <a:lumMod val="50000"/>
                  </a:schemeClr>
                </a:solidFill>
              </a:rPr>
              <a:t>Tourne la tête vers un bruit;</a:t>
            </a:r>
          </a:p>
          <a:p>
            <a:pPr lvl="1" eaLnBrk="1" hangingPunct="1">
              <a:buFont typeface="Wingdings" pitchFamily="2" charset="2"/>
              <a:buChar char="q"/>
            </a:pPr>
            <a:r>
              <a:rPr lang="fr-FR" b="1" dirty="0" smtClean="0">
                <a:solidFill>
                  <a:schemeClr val="tx2">
                    <a:lumMod val="50000"/>
                  </a:schemeClr>
                </a:solidFill>
              </a:rPr>
              <a:t>Sourit au miroir;</a:t>
            </a:r>
          </a:p>
          <a:p>
            <a:pPr lvl="1" eaLnBrk="1" hangingPunct="1">
              <a:buFont typeface="Wingdings" pitchFamily="2" charset="2"/>
              <a:buChar char="q"/>
            </a:pPr>
            <a:r>
              <a:rPr lang="fr-FR" b="1" dirty="0" smtClean="0">
                <a:solidFill>
                  <a:schemeClr val="tx2">
                    <a:lumMod val="50000"/>
                  </a:schemeClr>
                </a:solidFill>
              </a:rPr>
              <a:t>Enlève un drap mis sur sa tête.</a:t>
            </a: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74864" y="4699222"/>
            <a:ext cx="2619375" cy="174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24128" y="476672"/>
            <a:ext cx="2943225" cy="155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1087428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Rectangle 3"/>
          <p:cNvSpPr>
            <a:spLocks noGrp="1" noChangeArrowheads="1"/>
          </p:cNvSpPr>
          <p:nvPr>
            <p:ph type="body" idx="1"/>
          </p:nvPr>
        </p:nvSpPr>
        <p:spPr>
          <a:xfrm>
            <a:off x="251520" y="1600200"/>
            <a:ext cx="8640960" cy="4925144"/>
          </a:xfrm>
        </p:spPr>
        <p:txBody>
          <a:bodyPr/>
          <a:lstStyle/>
          <a:p>
            <a:pPr eaLnBrk="1" hangingPunct="1"/>
            <a:r>
              <a:rPr lang="fr-FR" b="1" dirty="0" smtClean="0">
                <a:solidFill>
                  <a:srgbClr val="FF0000"/>
                </a:solidFill>
              </a:rPr>
              <a:t>Vers 7 mois :</a:t>
            </a:r>
          </a:p>
          <a:p>
            <a:pPr lvl="1" eaLnBrk="1" hangingPunct="1">
              <a:buFont typeface="Wingdings" pitchFamily="2" charset="2"/>
              <a:buChar char="q"/>
            </a:pPr>
            <a:r>
              <a:rPr lang="fr-FR" b="1" dirty="0" smtClean="0">
                <a:solidFill>
                  <a:schemeClr val="tx2">
                    <a:lumMod val="50000"/>
                  </a:schemeClr>
                </a:solidFill>
              </a:rPr>
              <a:t> </a:t>
            </a:r>
            <a:r>
              <a:rPr lang="fr-FR" b="1" dirty="0" smtClean="0">
                <a:solidFill>
                  <a:srgbClr val="000000"/>
                </a:solidFill>
              </a:rPr>
              <a:t>Tient assis, se retourne dans les deux sens;</a:t>
            </a:r>
          </a:p>
          <a:p>
            <a:pPr lvl="1" eaLnBrk="1" hangingPunct="1">
              <a:buFont typeface="Wingdings" pitchFamily="2" charset="2"/>
              <a:buChar char="q"/>
            </a:pPr>
            <a:r>
              <a:rPr lang="fr-FR" b="1" dirty="0" smtClean="0">
                <a:solidFill>
                  <a:srgbClr val="000000"/>
                </a:solidFill>
              </a:rPr>
              <a:t> Prend les jouets, les change de mains, les met à la bouche;</a:t>
            </a:r>
          </a:p>
          <a:p>
            <a:pPr lvl="1" eaLnBrk="1" hangingPunct="1">
              <a:buFont typeface="Wingdings" pitchFamily="2" charset="2"/>
              <a:buChar char="q"/>
            </a:pPr>
            <a:r>
              <a:rPr lang="fr-FR" b="1" dirty="0" smtClean="0">
                <a:solidFill>
                  <a:srgbClr val="000000"/>
                </a:solidFill>
              </a:rPr>
              <a:t> Babille;</a:t>
            </a:r>
          </a:p>
          <a:p>
            <a:pPr lvl="1" eaLnBrk="1" hangingPunct="1">
              <a:buFont typeface="Wingdings" pitchFamily="2" charset="2"/>
              <a:buChar char="q"/>
            </a:pPr>
            <a:r>
              <a:rPr lang="fr-FR" b="1" dirty="0" smtClean="0">
                <a:solidFill>
                  <a:srgbClr val="000000"/>
                </a:solidFill>
              </a:rPr>
              <a:t> Prend ses pieds en bouche;</a:t>
            </a:r>
          </a:p>
          <a:p>
            <a:pPr lvl="1" eaLnBrk="1" hangingPunct="1">
              <a:buFont typeface="Wingdings" pitchFamily="2" charset="2"/>
              <a:buChar char="q"/>
            </a:pPr>
            <a:r>
              <a:rPr lang="fr-FR" b="1" dirty="0" smtClean="0">
                <a:solidFill>
                  <a:srgbClr val="000000"/>
                </a:solidFill>
              </a:rPr>
              <a:t> Cherche des yeux un objet disparu.</a:t>
            </a:r>
          </a:p>
          <a:p>
            <a:pPr lvl="1" eaLnBrk="1" hangingPunct="1"/>
            <a:endParaRPr lang="fr-FR" dirty="0" smtClean="0"/>
          </a:p>
          <a:p>
            <a:pPr lvl="1" eaLnBrk="1" hangingPunct="1">
              <a:buFontTx/>
              <a:buNone/>
            </a:pPr>
            <a:endParaRPr lang="fr-FR" dirty="0" smtClean="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24550" y="404664"/>
            <a:ext cx="2705100" cy="1685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8752863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539552" y="476672"/>
            <a:ext cx="8243887" cy="661516"/>
          </a:xfrm>
        </p:spPr>
        <p:txBody>
          <a:bodyPr anchor="t"/>
          <a:lstStyle/>
          <a:p>
            <a:pPr eaLnBrk="1" hangingPunct="1">
              <a:defRPr/>
            </a:pPr>
            <a:r>
              <a:rPr lang="fr-FR" b="1" dirty="0" smtClean="0">
                <a:solidFill>
                  <a:srgbClr val="FF0000"/>
                </a:solidFill>
                <a:effectLst/>
                <a:latin typeface="APGCHG+TimesNewRoman,Bold" charset="0"/>
              </a:rPr>
              <a:t>LA PRÉHENSION:</a:t>
            </a:r>
          </a:p>
        </p:txBody>
      </p:sp>
      <p:sp>
        <p:nvSpPr>
          <p:cNvPr id="36868" name="Rectangle 3"/>
          <p:cNvSpPr>
            <a:spLocks noGrp="1" noChangeArrowheads="1"/>
          </p:cNvSpPr>
          <p:nvPr>
            <p:ph type="body" idx="4294967295"/>
          </p:nvPr>
        </p:nvSpPr>
        <p:spPr>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lnSpc>
                <a:spcPct val="90000"/>
              </a:lnSpc>
              <a:buFontTx/>
              <a:buNone/>
            </a:pPr>
            <a:endParaRPr lang="fr-FR" sz="2800" b="1" dirty="0" smtClean="0">
              <a:solidFill>
                <a:schemeClr val="bg2">
                  <a:lumMod val="10000"/>
                </a:schemeClr>
              </a:solidFill>
              <a:latin typeface="Book Antiqua" pitchFamily="18" charset="0"/>
            </a:endParaRPr>
          </a:p>
          <a:p>
            <a:pPr eaLnBrk="1" hangingPunct="1">
              <a:lnSpc>
                <a:spcPct val="90000"/>
              </a:lnSpc>
              <a:buFont typeface="Wingdings" pitchFamily="2" charset="2"/>
              <a:buChar char="q"/>
            </a:pPr>
            <a:r>
              <a:rPr lang="fr-FR" sz="2800" b="1" dirty="0" smtClean="0">
                <a:solidFill>
                  <a:srgbClr val="FF0000"/>
                </a:solidFill>
                <a:latin typeface="Book Antiqua" pitchFamily="18" charset="0"/>
              </a:rPr>
              <a:t> </a:t>
            </a:r>
            <a:r>
              <a:rPr lang="fr-FR" sz="2800" b="1" dirty="0" smtClean="0">
                <a:solidFill>
                  <a:srgbClr val="FF0000"/>
                </a:solidFill>
                <a:latin typeface="Arial Black" pitchFamily="34" charset="0"/>
              </a:rPr>
              <a:t>La Préhension</a:t>
            </a:r>
            <a:r>
              <a:rPr lang="fr-FR" sz="2800" b="1" dirty="0" smtClean="0">
                <a:solidFill>
                  <a:schemeClr val="bg2">
                    <a:lumMod val="10000"/>
                  </a:schemeClr>
                </a:solidFill>
                <a:latin typeface="Arial Black" pitchFamily="34" charset="0"/>
              </a:rPr>
              <a:t>  c’est une forme d’exploration des objets et les manipuler à volonté.</a:t>
            </a:r>
          </a:p>
          <a:p>
            <a:pPr marL="0" indent="0" eaLnBrk="1" hangingPunct="1">
              <a:lnSpc>
                <a:spcPct val="90000"/>
              </a:lnSpc>
              <a:buNone/>
            </a:pPr>
            <a:r>
              <a:rPr lang="fr-FR" sz="2800" b="1" dirty="0" smtClean="0">
                <a:solidFill>
                  <a:schemeClr val="bg2">
                    <a:lumMod val="10000"/>
                  </a:schemeClr>
                </a:solidFill>
                <a:latin typeface="Book Antiqua" pitchFamily="18" charset="0"/>
              </a:rPr>
              <a:t> </a:t>
            </a: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9712" y="3573016"/>
            <a:ext cx="4597102" cy="2952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38356810"/>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1450" y="446088"/>
            <a:ext cx="8801100" cy="6000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82136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4" descr="_Pic36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2384426"/>
            <a:ext cx="7124700" cy="2400300"/>
          </a:xfrm>
          <a:prstGeom prst="rect">
            <a:avLst/>
          </a:prstGeom>
          <a:noFill/>
          <a:ln w="9525">
            <a:solidFill>
              <a:srgbClr val="663300"/>
            </a:solidFill>
            <a:miter lim="800000"/>
            <a:headEnd/>
            <a:tailEnd/>
          </a:ln>
          <a:extLst>
            <a:ext uri="{909E8E84-426E-40DD-AFC4-6F175D3DCCD1}">
              <a14:hiddenFill xmlns:a14="http://schemas.microsoft.com/office/drawing/2010/main">
                <a:solidFill>
                  <a:srgbClr val="FFFFFF"/>
                </a:solidFill>
              </a14:hiddenFill>
            </a:ext>
          </a:extLst>
        </p:spPr>
      </p:pic>
      <p:sp>
        <p:nvSpPr>
          <p:cNvPr id="415749" name="Rectangle 5"/>
          <p:cNvSpPr>
            <a:spLocks noGrp="1" noChangeArrowheads="1"/>
          </p:cNvSpPr>
          <p:nvPr>
            <p:ph type="title"/>
          </p:nvPr>
        </p:nvSpPr>
        <p:spPr>
          <a:xfrm>
            <a:off x="179512" y="1052736"/>
            <a:ext cx="8784975" cy="738386"/>
          </a:xfrm>
        </p:spPr>
        <p:txBody>
          <a:bodyPr/>
          <a:lstStyle/>
          <a:p>
            <a:pPr eaLnBrk="1" hangingPunct="1">
              <a:defRPr/>
            </a:pPr>
            <a:r>
              <a:rPr lang="fr-BE" sz="3600" b="1" dirty="0" smtClean="0">
                <a:solidFill>
                  <a:srgbClr val="FF0000"/>
                </a:solidFill>
                <a:effectLst/>
              </a:rPr>
              <a:t>L’acquisition de  la motilité fine…</a:t>
            </a:r>
            <a:endParaRPr lang="fr-FR" sz="3600" b="1" dirty="0" smtClean="0">
              <a:solidFill>
                <a:srgbClr val="FF0000"/>
              </a:solidFill>
              <a:effectLst/>
            </a:endParaRPr>
          </a:p>
        </p:txBody>
      </p:sp>
      <p:sp>
        <p:nvSpPr>
          <p:cNvPr id="37892" name="Text Box 6"/>
          <p:cNvSpPr txBox="1">
            <a:spLocks noChangeArrowheads="1"/>
          </p:cNvSpPr>
          <p:nvPr/>
        </p:nvSpPr>
        <p:spPr bwMode="auto">
          <a:xfrm>
            <a:off x="755650" y="5100638"/>
            <a:ext cx="7124700" cy="830997"/>
          </a:xfrm>
          <a:prstGeom prst="rect">
            <a:avLst/>
          </a:prstGeom>
          <a:noFill/>
          <a:ln w="9525">
            <a:solidFill>
              <a:srgbClr val="6633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algn="ctr" eaLnBrk="1" fontAlgn="base" hangingPunct="1">
              <a:spcBef>
                <a:spcPct val="0"/>
              </a:spcBef>
              <a:spcAft>
                <a:spcPct val="0"/>
              </a:spcAft>
            </a:pPr>
            <a:r>
              <a:rPr lang="fr-BE" sz="2400" b="1" dirty="0" smtClean="0">
                <a:solidFill>
                  <a:schemeClr val="bg2">
                    <a:lumMod val="10000"/>
                  </a:schemeClr>
                </a:solidFill>
                <a:latin typeface="Book Antiqua" pitchFamily="18" charset="0"/>
              </a:rPr>
              <a:t>Au niveau des doigts, mais aussi au niveau de </a:t>
            </a:r>
            <a:r>
              <a:rPr lang="fr-BE" sz="2400" b="1" dirty="0" smtClean="0">
                <a:solidFill>
                  <a:srgbClr val="FF0000"/>
                </a:solidFill>
                <a:latin typeface="Book Antiqua" pitchFamily="18" charset="0"/>
              </a:rPr>
              <a:t>l’oculomotricité</a:t>
            </a:r>
            <a:r>
              <a:rPr lang="fr-BE" sz="2400" b="1" dirty="0" smtClean="0">
                <a:solidFill>
                  <a:schemeClr val="bg2">
                    <a:lumMod val="10000"/>
                  </a:schemeClr>
                </a:solidFill>
                <a:latin typeface="Book Antiqua" pitchFamily="18" charset="0"/>
              </a:rPr>
              <a:t>.</a:t>
            </a:r>
            <a:endParaRPr lang="fr-FR" sz="2400" b="1" dirty="0" smtClean="0">
              <a:solidFill>
                <a:schemeClr val="bg2">
                  <a:lumMod val="10000"/>
                </a:schemeClr>
              </a:solidFill>
              <a:latin typeface="Book Antiqua" pitchFamily="18" charset="0"/>
            </a:endParaRPr>
          </a:p>
        </p:txBody>
      </p:sp>
    </p:spTree>
    <p:extLst>
      <p:ext uri="{BB962C8B-B14F-4D97-AF65-F5344CB8AC3E}">
        <p14:creationId xmlns:p14="http://schemas.microsoft.com/office/powerpoint/2010/main" val="421319883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
          <p:cNvSpPr>
            <a:spLocks noGrp="1" noChangeArrowheads="1"/>
          </p:cNvSpPr>
          <p:nvPr>
            <p:ph type="title" idx="4294967295"/>
          </p:nvPr>
        </p:nvSpPr>
        <p:spPr>
          <a:xfrm>
            <a:off x="671513" y="225425"/>
            <a:ext cx="7786687" cy="1054100"/>
          </a:xfrm>
        </p:spPr>
        <p:txBody>
          <a:bodyPr anchor="t"/>
          <a:lstStyle/>
          <a:p>
            <a:pPr eaLnBrk="1" hangingPunct="1">
              <a:defRPr/>
            </a:pPr>
            <a:r>
              <a:rPr lang="fr-FR" b="1" dirty="0" smtClean="0">
                <a:solidFill>
                  <a:srgbClr val="FF0000"/>
                </a:solidFill>
                <a:effectLst/>
                <a:latin typeface="APGCHG+TimesNewRoman,Bold" charset="0"/>
              </a:rPr>
              <a:t>Motilité et </a:t>
            </a:r>
            <a:r>
              <a:rPr lang="fr-FR" b="1" dirty="0">
                <a:solidFill>
                  <a:srgbClr val="FF0000"/>
                </a:solidFill>
                <a:effectLst/>
                <a:latin typeface="APGCHG+TimesNewRoman,Bold" charset="0"/>
              </a:rPr>
              <a:t>L</a:t>
            </a:r>
            <a:r>
              <a:rPr lang="fr-FR" b="1" dirty="0" smtClean="0">
                <a:solidFill>
                  <a:srgbClr val="FF0000"/>
                </a:solidFill>
                <a:effectLst/>
                <a:latin typeface="APGCHG+TimesNewRoman,Bold" charset="0"/>
              </a:rPr>
              <a:t>ocomotion:</a:t>
            </a:r>
            <a:br>
              <a:rPr lang="fr-FR" b="1" dirty="0" smtClean="0">
                <a:solidFill>
                  <a:srgbClr val="FF0000"/>
                </a:solidFill>
                <a:effectLst/>
                <a:latin typeface="APGCHG+TimesNewRoman,Bold" charset="0"/>
              </a:rPr>
            </a:br>
            <a:r>
              <a:rPr lang="fr-FR" sz="2400" b="1" dirty="0" smtClean="0">
                <a:solidFill>
                  <a:srgbClr val="7030A0"/>
                </a:solidFill>
                <a:effectLst/>
                <a:latin typeface="APGCHG+TimesNewRoman,Bold" charset="0"/>
              </a:rPr>
              <a:t>(mouvement et déplacement)</a:t>
            </a:r>
          </a:p>
        </p:txBody>
      </p:sp>
      <p:sp>
        <p:nvSpPr>
          <p:cNvPr id="49156" name="Rectangle 3"/>
          <p:cNvSpPr>
            <a:spLocks noGrp="1" noChangeArrowheads="1"/>
          </p:cNvSpPr>
          <p:nvPr>
            <p:ph type="body" idx="4294967295"/>
          </p:nvPr>
        </p:nvSpPr>
        <p:spPr>
          <a:xfrm>
            <a:off x="323528" y="1556792"/>
            <a:ext cx="8496944" cy="4896544"/>
          </a:xfrm>
          <a:ln>
            <a:headEnd/>
            <a:tailEnd/>
          </a:ln>
        </p:spPr>
        <p:style>
          <a:lnRef idx="2">
            <a:schemeClr val="accent1"/>
          </a:lnRef>
          <a:fillRef idx="1">
            <a:schemeClr val="lt1"/>
          </a:fillRef>
          <a:effectRef idx="0">
            <a:schemeClr val="accent1"/>
          </a:effectRef>
          <a:fontRef idx="minor">
            <a:schemeClr val="dk1"/>
          </a:fontRef>
        </p:style>
        <p:txBody>
          <a:bodyPr/>
          <a:lstStyle/>
          <a:p>
            <a:pPr algn="just" eaLnBrk="1" hangingPunct="1">
              <a:lnSpc>
                <a:spcPct val="90000"/>
              </a:lnSpc>
              <a:buFont typeface="Wingdings" pitchFamily="2" charset="2"/>
              <a:buChar char="q"/>
            </a:pPr>
            <a:r>
              <a:rPr lang="fr-FR" sz="2400" b="1" dirty="0">
                <a:solidFill>
                  <a:srgbClr val="FF0000"/>
                </a:solidFill>
                <a:latin typeface="Book Antiqua" pitchFamily="18" charset="0"/>
              </a:rPr>
              <a:t>P</a:t>
            </a:r>
            <a:r>
              <a:rPr lang="fr-FR" sz="2400" b="1" dirty="0" smtClean="0">
                <a:solidFill>
                  <a:srgbClr val="FF0000"/>
                </a:solidFill>
                <a:latin typeface="Book Antiqua" pitchFamily="18" charset="0"/>
              </a:rPr>
              <a:t>remiers mouvements </a:t>
            </a:r>
            <a:r>
              <a:rPr lang="fr-FR" sz="2400" b="1" dirty="0" smtClean="0">
                <a:solidFill>
                  <a:schemeClr val="tx2">
                    <a:lumMod val="50000"/>
                  </a:schemeClr>
                </a:solidFill>
                <a:latin typeface="Book Antiqua" pitchFamily="18" charset="0"/>
              </a:rPr>
              <a:t>= décharges motrices                       à type de </a:t>
            </a:r>
            <a:r>
              <a:rPr lang="fr-FR" sz="2400" b="1" dirty="0" smtClean="0">
                <a:solidFill>
                  <a:srgbClr val="FF0000"/>
                </a:solidFill>
                <a:latin typeface="Book Antiqua" pitchFamily="18" charset="0"/>
              </a:rPr>
              <a:t>flexion - extension</a:t>
            </a:r>
            <a:r>
              <a:rPr lang="fr-FR" sz="2400" b="1" dirty="0" smtClean="0">
                <a:solidFill>
                  <a:schemeClr val="tx2">
                    <a:lumMod val="50000"/>
                  </a:schemeClr>
                </a:solidFill>
                <a:latin typeface="Book Antiqua" pitchFamily="18" charset="0"/>
              </a:rPr>
              <a:t>,  pédalage dans le vide. </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3 mois </a:t>
            </a:r>
            <a:r>
              <a:rPr lang="fr-FR" sz="2400" b="1" dirty="0" smtClean="0">
                <a:solidFill>
                  <a:schemeClr val="tx2">
                    <a:lumMod val="50000"/>
                  </a:schemeClr>
                </a:solidFill>
                <a:latin typeface="Book Antiqua" pitchFamily="18" charset="0"/>
              </a:rPr>
              <a:t>: mouvements des mains devant les yeux, possibilité de soulever le cou du lit. </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5 mois </a:t>
            </a:r>
            <a:r>
              <a:rPr lang="fr-FR" sz="2400" b="1" dirty="0" smtClean="0">
                <a:solidFill>
                  <a:schemeClr val="tx2">
                    <a:lumMod val="50000"/>
                  </a:schemeClr>
                </a:solidFill>
                <a:latin typeface="Book Antiqua" pitchFamily="18" charset="0"/>
              </a:rPr>
              <a:t>: joue avec les pieds; mise en bouche </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6-7 mois : </a:t>
            </a:r>
            <a:r>
              <a:rPr lang="fr-FR" sz="2400" b="1" dirty="0" smtClean="0">
                <a:solidFill>
                  <a:schemeClr val="tx2">
                    <a:lumMod val="50000"/>
                  </a:schemeClr>
                </a:solidFill>
                <a:latin typeface="Book Antiqua" pitchFamily="18" charset="0"/>
              </a:rPr>
              <a:t>tenue assise avec puis sans soutien</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7-8 mois </a:t>
            </a:r>
            <a:r>
              <a:rPr lang="fr-FR" sz="2400" b="1" dirty="0" smtClean="0">
                <a:solidFill>
                  <a:schemeClr val="tx2">
                    <a:lumMod val="50000"/>
                  </a:schemeClr>
                </a:solidFill>
                <a:latin typeface="Book Antiqua" pitchFamily="18" charset="0"/>
              </a:rPr>
              <a:t>: commence à ramper, à se déplacer sur les fesses, puis à 4 pattes.</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9-10 mois: </a:t>
            </a:r>
            <a:r>
              <a:rPr lang="fr-FR" sz="2400" b="1" dirty="0" smtClean="0">
                <a:solidFill>
                  <a:schemeClr val="tx2">
                    <a:lumMod val="50000"/>
                  </a:schemeClr>
                </a:solidFill>
                <a:latin typeface="Book Antiqua" pitchFamily="18" charset="0"/>
              </a:rPr>
              <a:t> se redresse .</a:t>
            </a:r>
          </a:p>
          <a:p>
            <a:pPr algn="just" eaLnBrk="1" hangingPunct="1">
              <a:lnSpc>
                <a:spcPct val="90000"/>
              </a:lnSpc>
              <a:buFont typeface="Wingdings" pitchFamily="2" charset="2"/>
              <a:buChar char="q"/>
            </a:pPr>
            <a:r>
              <a:rPr lang="fr-FR" sz="2400" b="1" u="sng" dirty="0" smtClean="0">
                <a:solidFill>
                  <a:srgbClr val="FF0000"/>
                </a:solidFill>
                <a:latin typeface="Book Antiqua" pitchFamily="18" charset="0"/>
              </a:rPr>
              <a:t>Vers 12 mois </a:t>
            </a:r>
            <a:r>
              <a:rPr lang="fr-FR" sz="2400" b="1" dirty="0" smtClean="0">
                <a:solidFill>
                  <a:schemeClr val="tx2">
                    <a:lumMod val="50000"/>
                  </a:schemeClr>
                </a:solidFill>
                <a:latin typeface="Book Antiqua" pitchFamily="18" charset="0"/>
              </a:rPr>
              <a:t>: acquisition de la marche (variations entre 10 mois et 2 ans) et autonomisation progressive.</a:t>
            </a:r>
            <a:endParaRPr lang="fr-FR" sz="2800" b="1" dirty="0" smtClean="0">
              <a:solidFill>
                <a:schemeClr val="tx2">
                  <a:lumMod val="50000"/>
                </a:schemeClr>
              </a:solidFill>
              <a:latin typeface="Book Antiqua" pitchFamily="18" charset="0"/>
            </a:endParaRPr>
          </a:p>
        </p:txBody>
      </p:sp>
    </p:spTree>
    <p:extLst>
      <p:ext uri="{BB962C8B-B14F-4D97-AF65-F5344CB8AC3E}">
        <p14:creationId xmlns:p14="http://schemas.microsoft.com/office/powerpoint/2010/main" val="592763446"/>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211701"/>
            <a:ext cx="8784976" cy="6419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0765437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Rectangle 3"/>
          <p:cNvSpPr>
            <a:spLocks noGrp="1" noChangeArrowheads="1"/>
          </p:cNvSpPr>
          <p:nvPr>
            <p:ph type="body" idx="1"/>
          </p:nvPr>
        </p:nvSpPr>
        <p:spPr/>
        <p:txBody>
          <a:bodyPr/>
          <a:lstStyle/>
          <a:p>
            <a:pPr eaLnBrk="1" hangingPunct="1"/>
            <a:r>
              <a:rPr lang="fr-FR" sz="3600" b="1" dirty="0" smtClean="0">
                <a:solidFill>
                  <a:srgbClr val="FF0000"/>
                </a:solidFill>
                <a:latin typeface="Book Antiqua" pitchFamily="18" charset="0"/>
              </a:rPr>
              <a:t>Vers 10 mois:</a:t>
            </a:r>
          </a:p>
          <a:p>
            <a:pPr lvl="1" eaLnBrk="1" hangingPunct="1">
              <a:buFont typeface="Wingdings" pitchFamily="2" charset="2"/>
              <a:buChar char="q"/>
            </a:pPr>
            <a:r>
              <a:rPr lang="fr-FR" sz="3200" b="1" dirty="0" smtClean="0">
                <a:solidFill>
                  <a:schemeClr val="bg2">
                    <a:lumMod val="10000"/>
                  </a:schemeClr>
                </a:solidFill>
                <a:latin typeface="Book Antiqua" pitchFamily="18" charset="0"/>
              </a:rPr>
              <a:t> Se tient debout avec appui, marche à 4 pattes</a:t>
            </a:r>
          </a:p>
          <a:p>
            <a:pPr lvl="1" eaLnBrk="1" hangingPunct="1">
              <a:buFont typeface="Wingdings" pitchFamily="2" charset="2"/>
              <a:buChar char="q"/>
            </a:pPr>
            <a:r>
              <a:rPr lang="fr-FR" sz="3200" b="1" dirty="0" smtClean="0">
                <a:solidFill>
                  <a:schemeClr val="bg2">
                    <a:lumMod val="10000"/>
                  </a:schemeClr>
                </a:solidFill>
                <a:latin typeface="Book Antiqua" pitchFamily="18" charset="0"/>
              </a:rPr>
              <a:t> Pince digitale fine</a:t>
            </a:r>
          </a:p>
          <a:p>
            <a:pPr lvl="1" eaLnBrk="1" hangingPunct="1">
              <a:buFont typeface="Wingdings" pitchFamily="2" charset="2"/>
              <a:buChar char="q"/>
            </a:pPr>
            <a:r>
              <a:rPr lang="fr-FR" sz="3200" b="1" dirty="0" smtClean="0">
                <a:solidFill>
                  <a:schemeClr val="bg2">
                    <a:lumMod val="10000"/>
                  </a:schemeClr>
                </a:solidFill>
                <a:latin typeface="Book Antiqua" pitchFamily="18" charset="0"/>
              </a:rPr>
              <a:t> Dit deux syllabes, comprend le non</a:t>
            </a:r>
          </a:p>
          <a:p>
            <a:pPr lvl="1" eaLnBrk="1" hangingPunct="1">
              <a:buFont typeface="Wingdings" pitchFamily="2" charset="2"/>
              <a:buChar char="q"/>
            </a:pPr>
            <a:r>
              <a:rPr lang="fr-FR" sz="3200" b="1" dirty="0" smtClean="0">
                <a:solidFill>
                  <a:schemeClr val="bg2">
                    <a:lumMod val="10000"/>
                  </a:schemeClr>
                </a:solidFill>
                <a:latin typeface="Book Antiqua" pitchFamily="18" charset="0"/>
              </a:rPr>
              <a:t> Fait de petits gestes (au revoir, bisous..)</a:t>
            </a: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64088" y="548680"/>
            <a:ext cx="3086100" cy="147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0192" y="5085184"/>
            <a:ext cx="2609850" cy="1536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7553953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Rectangle 3"/>
          <p:cNvSpPr>
            <a:spLocks noGrp="1" noChangeArrowheads="1"/>
          </p:cNvSpPr>
          <p:nvPr>
            <p:ph type="body" idx="1"/>
          </p:nvPr>
        </p:nvSpPr>
        <p:spPr>
          <a:xfrm>
            <a:off x="251520" y="1600200"/>
            <a:ext cx="8435280" cy="4456113"/>
          </a:xfrm>
        </p:spPr>
        <p:txBody>
          <a:bodyPr/>
          <a:lstStyle/>
          <a:p>
            <a:pPr eaLnBrk="1" hangingPunct="1"/>
            <a:r>
              <a:rPr lang="fr-FR" b="1" dirty="0" smtClean="0">
                <a:solidFill>
                  <a:srgbClr val="FF0000"/>
                </a:solidFill>
                <a:latin typeface="Book Antiqua" pitchFamily="18" charset="0"/>
              </a:rPr>
              <a:t>Vers 1 an:</a:t>
            </a:r>
          </a:p>
          <a:p>
            <a:pPr lvl="1" eaLnBrk="1" hangingPunct="1"/>
            <a:r>
              <a:rPr lang="fr-FR" sz="3200" b="1" dirty="0" smtClean="0">
                <a:solidFill>
                  <a:schemeClr val="bg2">
                    <a:lumMod val="10000"/>
                  </a:schemeClr>
                </a:solidFill>
                <a:latin typeface="Book Antiqua" pitchFamily="18" charset="0"/>
              </a:rPr>
              <a:t>Marche tenu, puis seul (normal jusqu’à 18 mois).</a:t>
            </a:r>
          </a:p>
          <a:p>
            <a:pPr lvl="1" eaLnBrk="1" hangingPunct="1"/>
            <a:r>
              <a:rPr lang="fr-FR" sz="3200" b="1" dirty="0" smtClean="0">
                <a:solidFill>
                  <a:schemeClr val="bg2">
                    <a:lumMod val="10000"/>
                  </a:schemeClr>
                </a:solidFill>
                <a:latin typeface="Book Antiqua" pitchFamily="18" charset="0"/>
              </a:rPr>
              <a:t>Met des objets dans une boite, les sort.</a:t>
            </a:r>
          </a:p>
          <a:p>
            <a:pPr lvl="1" eaLnBrk="1" hangingPunct="1"/>
            <a:r>
              <a:rPr lang="fr-FR" sz="3200" b="1" dirty="0" smtClean="0">
                <a:solidFill>
                  <a:schemeClr val="bg2">
                    <a:lumMod val="10000"/>
                  </a:schemeClr>
                </a:solidFill>
                <a:latin typeface="Book Antiqua" pitchFamily="18" charset="0"/>
              </a:rPr>
              <a:t>Dit 2 à 3 mots (maman, papa).</a:t>
            </a:r>
          </a:p>
          <a:p>
            <a:pPr lvl="1" eaLnBrk="1" hangingPunct="1"/>
            <a:r>
              <a:rPr lang="fr-FR" sz="3200" b="1" dirty="0" smtClean="0">
                <a:solidFill>
                  <a:schemeClr val="bg2">
                    <a:lumMod val="10000"/>
                  </a:schemeClr>
                </a:solidFill>
                <a:latin typeface="Book Antiqua" pitchFamily="18" charset="0"/>
              </a:rPr>
              <a:t>Pointe du doigt.</a:t>
            </a:r>
          </a:p>
        </p:txBody>
      </p:sp>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56176" y="332656"/>
            <a:ext cx="2466975" cy="184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56175" y="4581128"/>
            <a:ext cx="2466975" cy="1857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2872038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ChangeArrowheads="1"/>
          </p:cNvSpPr>
          <p:nvPr>
            <p:ph type="title" idx="4294967295"/>
          </p:nvPr>
        </p:nvSpPr>
        <p:spPr>
          <a:xfrm>
            <a:off x="466725" y="476672"/>
            <a:ext cx="7788275" cy="880641"/>
          </a:xfrm>
        </p:spPr>
        <p:txBody>
          <a:bodyPr anchor="t"/>
          <a:lstStyle/>
          <a:p>
            <a:pPr eaLnBrk="1" hangingPunct="1">
              <a:defRPr/>
            </a:pPr>
            <a:r>
              <a:rPr lang="fr-FR" b="1" dirty="0" smtClean="0">
                <a:solidFill>
                  <a:srgbClr val="FF0000"/>
                </a:solidFill>
                <a:effectLst/>
                <a:latin typeface="APGCHG+TimesNewRoman,Bold" charset="0"/>
              </a:rPr>
              <a:t>LE TONUS MUSCULAIRE:</a:t>
            </a:r>
          </a:p>
        </p:txBody>
      </p:sp>
      <p:sp>
        <p:nvSpPr>
          <p:cNvPr id="40964" name="Rectangle 3"/>
          <p:cNvSpPr>
            <a:spLocks noGrp="1" noChangeArrowheads="1"/>
          </p:cNvSpPr>
          <p:nvPr>
            <p:ph type="body" idx="4294967295"/>
          </p:nvPr>
        </p:nvSpPr>
        <p:spPr>
          <a:xfrm>
            <a:off x="468313" y="1484313"/>
            <a:ext cx="8172450" cy="5041031"/>
          </a:xfrm>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lnSpc>
                <a:spcPct val="90000"/>
              </a:lnSpc>
              <a:buFontTx/>
              <a:buNone/>
            </a:pPr>
            <a:r>
              <a:rPr lang="fr-FR" sz="2400" b="1" dirty="0" smtClean="0">
                <a:solidFill>
                  <a:srgbClr val="FF0000"/>
                </a:solidFill>
                <a:latin typeface="APGAIN+TimesNewRoman" charset="0"/>
              </a:rPr>
              <a:t>Au niveau des membres : </a:t>
            </a:r>
          </a:p>
          <a:p>
            <a:pPr eaLnBrk="1" hangingPunct="1">
              <a:lnSpc>
                <a:spcPct val="90000"/>
              </a:lnSpc>
              <a:buFontTx/>
              <a:buNone/>
            </a:pPr>
            <a:endParaRPr lang="fr-FR" sz="2400" b="1" dirty="0" smtClean="0">
              <a:solidFill>
                <a:schemeClr val="tx2">
                  <a:lumMod val="50000"/>
                </a:schemeClr>
              </a:solidFill>
              <a:latin typeface="APGAIN+TimesNewRoman" charset="0"/>
            </a:endParaRPr>
          </a:p>
          <a:p>
            <a:pPr eaLnBrk="1" hangingPunct="1">
              <a:lnSpc>
                <a:spcPct val="90000"/>
              </a:lnSpc>
              <a:buFont typeface="Wingdings" pitchFamily="2" charset="2"/>
              <a:buChar char="q"/>
            </a:pPr>
            <a:r>
              <a:rPr lang="fr-FR" sz="2400" b="1" dirty="0" smtClean="0">
                <a:solidFill>
                  <a:srgbClr val="0070C0"/>
                </a:solidFill>
                <a:latin typeface="APGAIN+TimesNewRoman" charset="0"/>
              </a:rPr>
              <a:t>Attitude en flexion</a:t>
            </a:r>
            <a:r>
              <a:rPr lang="fr-FR" sz="2400" b="1" dirty="0" smtClean="0">
                <a:solidFill>
                  <a:schemeClr val="tx2">
                    <a:lumMod val="50000"/>
                  </a:schemeClr>
                </a:solidFill>
                <a:latin typeface="APGAIN+TimesNewRoman" charset="0"/>
              </a:rPr>
              <a:t> (naissance) à attitude en extension (vers 3-5 mois) </a:t>
            </a:r>
          </a:p>
          <a:p>
            <a:pPr eaLnBrk="1" hangingPunct="1">
              <a:lnSpc>
                <a:spcPct val="90000"/>
              </a:lnSpc>
              <a:buFont typeface="Wingdings" pitchFamily="2" charset="2"/>
              <a:buChar char="q"/>
            </a:pPr>
            <a:r>
              <a:rPr lang="fr-FR" sz="2400" b="1" dirty="0" smtClean="0">
                <a:solidFill>
                  <a:srgbClr val="0070C0"/>
                </a:solidFill>
                <a:latin typeface="APGAIN+TimesNewRoman" charset="0"/>
              </a:rPr>
              <a:t>Hypertonie</a:t>
            </a:r>
            <a:r>
              <a:rPr lang="fr-FR" sz="2400" b="1" dirty="0" smtClean="0">
                <a:solidFill>
                  <a:schemeClr val="tx2">
                    <a:lumMod val="50000"/>
                  </a:schemeClr>
                </a:solidFill>
                <a:latin typeface="APGAIN+TimesNewRoman" charset="0"/>
              </a:rPr>
              <a:t> (naissance) puis hypotonie (8-9 mois) qui disparaît vers 18 mois.</a:t>
            </a:r>
          </a:p>
          <a:p>
            <a:pPr eaLnBrk="1" hangingPunct="1">
              <a:lnSpc>
                <a:spcPct val="90000"/>
              </a:lnSpc>
              <a:buFontTx/>
              <a:buNone/>
            </a:pPr>
            <a:endParaRPr lang="fr-FR" sz="2400" b="1" dirty="0" smtClean="0">
              <a:solidFill>
                <a:schemeClr val="tx2">
                  <a:lumMod val="50000"/>
                </a:schemeClr>
              </a:solidFill>
              <a:latin typeface="APGAIN+TimesNewRoman" charset="0"/>
            </a:endParaRPr>
          </a:p>
          <a:p>
            <a:pPr eaLnBrk="1" hangingPunct="1">
              <a:lnSpc>
                <a:spcPct val="90000"/>
              </a:lnSpc>
              <a:buFontTx/>
              <a:buNone/>
            </a:pPr>
            <a:r>
              <a:rPr lang="fr-FR" sz="2400" b="1" dirty="0" smtClean="0">
                <a:solidFill>
                  <a:srgbClr val="FF0000"/>
                </a:solidFill>
                <a:latin typeface="APGAIN+TimesNewRoman" charset="0"/>
              </a:rPr>
              <a:t>Au niveau du tronc :</a:t>
            </a:r>
          </a:p>
          <a:p>
            <a:pPr eaLnBrk="1" hangingPunct="1">
              <a:lnSpc>
                <a:spcPct val="90000"/>
              </a:lnSpc>
              <a:buFontTx/>
              <a:buNone/>
            </a:pPr>
            <a:endParaRPr lang="fr-FR" sz="2400" b="1" dirty="0" smtClean="0">
              <a:solidFill>
                <a:schemeClr val="tx2">
                  <a:lumMod val="50000"/>
                </a:schemeClr>
              </a:solidFill>
              <a:latin typeface="APGAIN+TimesNewRoman" charset="0"/>
            </a:endParaRPr>
          </a:p>
          <a:p>
            <a:pPr eaLnBrk="1" hangingPunct="1">
              <a:lnSpc>
                <a:spcPct val="90000"/>
              </a:lnSpc>
              <a:buFont typeface="Wingdings" pitchFamily="2" charset="2"/>
              <a:buChar char="q"/>
            </a:pPr>
            <a:r>
              <a:rPr lang="fr-FR" sz="2400" b="1" dirty="0" smtClean="0">
                <a:solidFill>
                  <a:srgbClr val="0070C0"/>
                </a:solidFill>
                <a:latin typeface="APGAIN+TimesNewRoman" charset="0"/>
              </a:rPr>
              <a:t>Hypotonie</a:t>
            </a:r>
            <a:r>
              <a:rPr lang="fr-FR" sz="2400" b="1" dirty="0" smtClean="0">
                <a:solidFill>
                  <a:schemeClr val="tx2">
                    <a:lumMod val="50000"/>
                  </a:schemeClr>
                </a:solidFill>
                <a:latin typeface="APGAIN+TimesNewRoman" charset="0"/>
              </a:rPr>
              <a:t> </a:t>
            </a:r>
            <a:r>
              <a:rPr lang="fr-FR" sz="2400" b="1" dirty="0" smtClean="0">
                <a:solidFill>
                  <a:srgbClr val="0070C0"/>
                </a:solidFill>
                <a:latin typeface="APGAIN+TimesNewRoman" charset="0"/>
              </a:rPr>
              <a:t>axiale</a:t>
            </a:r>
            <a:r>
              <a:rPr lang="fr-FR" sz="2400" b="1" dirty="0" smtClean="0">
                <a:solidFill>
                  <a:schemeClr val="tx2">
                    <a:lumMod val="50000"/>
                  </a:schemeClr>
                </a:solidFill>
                <a:latin typeface="APGAIN+TimesNewRoman" charset="0"/>
              </a:rPr>
              <a:t> puis progressivement contrôle tonique des muscles de l'axe permettant le développement postural. </a:t>
            </a:r>
          </a:p>
          <a:p>
            <a:pPr eaLnBrk="1" hangingPunct="1">
              <a:lnSpc>
                <a:spcPct val="90000"/>
              </a:lnSpc>
            </a:pPr>
            <a:endParaRPr lang="fr-FR" sz="2400" dirty="0" smtClean="0">
              <a:latin typeface="APGAIN+TimesNewRoman" charset="0"/>
            </a:endParaRPr>
          </a:p>
          <a:p>
            <a:pPr eaLnBrk="1" hangingPunct="1">
              <a:lnSpc>
                <a:spcPct val="90000"/>
              </a:lnSpc>
            </a:pPr>
            <a:endParaRPr lang="fr-FR" sz="2800" dirty="0" smtClean="0"/>
          </a:p>
        </p:txBody>
      </p:sp>
    </p:spTree>
    <p:extLst>
      <p:ext uri="{BB962C8B-B14F-4D97-AF65-F5344CB8AC3E}">
        <p14:creationId xmlns:p14="http://schemas.microsoft.com/office/powerpoint/2010/main" val="456818701"/>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332656"/>
            <a:ext cx="8856984" cy="6264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426802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2"/>
          <p:cNvSpPr>
            <a:spLocks noGrp="1" noChangeArrowheads="1"/>
          </p:cNvSpPr>
          <p:nvPr>
            <p:ph type="title" idx="4294967295"/>
          </p:nvPr>
        </p:nvSpPr>
        <p:spPr>
          <a:xfrm>
            <a:off x="442913" y="692696"/>
            <a:ext cx="8243887" cy="724942"/>
          </a:xfrm>
        </p:spPr>
        <p:txBody>
          <a:bodyPr anchor="t"/>
          <a:lstStyle/>
          <a:p>
            <a:pPr eaLnBrk="1" hangingPunct="1">
              <a:defRPr/>
            </a:pPr>
            <a:r>
              <a:rPr lang="fr-FR" sz="3200" b="1" dirty="0" smtClean="0">
                <a:solidFill>
                  <a:srgbClr val="FF0000"/>
                </a:solidFill>
                <a:effectLst/>
                <a:latin typeface="Arial Black" pitchFamily="34" charset="0"/>
              </a:rPr>
              <a:t>LE DÉVELOPPEMENT POSTURAL:</a:t>
            </a:r>
          </a:p>
        </p:txBody>
      </p:sp>
      <p:sp>
        <p:nvSpPr>
          <p:cNvPr id="41988" name="Rectangle 3"/>
          <p:cNvSpPr>
            <a:spLocks noGrp="1" noChangeArrowheads="1"/>
          </p:cNvSpPr>
          <p:nvPr>
            <p:ph type="body" idx="4294967295"/>
          </p:nvPr>
        </p:nvSpPr>
        <p:spPr>
          <a:xfrm>
            <a:off x="323528" y="1700213"/>
            <a:ext cx="8640960" cy="4114800"/>
          </a:xfrm>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buFontTx/>
              <a:buNone/>
            </a:pPr>
            <a:r>
              <a:rPr lang="fr-FR" b="1" dirty="0">
                <a:solidFill>
                  <a:schemeClr val="tx2">
                    <a:lumMod val="50000"/>
                  </a:schemeClr>
                </a:solidFill>
                <a:latin typeface="Arial Black" pitchFamily="34" charset="0"/>
              </a:rPr>
              <a:t>P</a:t>
            </a:r>
            <a:r>
              <a:rPr lang="fr-FR" b="1" dirty="0" smtClean="0">
                <a:solidFill>
                  <a:schemeClr val="tx2">
                    <a:lumMod val="50000"/>
                  </a:schemeClr>
                </a:solidFill>
                <a:latin typeface="Arial Black" pitchFamily="34" charset="0"/>
              </a:rPr>
              <a:t>rogressif avec :</a:t>
            </a:r>
          </a:p>
          <a:p>
            <a:pPr eaLnBrk="1" hangingPunct="1">
              <a:buFont typeface="Wingdings" pitchFamily="2" charset="2"/>
              <a:buChar char="q"/>
            </a:pPr>
            <a:r>
              <a:rPr lang="fr-FR" b="1" dirty="0" smtClean="0">
                <a:solidFill>
                  <a:schemeClr val="tx2">
                    <a:lumMod val="50000"/>
                  </a:schemeClr>
                </a:solidFill>
                <a:latin typeface="Arial Black" pitchFamily="34" charset="0"/>
              </a:rPr>
              <a:t> </a:t>
            </a:r>
            <a:r>
              <a:rPr lang="fr-FR" b="1" dirty="0" smtClean="0">
                <a:solidFill>
                  <a:srgbClr val="FF0000"/>
                </a:solidFill>
                <a:latin typeface="Arial Black" pitchFamily="34" charset="0"/>
              </a:rPr>
              <a:t>Tenue de la tête </a:t>
            </a:r>
            <a:r>
              <a:rPr lang="fr-FR" b="1" dirty="0" smtClean="0">
                <a:solidFill>
                  <a:schemeClr val="tx2">
                    <a:lumMod val="50000"/>
                  </a:schemeClr>
                </a:solidFill>
                <a:latin typeface="Arial Black" pitchFamily="34" charset="0"/>
              </a:rPr>
              <a:t>vers 3 mois; </a:t>
            </a:r>
          </a:p>
          <a:p>
            <a:pPr eaLnBrk="1" hangingPunct="1">
              <a:buFont typeface="Wingdings" pitchFamily="2" charset="2"/>
              <a:buChar char="q"/>
            </a:pPr>
            <a:r>
              <a:rPr lang="fr-FR" b="1" dirty="0" smtClean="0">
                <a:solidFill>
                  <a:schemeClr val="tx2">
                    <a:lumMod val="50000"/>
                  </a:schemeClr>
                </a:solidFill>
                <a:latin typeface="Arial Black" pitchFamily="34" charset="0"/>
              </a:rPr>
              <a:t> </a:t>
            </a:r>
            <a:r>
              <a:rPr lang="fr-FR" b="1" dirty="0" smtClean="0">
                <a:solidFill>
                  <a:srgbClr val="FF0000"/>
                </a:solidFill>
                <a:latin typeface="Arial Black" pitchFamily="34" charset="0"/>
              </a:rPr>
              <a:t>Tenue assise </a:t>
            </a:r>
            <a:r>
              <a:rPr lang="fr-FR" b="1" dirty="0" smtClean="0">
                <a:solidFill>
                  <a:schemeClr val="tx2">
                    <a:lumMod val="50000"/>
                  </a:schemeClr>
                </a:solidFill>
                <a:latin typeface="Arial Black" pitchFamily="34" charset="0"/>
              </a:rPr>
              <a:t>vers 6 mois et véritablement stable vers 8-9 mois; </a:t>
            </a:r>
          </a:p>
          <a:p>
            <a:pPr eaLnBrk="1" hangingPunct="1">
              <a:buFont typeface="Wingdings" pitchFamily="2" charset="2"/>
              <a:buChar char="q"/>
            </a:pPr>
            <a:r>
              <a:rPr lang="fr-FR" b="1" dirty="0" smtClean="0">
                <a:solidFill>
                  <a:schemeClr val="tx2">
                    <a:lumMod val="50000"/>
                  </a:schemeClr>
                </a:solidFill>
                <a:latin typeface="Arial Black" pitchFamily="34" charset="0"/>
              </a:rPr>
              <a:t> </a:t>
            </a:r>
            <a:r>
              <a:rPr lang="fr-FR" b="1" dirty="0" smtClean="0">
                <a:solidFill>
                  <a:srgbClr val="FF0000"/>
                </a:solidFill>
                <a:latin typeface="Arial Black" pitchFamily="34" charset="0"/>
              </a:rPr>
              <a:t>Station debout</a:t>
            </a:r>
            <a:r>
              <a:rPr lang="fr-FR" b="1" dirty="0" smtClean="0">
                <a:solidFill>
                  <a:schemeClr val="tx2">
                    <a:lumMod val="50000"/>
                  </a:schemeClr>
                </a:solidFill>
                <a:latin typeface="Arial Black" pitchFamily="34" charset="0"/>
              </a:rPr>
              <a:t> débutant vers 9-10 mois, acquise vers 11-12 mois.</a:t>
            </a:r>
          </a:p>
        </p:txBody>
      </p:sp>
    </p:spTree>
    <p:extLst>
      <p:ext uri="{BB962C8B-B14F-4D97-AF65-F5344CB8AC3E}">
        <p14:creationId xmlns:p14="http://schemas.microsoft.com/office/powerpoint/2010/main" val="1830185368"/>
      </p:ext>
    </p:extLst>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7" name="Rectangle 3"/>
          <p:cNvSpPr>
            <a:spLocks noGrp="1" noChangeArrowheads="1"/>
          </p:cNvSpPr>
          <p:nvPr>
            <p:ph type="body" idx="1"/>
          </p:nvPr>
        </p:nvSpPr>
        <p:spPr/>
        <p:txBody>
          <a:bodyPr/>
          <a:lstStyle/>
          <a:p>
            <a:pPr eaLnBrk="1" hangingPunct="1"/>
            <a:r>
              <a:rPr lang="fr-FR" sz="4000" b="1" dirty="0" smtClean="0">
                <a:solidFill>
                  <a:srgbClr val="FF0000"/>
                </a:solidFill>
                <a:latin typeface="Arial Black" pitchFamily="34" charset="0"/>
              </a:rPr>
              <a:t>Vers 15 mois:</a:t>
            </a:r>
          </a:p>
          <a:p>
            <a:pPr lvl="1" eaLnBrk="1" hangingPunct="1">
              <a:buFont typeface="Wingdings" pitchFamily="2" charset="2"/>
              <a:buChar char="q"/>
            </a:pPr>
            <a:r>
              <a:rPr lang="fr-FR" sz="4000" b="1" dirty="0" smtClean="0">
                <a:solidFill>
                  <a:schemeClr val="bg2">
                    <a:lumMod val="10000"/>
                  </a:schemeClr>
                </a:solidFill>
                <a:latin typeface="Arial Black" pitchFamily="34" charset="0"/>
              </a:rPr>
              <a:t> Monte l’escalier à 4 pattes;</a:t>
            </a:r>
          </a:p>
          <a:p>
            <a:pPr lvl="1" eaLnBrk="1" hangingPunct="1">
              <a:buFont typeface="Wingdings" pitchFamily="2" charset="2"/>
              <a:buChar char="q"/>
            </a:pPr>
            <a:r>
              <a:rPr lang="fr-FR" sz="4000" b="1" dirty="0" smtClean="0">
                <a:solidFill>
                  <a:schemeClr val="bg2">
                    <a:lumMod val="10000"/>
                  </a:schemeClr>
                </a:solidFill>
                <a:latin typeface="Arial Black" pitchFamily="34" charset="0"/>
              </a:rPr>
              <a:t> Tour de deux cubes;</a:t>
            </a:r>
          </a:p>
          <a:p>
            <a:pPr lvl="1" eaLnBrk="1" hangingPunct="1">
              <a:buFont typeface="Wingdings" pitchFamily="2" charset="2"/>
              <a:buChar char="q"/>
            </a:pPr>
            <a:r>
              <a:rPr lang="fr-FR" sz="4000" b="1" dirty="0" smtClean="0">
                <a:solidFill>
                  <a:schemeClr val="bg2">
                    <a:lumMod val="10000"/>
                  </a:schemeClr>
                </a:solidFill>
                <a:latin typeface="Arial Black" pitchFamily="34" charset="0"/>
              </a:rPr>
              <a:t> Emploi 4 à 6 mots;</a:t>
            </a:r>
          </a:p>
          <a:p>
            <a:pPr lvl="1" eaLnBrk="1" hangingPunct="1">
              <a:buFont typeface="Wingdings" pitchFamily="2" charset="2"/>
              <a:buChar char="q"/>
            </a:pPr>
            <a:r>
              <a:rPr lang="fr-FR" sz="4000" b="1" dirty="0" smtClean="0">
                <a:solidFill>
                  <a:schemeClr val="bg2">
                    <a:lumMod val="10000"/>
                  </a:schemeClr>
                </a:solidFill>
                <a:latin typeface="Arial Black" pitchFamily="34" charset="0"/>
              </a:rPr>
              <a:t> Retrouve un objet caché.</a:t>
            </a:r>
          </a:p>
        </p:txBody>
      </p:sp>
      <p:pic>
        <p:nvPicPr>
          <p:cNvPr id="10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28184" y="404664"/>
            <a:ext cx="2647950" cy="172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3241726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Rectangle 3"/>
          <p:cNvSpPr>
            <a:spLocks noGrp="1" noChangeArrowheads="1"/>
          </p:cNvSpPr>
          <p:nvPr>
            <p:ph type="body" idx="1"/>
          </p:nvPr>
        </p:nvSpPr>
        <p:spPr>
          <a:xfrm>
            <a:off x="457200" y="1600200"/>
            <a:ext cx="8229600" cy="5069160"/>
          </a:xfrm>
        </p:spPr>
        <p:txBody>
          <a:bodyPr/>
          <a:lstStyle/>
          <a:p>
            <a:pPr eaLnBrk="1" hangingPunct="1"/>
            <a:r>
              <a:rPr lang="fr-FR" sz="3600" b="1" dirty="0" smtClean="0">
                <a:solidFill>
                  <a:srgbClr val="FF0000"/>
                </a:solidFill>
                <a:latin typeface="Arial Black" pitchFamily="34" charset="0"/>
              </a:rPr>
              <a:t>Vers 18 mois :</a:t>
            </a:r>
          </a:p>
          <a:p>
            <a:pPr lvl="1" eaLnBrk="1" hangingPunct="1"/>
            <a:r>
              <a:rPr lang="fr-FR" sz="3600" b="1" dirty="0" smtClean="0">
                <a:solidFill>
                  <a:schemeClr val="tx2">
                    <a:lumMod val="50000"/>
                  </a:schemeClr>
                </a:solidFill>
                <a:latin typeface="Arial Black" pitchFamily="34" charset="0"/>
              </a:rPr>
              <a:t>Marche bien, s’assied seul.</a:t>
            </a:r>
          </a:p>
          <a:p>
            <a:pPr lvl="1" eaLnBrk="1" hangingPunct="1"/>
            <a:r>
              <a:rPr lang="fr-FR" sz="3600" b="1" dirty="0" smtClean="0">
                <a:solidFill>
                  <a:schemeClr val="tx2">
                    <a:lumMod val="50000"/>
                  </a:schemeClr>
                </a:solidFill>
                <a:latin typeface="Arial Black" pitchFamily="34" charset="0"/>
              </a:rPr>
              <a:t>Tour de 3- 4 cubes, imite.</a:t>
            </a:r>
          </a:p>
          <a:p>
            <a:pPr lvl="1" eaLnBrk="1" hangingPunct="1"/>
            <a:r>
              <a:rPr lang="fr-FR" sz="3600" b="1" dirty="0" smtClean="0">
                <a:solidFill>
                  <a:schemeClr val="tx2">
                    <a:lumMod val="50000"/>
                  </a:schemeClr>
                </a:solidFill>
                <a:latin typeface="Arial Black" pitchFamily="34" charset="0"/>
              </a:rPr>
              <a:t> Emet 10 mots, désigne les parties du visage, puis du corps.</a:t>
            </a:r>
          </a:p>
          <a:p>
            <a:pPr lvl="1" eaLnBrk="1" hangingPunct="1"/>
            <a:r>
              <a:rPr lang="fr-FR" sz="3600" b="1" dirty="0" smtClean="0">
                <a:solidFill>
                  <a:schemeClr val="tx2">
                    <a:lumMod val="50000"/>
                  </a:schemeClr>
                </a:solidFill>
                <a:latin typeface="Arial Black" pitchFamily="34" charset="0"/>
              </a:rPr>
              <a:t>Joue avec un jouet.</a:t>
            </a:r>
          </a:p>
          <a:p>
            <a:pPr lvl="1" eaLnBrk="1" hangingPunct="1"/>
            <a:r>
              <a:rPr lang="fr-FR" sz="3600" b="1" dirty="0" smtClean="0">
                <a:solidFill>
                  <a:schemeClr val="tx2">
                    <a:lumMod val="50000"/>
                  </a:schemeClr>
                </a:solidFill>
                <a:latin typeface="Arial Black" pitchFamily="34" charset="0"/>
              </a:rPr>
              <a:t>Va au pot.</a:t>
            </a:r>
          </a:p>
        </p:txBody>
      </p:sp>
      <p:pic>
        <p:nvPicPr>
          <p:cNvPr id="112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56176" y="548680"/>
            <a:ext cx="2619375" cy="174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9947571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548680"/>
            <a:ext cx="8208912" cy="55446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1979082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Grp="1" noChangeArrowheads="1"/>
          </p:cNvSpPr>
          <p:nvPr>
            <p:ph type="title" idx="4294967295"/>
          </p:nvPr>
        </p:nvSpPr>
        <p:spPr/>
        <p:txBody>
          <a:bodyPr anchor="t"/>
          <a:lstStyle/>
          <a:p>
            <a:pPr eaLnBrk="1" hangingPunct="1">
              <a:defRPr/>
            </a:pPr>
            <a:r>
              <a:rPr lang="fr-FR" sz="4000" b="1" dirty="0" smtClean="0">
                <a:solidFill>
                  <a:srgbClr val="FF0000"/>
                </a:solidFill>
                <a:effectLst/>
                <a:latin typeface="Book Antiqua" pitchFamily="18" charset="0"/>
              </a:rPr>
              <a:t/>
            </a:r>
            <a:br>
              <a:rPr lang="fr-FR" sz="4000" b="1" dirty="0" smtClean="0">
                <a:solidFill>
                  <a:srgbClr val="FF0000"/>
                </a:solidFill>
                <a:effectLst/>
                <a:latin typeface="Book Antiqua" pitchFamily="18" charset="0"/>
              </a:rPr>
            </a:br>
            <a:r>
              <a:rPr lang="fr-FR" sz="3600" b="1" dirty="0" smtClean="0">
                <a:solidFill>
                  <a:srgbClr val="FF0000"/>
                </a:solidFill>
                <a:effectLst/>
                <a:latin typeface="Arial Black" pitchFamily="34" charset="0"/>
              </a:rPr>
              <a:t>L’ÉVOLUTION MOTRICE :</a:t>
            </a:r>
          </a:p>
        </p:txBody>
      </p:sp>
      <p:sp>
        <p:nvSpPr>
          <p:cNvPr id="52228" name="Rectangle 3"/>
          <p:cNvSpPr>
            <a:spLocks noGrp="1" noChangeArrowheads="1"/>
          </p:cNvSpPr>
          <p:nvPr>
            <p:ph type="body" idx="4294967295"/>
          </p:nvPr>
        </p:nvSpPr>
        <p:spPr>
          <a:xfrm>
            <a:off x="395536" y="1556792"/>
            <a:ext cx="8352927" cy="5040560"/>
          </a:xfrm>
          <a:ln>
            <a:solidFill>
              <a:srgbClr val="996633"/>
            </a:solidFill>
            <a:miter lim="800000"/>
            <a:headEnd/>
            <a:tailEnd/>
          </a:ln>
        </p:spPr>
        <p:txBody>
          <a:bodyPr/>
          <a:lstStyle/>
          <a:p>
            <a:pPr eaLnBrk="1" hangingPunct="1"/>
            <a:endParaRPr lang="fr-FR" dirty="0" smtClean="0">
              <a:latin typeface="APGCHG+TimesNewRoman,Bold" charset="0"/>
            </a:endParaRPr>
          </a:p>
          <a:p>
            <a:pPr lvl="2" eaLnBrk="1" hangingPunct="1">
              <a:buFont typeface="Wingdings" pitchFamily="2" charset="2"/>
              <a:buChar char="q"/>
            </a:pPr>
            <a:r>
              <a:rPr lang="fr-FR" sz="3200" dirty="0">
                <a:solidFill>
                  <a:schemeClr val="tx2">
                    <a:lumMod val="50000"/>
                  </a:schemeClr>
                </a:solidFill>
                <a:latin typeface="APGAIN+TimesNewRoman" charset="0"/>
              </a:rPr>
              <a:t> </a:t>
            </a:r>
            <a:r>
              <a:rPr lang="fr-FR" sz="3200" b="1" dirty="0" smtClean="0">
                <a:solidFill>
                  <a:schemeClr val="tx2">
                    <a:lumMod val="50000"/>
                  </a:schemeClr>
                </a:solidFill>
                <a:latin typeface="Arial Black" pitchFamily="34" charset="0"/>
              </a:rPr>
              <a:t>Acquisition progressive d'une    </a:t>
            </a:r>
          </a:p>
          <a:p>
            <a:pPr marL="914400" lvl="2" indent="0" eaLnBrk="1" hangingPunct="1">
              <a:buNone/>
            </a:pPr>
            <a:r>
              <a:rPr lang="fr-FR" sz="3200" b="1" dirty="0">
                <a:solidFill>
                  <a:schemeClr val="tx2">
                    <a:lumMod val="50000"/>
                  </a:schemeClr>
                </a:solidFill>
                <a:latin typeface="Arial Black" pitchFamily="34" charset="0"/>
              </a:rPr>
              <a:t> </a:t>
            </a:r>
            <a:r>
              <a:rPr lang="fr-FR" sz="3200" b="1" dirty="0" smtClean="0">
                <a:solidFill>
                  <a:schemeClr val="tx2">
                    <a:lumMod val="50000"/>
                  </a:schemeClr>
                </a:solidFill>
                <a:latin typeface="Arial Black" pitchFamily="34" charset="0"/>
              </a:rPr>
              <a:t>   motricité de plus en plus fine. </a:t>
            </a:r>
          </a:p>
          <a:p>
            <a:pPr lvl="2" eaLnBrk="1" hangingPunct="1">
              <a:buFont typeface="Wingdings" pitchFamily="2" charset="2"/>
              <a:buChar char="q"/>
            </a:pPr>
            <a:r>
              <a:rPr lang="fr-FR" sz="3200" b="1" dirty="0">
                <a:solidFill>
                  <a:schemeClr val="tx2">
                    <a:lumMod val="50000"/>
                  </a:schemeClr>
                </a:solidFill>
                <a:latin typeface="Arial Black" pitchFamily="34" charset="0"/>
              </a:rPr>
              <a:t> </a:t>
            </a:r>
            <a:r>
              <a:rPr lang="fr-FR" sz="3200" b="1" dirty="0" smtClean="0">
                <a:solidFill>
                  <a:schemeClr val="tx2">
                    <a:lumMod val="50000"/>
                  </a:schemeClr>
                </a:solidFill>
                <a:latin typeface="Arial Black" pitchFamily="34" charset="0"/>
              </a:rPr>
              <a:t>Phase d'instabilité psychomotrice </a:t>
            </a:r>
          </a:p>
          <a:p>
            <a:pPr marL="914400" lvl="2" indent="0" eaLnBrk="1" hangingPunct="1">
              <a:buNone/>
            </a:pPr>
            <a:r>
              <a:rPr lang="fr-FR" sz="3200" b="1" dirty="0">
                <a:solidFill>
                  <a:schemeClr val="tx2">
                    <a:lumMod val="50000"/>
                  </a:schemeClr>
                </a:solidFill>
                <a:latin typeface="Arial Black" pitchFamily="34" charset="0"/>
              </a:rPr>
              <a:t> </a:t>
            </a:r>
            <a:r>
              <a:rPr lang="fr-FR" sz="3200" b="1" dirty="0" smtClean="0">
                <a:solidFill>
                  <a:schemeClr val="tx2">
                    <a:lumMod val="50000"/>
                  </a:schemeClr>
                </a:solidFill>
                <a:latin typeface="Arial Black" pitchFamily="34" charset="0"/>
              </a:rPr>
              <a:t>    normale (avant 3 ans).</a:t>
            </a:r>
          </a:p>
          <a:p>
            <a:pPr lvl="2" eaLnBrk="1" hangingPunct="1">
              <a:buFont typeface="Wingdings" pitchFamily="2" charset="2"/>
              <a:buChar char="q"/>
            </a:pPr>
            <a:r>
              <a:rPr lang="fr-FR" sz="3200" b="1" dirty="0" smtClean="0">
                <a:solidFill>
                  <a:schemeClr val="tx2">
                    <a:lumMod val="50000"/>
                  </a:schemeClr>
                </a:solidFill>
                <a:latin typeface="Arial Black" pitchFamily="34" charset="0"/>
              </a:rPr>
              <a:t> Puis l'enfant va se stabiliser :   </a:t>
            </a:r>
          </a:p>
          <a:p>
            <a:pPr marL="914400" lvl="2" indent="0" eaLnBrk="1" hangingPunct="1">
              <a:buNone/>
            </a:pPr>
            <a:r>
              <a:rPr lang="fr-FR" sz="3200" b="1" dirty="0" smtClean="0">
                <a:solidFill>
                  <a:schemeClr val="tx2">
                    <a:lumMod val="50000"/>
                  </a:schemeClr>
                </a:solidFill>
                <a:latin typeface="Arial Black" pitchFamily="34" charset="0"/>
              </a:rPr>
              <a:t>     meilleur contrôle tonique. </a:t>
            </a:r>
          </a:p>
          <a:p>
            <a:pPr eaLnBrk="1" hangingPunct="1"/>
            <a:endParaRPr lang="fr-FR" dirty="0" smtClean="0"/>
          </a:p>
        </p:txBody>
      </p:sp>
    </p:spTree>
    <p:extLst>
      <p:ext uri="{BB962C8B-B14F-4D97-AF65-F5344CB8AC3E}">
        <p14:creationId xmlns:p14="http://schemas.microsoft.com/office/powerpoint/2010/main" val="1558534242"/>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2"/>
          <p:cNvSpPr>
            <a:spLocks noGrp="1" noChangeArrowheads="1"/>
          </p:cNvSpPr>
          <p:nvPr>
            <p:ph type="title" idx="4294967295"/>
          </p:nvPr>
        </p:nvSpPr>
        <p:spPr>
          <a:xfrm>
            <a:off x="395536" y="836712"/>
            <a:ext cx="8243887" cy="720080"/>
          </a:xfrm>
        </p:spPr>
        <p:txBody>
          <a:bodyPr anchor="t"/>
          <a:lstStyle/>
          <a:p>
            <a:pPr eaLnBrk="1" hangingPunct="1">
              <a:defRPr/>
            </a:pPr>
            <a:r>
              <a:rPr lang="fr-FR" sz="4000" b="1" dirty="0" smtClean="0">
                <a:solidFill>
                  <a:srgbClr val="FF0000"/>
                </a:solidFill>
                <a:effectLst/>
                <a:latin typeface="Book Antiqua" pitchFamily="18" charset="0"/>
              </a:rPr>
              <a:t>L’organisation spatio-temporelle:</a:t>
            </a:r>
          </a:p>
        </p:txBody>
      </p:sp>
      <p:sp>
        <p:nvSpPr>
          <p:cNvPr id="53252" name="Rectangle 3"/>
          <p:cNvSpPr>
            <a:spLocks noGrp="1" noChangeArrowheads="1"/>
          </p:cNvSpPr>
          <p:nvPr>
            <p:ph type="body" idx="4294967295"/>
          </p:nvPr>
        </p:nvSpPr>
        <p:spPr>
          <a:xfrm>
            <a:off x="467544" y="1916832"/>
            <a:ext cx="8352928" cy="4048125"/>
          </a:xfrm>
        </p:spPr>
        <p:txBody>
          <a:bodyPr/>
          <a:lstStyle/>
          <a:p>
            <a:pPr marL="0" indent="0" eaLnBrk="1" hangingPunct="1">
              <a:buNone/>
            </a:pPr>
            <a:endParaRPr lang="fr-FR" dirty="0" smtClean="0">
              <a:solidFill>
                <a:srgbClr val="FF0000"/>
              </a:solidFill>
              <a:latin typeface="APGCHG+TimesNewRoman,Bold" charset="0"/>
            </a:endParaRPr>
          </a:p>
          <a:p>
            <a:pPr lvl="2" eaLnBrk="1" hangingPunct="1">
              <a:buFont typeface="Wingdings" pitchFamily="2" charset="2"/>
              <a:buChar char="q"/>
            </a:pPr>
            <a:r>
              <a:rPr lang="fr-FR" dirty="0" smtClean="0">
                <a:solidFill>
                  <a:srgbClr val="FF0000"/>
                </a:solidFill>
                <a:latin typeface="APGAIN+TimesNewRoman" charset="0"/>
              </a:rPr>
              <a:t> </a:t>
            </a:r>
            <a:r>
              <a:rPr lang="fr-FR" sz="2800" b="1" dirty="0" smtClean="0">
                <a:solidFill>
                  <a:schemeClr val="bg2">
                    <a:lumMod val="10000"/>
                  </a:schemeClr>
                </a:solidFill>
                <a:latin typeface="Book Antiqua" pitchFamily="18" charset="0"/>
              </a:rPr>
              <a:t>La notion d'espace s'élabore progressivement par l'intermédiaire du corps et en relation avec les expériences kinesthésiques et visuelles.</a:t>
            </a:r>
          </a:p>
          <a:p>
            <a:pPr lvl="2" eaLnBrk="1" hangingPunct="1">
              <a:buFont typeface="Wingdings" pitchFamily="2" charset="2"/>
              <a:buChar char="q"/>
            </a:pPr>
            <a:endParaRPr lang="fr-FR" sz="2800" b="1" dirty="0" smtClean="0">
              <a:solidFill>
                <a:srgbClr val="FF0000"/>
              </a:solidFill>
              <a:latin typeface="Book Antiqua" pitchFamily="18" charset="0"/>
            </a:endParaRPr>
          </a:p>
          <a:p>
            <a:pPr lvl="2" eaLnBrk="1" hangingPunct="1">
              <a:buFont typeface="Wingdings" pitchFamily="2" charset="2"/>
              <a:buChar char="q"/>
            </a:pPr>
            <a:r>
              <a:rPr lang="fr-FR" sz="2800" b="1" dirty="0" smtClean="0">
                <a:solidFill>
                  <a:srgbClr val="FF0000"/>
                </a:solidFill>
                <a:latin typeface="Book Antiqua" pitchFamily="18" charset="0"/>
              </a:rPr>
              <a:t> </a:t>
            </a:r>
            <a:r>
              <a:rPr lang="fr-FR" sz="2800" b="1" dirty="0" smtClean="0">
                <a:solidFill>
                  <a:schemeClr val="bg2">
                    <a:lumMod val="10000"/>
                  </a:schemeClr>
                </a:solidFill>
                <a:latin typeface="Book Antiqua" pitchFamily="18" charset="0"/>
              </a:rPr>
              <a:t>Simultanément, se constitue la notion de temporalité et de rythme (vers 5-6 ans). </a:t>
            </a:r>
          </a:p>
          <a:p>
            <a:pPr eaLnBrk="1" hangingPunct="1">
              <a:buFont typeface="Wingdings" pitchFamily="2" charset="2"/>
              <a:buChar char="q"/>
            </a:pPr>
            <a:endParaRPr lang="fr-FR" dirty="0" smtClean="0">
              <a:solidFill>
                <a:srgbClr val="FF0000"/>
              </a:solidFill>
            </a:endParaRPr>
          </a:p>
        </p:txBody>
      </p:sp>
    </p:spTree>
    <p:extLst>
      <p:ext uri="{BB962C8B-B14F-4D97-AF65-F5344CB8AC3E}">
        <p14:creationId xmlns:p14="http://schemas.microsoft.com/office/powerpoint/2010/main" val="249102187"/>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3"/>
          <p:cNvSpPr>
            <a:spLocks noGrp="1" noChangeArrowheads="1"/>
          </p:cNvSpPr>
          <p:nvPr>
            <p:ph type="body" idx="1"/>
          </p:nvPr>
        </p:nvSpPr>
        <p:spPr>
          <a:xfrm>
            <a:off x="179512" y="1844824"/>
            <a:ext cx="7776864" cy="5013176"/>
          </a:xfrm>
        </p:spPr>
        <p:txBody>
          <a:bodyPr/>
          <a:lstStyle/>
          <a:p>
            <a:pPr eaLnBrk="1" hangingPunct="1"/>
            <a:r>
              <a:rPr lang="fr-FR" sz="4000" b="1" dirty="0" smtClean="0">
                <a:solidFill>
                  <a:srgbClr val="FF0000"/>
                </a:solidFill>
                <a:latin typeface="Book Antiqua" pitchFamily="18" charset="0"/>
              </a:rPr>
              <a:t>Vers 2 ans :</a:t>
            </a:r>
          </a:p>
          <a:p>
            <a:pPr lvl="1" eaLnBrk="1" hangingPunct="1">
              <a:buFont typeface="Wingdings" pitchFamily="2" charset="2"/>
              <a:buChar char="q"/>
            </a:pPr>
            <a:r>
              <a:rPr lang="fr-FR" sz="4000" b="1" dirty="0" smtClean="0">
                <a:solidFill>
                  <a:schemeClr val="bg2">
                    <a:lumMod val="10000"/>
                  </a:schemeClr>
                </a:solidFill>
                <a:latin typeface="Book Antiqua" pitchFamily="18" charset="0"/>
              </a:rPr>
              <a:t> </a:t>
            </a:r>
            <a:r>
              <a:rPr lang="fr-FR" sz="3600" b="1" dirty="0" smtClean="0">
                <a:solidFill>
                  <a:schemeClr val="bg2">
                    <a:lumMod val="10000"/>
                  </a:schemeClr>
                </a:solidFill>
                <a:latin typeface="Book Antiqua" pitchFamily="18" charset="0"/>
              </a:rPr>
              <a:t>Court, monte un escalier sans alterner, tape dans une balle.</a:t>
            </a:r>
          </a:p>
          <a:p>
            <a:pPr lvl="1" eaLnBrk="1" hangingPunct="1">
              <a:buFont typeface="Wingdings" pitchFamily="2" charset="2"/>
              <a:buChar char="q"/>
            </a:pPr>
            <a:r>
              <a:rPr lang="fr-FR" sz="3600" b="1" dirty="0" smtClean="0">
                <a:solidFill>
                  <a:schemeClr val="bg2">
                    <a:lumMod val="10000"/>
                  </a:schemeClr>
                </a:solidFill>
                <a:latin typeface="Book Antiqua" pitchFamily="18" charset="0"/>
              </a:rPr>
              <a:t> Tour 6 -7 cubes, gribouille des cercles.</a:t>
            </a:r>
          </a:p>
          <a:p>
            <a:pPr lvl="1" eaLnBrk="1" hangingPunct="1">
              <a:buFont typeface="Wingdings" pitchFamily="2" charset="2"/>
              <a:buChar char="q"/>
            </a:pPr>
            <a:r>
              <a:rPr lang="fr-FR" sz="3600" b="1" dirty="0" smtClean="0">
                <a:solidFill>
                  <a:schemeClr val="bg2">
                    <a:lumMod val="10000"/>
                  </a:schemeClr>
                </a:solidFill>
                <a:latin typeface="Book Antiqua" pitchFamily="18" charset="0"/>
              </a:rPr>
              <a:t> Nomme 3 -5 images, suit ordres simples.</a:t>
            </a:r>
          </a:p>
          <a:p>
            <a:pPr lvl="1" eaLnBrk="1" hangingPunct="1">
              <a:buFont typeface="Wingdings" pitchFamily="2" charset="2"/>
              <a:buChar char="q"/>
            </a:pPr>
            <a:r>
              <a:rPr lang="fr-FR" sz="3600" b="1" dirty="0" smtClean="0">
                <a:solidFill>
                  <a:schemeClr val="bg2">
                    <a:lumMod val="10000"/>
                  </a:schemeClr>
                </a:solidFill>
                <a:latin typeface="Book Antiqua" pitchFamily="18" charset="0"/>
              </a:rPr>
              <a:t> Mange bien à la cuillère.</a:t>
            </a:r>
          </a:p>
        </p:txBody>
      </p:sp>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16216" y="260648"/>
            <a:ext cx="2275706" cy="237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1773721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22"/>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40C45BB1-0F00-46F1-8DE9-9B987132A92D}" type="slidenum">
              <a:rPr lang="fr-FR" sz="1200">
                <a:solidFill>
                  <a:srgbClr val="006699">
                    <a:shade val="50000"/>
                  </a:srgbClr>
                </a:solidFill>
                <a:latin typeface="Arial" charset="0"/>
                <a:cs typeface="Arial" charset="0"/>
              </a:rPr>
              <a:pPr algn="r" fontAlgn="base">
                <a:spcBef>
                  <a:spcPct val="0"/>
                </a:spcBef>
                <a:spcAft>
                  <a:spcPct val="0"/>
                </a:spcAft>
                <a:defRPr/>
              </a:pPr>
              <a:t>43</a:t>
            </a:fld>
            <a:endParaRPr lang="fr-FR" sz="1200">
              <a:solidFill>
                <a:srgbClr val="006699">
                  <a:shade val="50000"/>
                </a:srgbClr>
              </a:solidFill>
              <a:latin typeface="Arial" charset="0"/>
              <a:cs typeface="Arial" charset="0"/>
            </a:endParaRPr>
          </a:p>
        </p:txBody>
      </p:sp>
      <p:pic>
        <p:nvPicPr>
          <p:cNvPr id="55300" name="39866_5066734267007504.bmp" descr="C:\Users\Oreste\AppData\Local\Temp\PixelPlanet\PdfGrabber\ImageList\39866_5066734267007504.bmp"/>
          <p:cNvPicPr>
            <a:picLocks/>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1745667" y="3356992"/>
            <a:ext cx="5595937" cy="2829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1" name="ZoneTexte 4"/>
          <p:cNvSpPr txBox="1">
            <a:spLocks noChangeArrowheads="1"/>
          </p:cNvSpPr>
          <p:nvPr/>
        </p:nvSpPr>
        <p:spPr bwMode="auto">
          <a:xfrm>
            <a:off x="1619672" y="500063"/>
            <a:ext cx="5847928" cy="2677656"/>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a:spAutoFit/>
          </a:bodyPr>
          <a:lstStyle>
            <a:lvl1pPr eaLnBrk="0" hangingPunct="0">
              <a:defRPr>
                <a:solidFill>
                  <a:schemeClr val="tx1"/>
                </a:solidFill>
                <a:latin typeface="Verdana" pitchFamily="34" charset="0"/>
              </a:defRPr>
            </a:lvl1pPr>
            <a:lvl2pPr marL="742950" indent="-285750" eaLnBrk="0" hangingPunct="0">
              <a:defRPr>
                <a:solidFill>
                  <a:schemeClr val="tx1"/>
                </a:solidFill>
                <a:latin typeface="Verdana" pitchFamily="34" charset="0"/>
              </a:defRPr>
            </a:lvl2pPr>
            <a:lvl3pPr marL="1143000" indent="-228600" eaLnBrk="0" hangingPunct="0">
              <a:defRPr>
                <a:solidFill>
                  <a:schemeClr val="tx1"/>
                </a:solidFill>
                <a:latin typeface="Verdana" pitchFamily="34" charset="0"/>
              </a:defRPr>
            </a:lvl3pPr>
            <a:lvl4pPr marL="1600200" indent="-228600" eaLnBrk="0" hangingPunct="0">
              <a:defRPr>
                <a:solidFill>
                  <a:schemeClr val="tx1"/>
                </a:solidFill>
                <a:latin typeface="Verdana" pitchFamily="34" charset="0"/>
              </a:defRPr>
            </a:lvl4pPr>
            <a:lvl5pPr marL="2057400" indent="-228600" eaLnBrk="0" hangingPunct="0">
              <a:defRPr>
                <a:solidFill>
                  <a:schemeClr val="tx1"/>
                </a:solidFill>
                <a:latin typeface="Verdana" pitchFamily="34" charset="0"/>
              </a:defRPr>
            </a:lvl5pPr>
            <a:lvl6pPr marL="2514600" indent="-228600" eaLnBrk="0" fontAlgn="base" hangingPunct="0">
              <a:spcBef>
                <a:spcPct val="0"/>
              </a:spcBef>
              <a:spcAft>
                <a:spcPct val="0"/>
              </a:spcAft>
              <a:defRPr>
                <a:solidFill>
                  <a:schemeClr val="tx1"/>
                </a:solidFill>
                <a:latin typeface="Verdana" pitchFamily="34" charset="0"/>
              </a:defRPr>
            </a:lvl6pPr>
            <a:lvl7pPr marL="2971800" indent="-228600" eaLnBrk="0" fontAlgn="base" hangingPunct="0">
              <a:spcBef>
                <a:spcPct val="0"/>
              </a:spcBef>
              <a:spcAft>
                <a:spcPct val="0"/>
              </a:spcAft>
              <a:defRPr>
                <a:solidFill>
                  <a:schemeClr val="tx1"/>
                </a:solidFill>
                <a:latin typeface="Verdana" pitchFamily="34" charset="0"/>
              </a:defRPr>
            </a:lvl7pPr>
            <a:lvl8pPr marL="3429000" indent="-228600" eaLnBrk="0" fontAlgn="base" hangingPunct="0">
              <a:spcBef>
                <a:spcPct val="0"/>
              </a:spcBef>
              <a:spcAft>
                <a:spcPct val="0"/>
              </a:spcAft>
              <a:defRPr>
                <a:solidFill>
                  <a:schemeClr val="tx1"/>
                </a:solidFill>
                <a:latin typeface="Verdana" pitchFamily="34" charset="0"/>
              </a:defRPr>
            </a:lvl8pPr>
            <a:lvl9pPr marL="3886200" indent="-228600" eaLnBrk="0" fontAlgn="base" hangingPunct="0">
              <a:spcBef>
                <a:spcPct val="0"/>
              </a:spcBef>
              <a:spcAft>
                <a:spcPct val="0"/>
              </a:spcAft>
              <a:defRPr>
                <a:solidFill>
                  <a:schemeClr val="tx1"/>
                </a:solidFill>
                <a:latin typeface="Verdana" pitchFamily="34" charset="0"/>
              </a:defRPr>
            </a:lvl9pPr>
          </a:lstStyle>
          <a:p>
            <a:pPr marL="285750" indent="-285750" eaLnBrk="1" fontAlgn="base" hangingPunct="1">
              <a:spcBef>
                <a:spcPct val="0"/>
              </a:spcBef>
              <a:spcAft>
                <a:spcPct val="0"/>
              </a:spcAft>
              <a:buFont typeface="Wingdings" pitchFamily="2" charset="2"/>
              <a:buChar char="q"/>
            </a:pPr>
            <a:r>
              <a:rPr lang="fr-BE" dirty="0" smtClean="0">
                <a:solidFill>
                  <a:schemeClr val="bg2">
                    <a:lumMod val="10000"/>
                  </a:schemeClr>
                </a:solidFill>
                <a:latin typeface="Arial" pitchFamily="34" charset="0"/>
                <a:cs typeface="Arial" pitchFamily="34" charset="0"/>
              </a:rPr>
              <a:t> </a:t>
            </a:r>
            <a:r>
              <a:rPr lang="fr-BE" sz="2800" dirty="0" smtClean="0">
                <a:solidFill>
                  <a:schemeClr val="bg2">
                    <a:lumMod val="10000"/>
                  </a:schemeClr>
                </a:solidFill>
                <a:latin typeface="Arial" pitchFamily="34" charset="0"/>
                <a:cs typeface="Arial" pitchFamily="34" charset="0"/>
              </a:rPr>
              <a:t>Jeu avec les mains, </a:t>
            </a:r>
          </a:p>
          <a:p>
            <a:pPr marL="285750" indent="-285750" eaLnBrk="1" fontAlgn="base" hangingPunct="1">
              <a:spcBef>
                <a:spcPct val="0"/>
              </a:spcBef>
              <a:spcAft>
                <a:spcPct val="0"/>
              </a:spcAft>
              <a:buFont typeface="Wingdings" pitchFamily="2" charset="2"/>
              <a:buChar char="q"/>
            </a:pPr>
            <a:r>
              <a:rPr lang="fr-BE" sz="2800" dirty="0" smtClean="0">
                <a:solidFill>
                  <a:schemeClr val="bg2">
                    <a:lumMod val="10000"/>
                  </a:schemeClr>
                </a:solidFill>
                <a:latin typeface="Arial" pitchFamily="34" charset="0"/>
                <a:cs typeface="Arial" pitchFamily="34" charset="0"/>
              </a:rPr>
              <a:t> Puis avec les pieds,</a:t>
            </a:r>
          </a:p>
          <a:p>
            <a:pPr marL="285750" indent="-285750" eaLnBrk="1" fontAlgn="base" hangingPunct="1">
              <a:spcBef>
                <a:spcPct val="0"/>
              </a:spcBef>
              <a:spcAft>
                <a:spcPct val="0"/>
              </a:spcAft>
              <a:buFont typeface="Wingdings" pitchFamily="2" charset="2"/>
              <a:buChar char="q"/>
            </a:pPr>
            <a:r>
              <a:rPr lang="fr-BE" sz="2800" dirty="0" smtClean="0">
                <a:solidFill>
                  <a:schemeClr val="bg2">
                    <a:lumMod val="10000"/>
                  </a:schemeClr>
                </a:solidFill>
                <a:latin typeface="Arial" pitchFamily="34" charset="0"/>
                <a:cs typeface="Arial" pitchFamily="34" charset="0"/>
              </a:rPr>
              <a:t> Puis tenue assise</a:t>
            </a:r>
          </a:p>
          <a:p>
            <a:pPr marL="285750" indent="-285750" eaLnBrk="1" fontAlgn="base" hangingPunct="1">
              <a:spcBef>
                <a:spcPct val="0"/>
              </a:spcBef>
              <a:spcAft>
                <a:spcPct val="0"/>
              </a:spcAft>
              <a:buFont typeface="Wingdings" pitchFamily="2" charset="2"/>
              <a:buChar char="q"/>
            </a:pPr>
            <a:r>
              <a:rPr lang="fr-BE" sz="2800" dirty="0">
                <a:solidFill>
                  <a:schemeClr val="bg2">
                    <a:lumMod val="10000"/>
                  </a:schemeClr>
                </a:solidFill>
                <a:latin typeface="Arial" pitchFamily="34" charset="0"/>
                <a:cs typeface="Arial" pitchFamily="34" charset="0"/>
              </a:rPr>
              <a:t> </a:t>
            </a:r>
            <a:r>
              <a:rPr lang="fr-BE" sz="2800" dirty="0" smtClean="0">
                <a:solidFill>
                  <a:schemeClr val="bg2">
                    <a:lumMod val="10000"/>
                  </a:schemeClr>
                </a:solidFill>
                <a:latin typeface="Arial" pitchFamily="34" charset="0"/>
                <a:cs typeface="Arial" pitchFamily="34" charset="0"/>
              </a:rPr>
              <a:t>Puis pouce-index</a:t>
            </a:r>
          </a:p>
          <a:p>
            <a:pPr marL="285750" indent="-285750" eaLnBrk="1" fontAlgn="base" hangingPunct="1">
              <a:spcBef>
                <a:spcPct val="0"/>
              </a:spcBef>
              <a:spcAft>
                <a:spcPct val="0"/>
              </a:spcAft>
              <a:buFont typeface="Wingdings" pitchFamily="2" charset="2"/>
              <a:buChar char="q"/>
            </a:pPr>
            <a:r>
              <a:rPr lang="fr-BE" sz="2800" dirty="0">
                <a:solidFill>
                  <a:schemeClr val="bg2">
                    <a:lumMod val="10000"/>
                  </a:schemeClr>
                </a:solidFill>
                <a:latin typeface="Arial" pitchFamily="34" charset="0"/>
                <a:cs typeface="Arial" pitchFamily="34" charset="0"/>
              </a:rPr>
              <a:t> </a:t>
            </a:r>
            <a:r>
              <a:rPr lang="fr-BE" sz="2800" dirty="0" smtClean="0">
                <a:solidFill>
                  <a:schemeClr val="bg2">
                    <a:lumMod val="10000"/>
                  </a:schemeClr>
                </a:solidFill>
                <a:latin typeface="Arial" pitchFamily="34" charset="0"/>
                <a:cs typeface="Arial" pitchFamily="34" charset="0"/>
              </a:rPr>
              <a:t>Puis redressement</a:t>
            </a:r>
          </a:p>
          <a:p>
            <a:pPr marL="285750" indent="-285750" eaLnBrk="1" fontAlgn="base" hangingPunct="1">
              <a:spcBef>
                <a:spcPct val="0"/>
              </a:spcBef>
              <a:spcAft>
                <a:spcPct val="0"/>
              </a:spcAft>
              <a:buFont typeface="Wingdings" pitchFamily="2" charset="2"/>
              <a:buChar char="q"/>
            </a:pPr>
            <a:r>
              <a:rPr lang="fr-BE" sz="2800" dirty="0" smtClean="0">
                <a:solidFill>
                  <a:schemeClr val="bg2">
                    <a:lumMod val="10000"/>
                  </a:schemeClr>
                </a:solidFill>
                <a:latin typeface="Arial" pitchFamily="34" charset="0"/>
                <a:cs typeface="Arial" pitchFamily="34" charset="0"/>
              </a:rPr>
              <a:t> Puis marche</a:t>
            </a:r>
          </a:p>
        </p:txBody>
      </p:sp>
    </p:spTree>
    <p:extLst>
      <p:ext uri="{BB962C8B-B14F-4D97-AF65-F5344CB8AC3E}">
        <p14:creationId xmlns:p14="http://schemas.microsoft.com/office/powerpoint/2010/main" val="176286932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numéro de diapositive 22"/>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69AF1689-B52D-4C7E-99C6-2F977690565B}" type="slidenum">
              <a:rPr lang="fr-FR" sz="1200">
                <a:solidFill>
                  <a:srgbClr val="006699">
                    <a:shade val="50000"/>
                  </a:srgbClr>
                </a:solidFill>
                <a:latin typeface="Arial" charset="0"/>
                <a:cs typeface="Arial" charset="0"/>
              </a:rPr>
              <a:pPr algn="r" fontAlgn="base">
                <a:spcBef>
                  <a:spcPct val="0"/>
                </a:spcBef>
                <a:spcAft>
                  <a:spcPct val="0"/>
                </a:spcAft>
                <a:defRPr/>
              </a:pPr>
              <a:t>44</a:t>
            </a:fld>
            <a:endParaRPr lang="fr-FR" sz="1200">
              <a:solidFill>
                <a:srgbClr val="006699">
                  <a:shade val="50000"/>
                </a:srgbClr>
              </a:solidFill>
              <a:latin typeface="Arial" charset="0"/>
              <a:cs typeface="Arial" charset="0"/>
            </a:endParaRPr>
          </a:p>
        </p:txBody>
      </p:sp>
      <p:sp>
        <p:nvSpPr>
          <p:cNvPr id="56324" name="Forme libre 9"/>
          <p:cNvSpPr>
            <a:spLocks noChangeArrowheads="1"/>
          </p:cNvSpPr>
          <p:nvPr/>
        </p:nvSpPr>
        <p:spPr bwMode="auto">
          <a:xfrm>
            <a:off x="874713" y="3427413"/>
            <a:ext cx="7608887" cy="71437"/>
          </a:xfrm>
          <a:custGeom>
            <a:avLst/>
            <a:gdLst>
              <a:gd name="T0" fmla="*/ 0 w 8899396"/>
              <a:gd name="T1" fmla="*/ 0 h 76962"/>
              <a:gd name="T2" fmla="*/ 331539 w 8899396"/>
              <a:gd name="T3" fmla="*/ 0 h 76962"/>
              <a:gd name="T4" fmla="*/ 331539 w 8899396"/>
              <a:gd name="T5" fmla="*/ 16101 h 76962"/>
              <a:gd name="T6" fmla="*/ 0 w 8899396"/>
              <a:gd name="T7" fmla="*/ 16101 h 76962"/>
              <a:gd name="T8" fmla="*/ 0 60000 65536"/>
              <a:gd name="T9" fmla="*/ 0 60000 65536"/>
              <a:gd name="T10" fmla="*/ 0 60000 65536"/>
              <a:gd name="T11" fmla="*/ 0 60000 65536"/>
              <a:gd name="T12" fmla="*/ 0 w 8899396"/>
              <a:gd name="T13" fmla="*/ 0 h 76962"/>
              <a:gd name="T14" fmla="*/ 8899396 w 8899396"/>
              <a:gd name="T15" fmla="*/ 76962 h 76962"/>
            </a:gdLst>
            <a:ahLst/>
            <a:cxnLst>
              <a:cxn ang="T8">
                <a:pos x="T0" y="T1"/>
              </a:cxn>
              <a:cxn ang="T9">
                <a:pos x="T2" y="T3"/>
              </a:cxn>
              <a:cxn ang="T10">
                <a:pos x="T4" y="T5"/>
              </a:cxn>
              <a:cxn ang="T11">
                <a:pos x="T6" y="T7"/>
              </a:cxn>
            </a:cxnLst>
            <a:rect l="T12" t="T13" r="T14" b="T15"/>
            <a:pathLst>
              <a:path w="8899396" h="76962">
                <a:moveTo>
                  <a:pt x="0" y="0"/>
                </a:moveTo>
                <a:lnTo>
                  <a:pt x="8899395" y="0"/>
                </a:lnTo>
                <a:lnTo>
                  <a:pt x="8899395" y="76961"/>
                </a:lnTo>
                <a:lnTo>
                  <a:pt x="0" y="76961"/>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6325" name="Forme libre 10"/>
          <p:cNvSpPr>
            <a:spLocks noChangeArrowheads="1"/>
          </p:cNvSpPr>
          <p:nvPr/>
        </p:nvSpPr>
        <p:spPr bwMode="auto">
          <a:xfrm>
            <a:off x="8451850" y="3359150"/>
            <a:ext cx="200025" cy="207963"/>
          </a:xfrm>
          <a:custGeom>
            <a:avLst/>
            <a:gdLst>
              <a:gd name="T0" fmla="*/ 0 w 233173"/>
              <a:gd name="T1" fmla="*/ 0 h 230886"/>
              <a:gd name="T2" fmla="*/ 9315 w 233173"/>
              <a:gd name="T3" fmla="*/ 12845 h 230886"/>
              <a:gd name="T4" fmla="*/ 0 w 233173"/>
              <a:gd name="T5" fmla="*/ 25689 h 230886"/>
              <a:gd name="T6" fmla="*/ 0 60000 65536"/>
              <a:gd name="T7" fmla="*/ 0 60000 65536"/>
              <a:gd name="T8" fmla="*/ 0 60000 65536"/>
              <a:gd name="T9" fmla="*/ 0 w 233173"/>
              <a:gd name="T10" fmla="*/ 0 h 230886"/>
              <a:gd name="T11" fmla="*/ 233173 w 233173"/>
              <a:gd name="T12" fmla="*/ 230886 h 230886"/>
            </a:gdLst>
            <a:ahLst/>
            <a:cxnLst>
              <a:cxn ang="T6">
                <a:pos x="T0" y="T1"/>
              </a:cxn>
              <a:cxn ang="T7">
                <a:pos x="T2" y="T3"/>
              </a:cxn>
              <a:cxn ang="T8">
                <a:pos x="T4" y="T5"/>
              </a:cxn>
            </a:cxnLst>
            <a:rect l="T9" t="T10" r="T11" b="T12"/>
            <a:pathLst>
              <a:path w="233173" h="230886">
                <a:moveTo>
                  <a:pt x="0" y="0"/>
                </a:moveTo>
                <a:lnTo>
                  <a:pt x="233172" y="115443"/>
                </a:lnTo>
                <a:lnTo>
                  <a:pt x="0" y="230885"/>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6326" name="Forme libre 11"/>
          <p:cNvSpPr>
            <a:spLocks noChangeArrowheads="1"/>
          </p:cNvSpPr>
          <p:nvPr/>
        </p:nvSpPr>
        <p:spPr bwMode="auto">
          <a:xfrm>
            <a:off x="4264025" y="3252788"/>
            <a:ext cx="1138238" cy="428625"/>
          </a:xfrm>
          <a:custGeom>
            <a:avLst/>
            <a:gdLst>
              <a:gd name="T0" fmla="*/ 0 w 1332190"/>
              <a:gd name="T1" fmla="*/ 0 h 471008"/>
              <a:gd name="T2" fmla="*/ 0 w 1332190"/>
              <a:gd name="T3" fmla="*/ 65022 h 471008"/>
              <a:gd name="T4" fmla="*/ 48930 w 1332190"/>
              <a:gd name="T5" fmla="*/ 65022 h 471008"/>
              <a:gd name="T6" fmla="*/ 48930 w 1332190"/>
              <a:gd name="T7" fmla="*/ 0 h 471008"/>
              <a:gd name="T8" fmla="*/ 0 60000 65536"/>
              <a:gd name="T9" fmla="*/ 0 60000 65536"/>
              <a:gd name="T10" fmla="*/ 0 60000 65536"/>
              <a:gd name="T11" fmla="*/ 0 60000 65536"/>
              <a:gd name="T12" fmla="*/ 0 w 1332190"/>
              <a:gd name="T13" fmla="*/ 0 h 471008"/>
              <a:gd name="T14" fmla="*/ 1332190 w 1332190"/>
              <a:gd name="T15" fmla="*/ 471008 h 471008"/>
            </a:gdLst>
            <a:ahLst/>
            <a:cxnLst>
              <a:cxn ang="T8">
                <a:pos x="T0" y="T1"/>
              </a:cxn>
              <a:cxn ang="T9">
                <a:pos x="T2" y="T3"/>
              </a:cxn>
              <a:cxn ang="T10">
                <a:pos x="T4" y="T5"/>
              </a:cxn>
              <a:cxn ang="T11">
                <a:pos x="T6" y="T7"/>
              </a:cxn>
            </a:cxnLst>
            <a:rect l="T12" t="T13" r="T14" b="T15"/>
            <a:pathLst>
              <a:path w="1332190" h="471008">
                <a:moveTo>
                  <a:pt x="0" y="0"/>
                </a:moveTo>
                <a:lnTo>
                  <a:pt x="0" y="471007"/>
                </a:lnTo>
                <a:lnTo>
                  <a:pt x="1332189" y="471007"/>
                </a:lnTo>
                <a:lnTo>
                  <a:pt x="1332189"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6327" name="Forme libre 12"/>
          <p:cNvSpPr>
            <a:spLocks noChangeArrowheads="1"/>
          </p:cNvSpPr>
          <p:nvPr/>
        </p:nvSpPr>
        <p:spPr bwMode="auto">
          <a:xfrm>
            <a:off x="4264025" y="3252788"/>
            <a:ext cx="1138238" cy="428625"/>
          </a:xfrm>
          <a:custGeom>
            <a:avLst/>
            <a:gdLst>
              <a:gd name="T0" fmla="*/ 0 w 1332190"/>
              <a:gd name="T1" fmla="*/ 0 h 471008"/>
              <a:gd name="T2" fmla="*/ 0 w 1332190"/>
              <a:gd name="T3" fmla="*/ 65022 h 471008"/>
              <a:gd name="T4" fmla="*/ 48930 w 1332190"/>
              <a:gd name="T5" fmla="*/ 65022 h 471008"/>
              <a:gd name="T6" fmla="*/ 48930 w 1332190"/>
              <a:gd name="T7" fmla="*/ 0 h 471008"/>
              <a:gd name="T8" fmla="*/ 0 60000 65536"/>
              <a:gd name="T9" fmla="*/ 0 60000 65536"/>
              <a:gd name="T10" fmla="*/ 0 60000 65536"/>
              <a:gd name="T11" fmla="*/ 0 60000 65536"/>
              <a:gd name="T12" fmla="*/ 0 w 1332190"/>
              <a:gd name="T13" fmla="*/ 0 h 471008"/>
              <a:gd name="T14" fmla="*/ 1332190 w 1332190"/>
              <a:gd name="T15" fmla="*/ 471008 h 471008"/>
            </a:gdLst>
            <a:ahLst/>
            <a:cxnLst>
              <a:cxn ang="T8">
                <a:pos x="T0" y="T1"/>
              </a:cxn>
              <a:cxn ang="T9">
                <a:pos x="T2" y="T3"/>
              </a:cxn>
              <a:cxn ang="T10">
                <a:pos x="T4" y="T5"/>
              </a:cxn>
              <a:cxn ang="T11">
                <a:pos x="T6" y="T7"/>
              </a:cxn>
            </a:cxnLst>
            <a:rect l="T12" t="T13" r="T14" b="T15"/>
            <a:pathLst>
              <a:path w="1332190" h="471008">
                <a:moveTo>
                  <a:pt x="0" y="0"/>
                </a:moveTo>
                <a:lnTo>
                  <a:pt x="0" y="471007"/>
                </a:lnTo>
                <a:lnTo>
                  <a:pt x="1332189" y="471007"/>
                </a:lnTo>
                <a:lnTo>
                  <a:pt x="1332189"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6328" name="ZoneTexte 13"/>
          <p:cNvSpPr txBox="1">
            <a:spLocks noChangeArrowheads="1"/>
          </p:cNvSpPr>
          <p:nvPr/>
        </p:nvSpPr>
        <p:spPr bwMode="auto">
          <a:xfrm>
            <a:off x="1379538" y="904421"/>
            <a:ext cx="6633225" cy="450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0" algn="l"/>
              </a:tabLst>
              <a:defRPr>
                <a:solidFill>
                  <a:schemeClr val="tx1"/>
                </a:solidFill>
                <a:latin typeface="Verdana" pitchFamily="34" charset="0"/>
              </a:defRPr>
            </a:lvl1pPr>
            <a:lvl2pPr marL="742950" indent="-285750" defTabSz="801688" eaLnBrk="0" hangingPunct="0">
              <a:tabLst>
                <a:tab pos="0" algn="l"/>
              </a:tabLst>
              <a:defRPr>
                <a:solidFill>
                  <a:schemeClr val="tx1"/>
                </a:solidFill>
                <a:latin typeface="Verdana" pitchFamily="34" charset="0"/>
              </a:defRPr>
            </a:lvl2pPr>
            <a:lvl3pPr marL="1143000" indent="-228600" defTabSz="801688" eaLnBrk="0" hangingPunct="0">
              <a:tabLst>
                <a:tab pos="0" algn="l"/>
              </a:tabLst>
              <a:defRPr>
                <a:solidFill>
                  <a:schemeClr val="tx1"/>
                </a:solidFill>
                <a:latin typeface="Verdana" pitchFamily="34" charset="0"/>
              </a:defRPr>
            </a:lvl3pPr>
            <a:lvl4pPr marL="1600200" indent="-228600" defTabSz="801688" eaLnBrk="0" hangingPunct="0">
              <a:tabLst>
                <a:tab pos="0" algn="l"/>
              </a:tabLst>
              <a:defRPr>
                <a:solidFill>
                  <a:schemeClr val="tx1"/>
                </a:solidFill>
                <a:latin typeface="Verdana" pitchFamily="34" charset="0"/>
              </a:defRPr>
            </a:lvl4pPr>
            <a:lvl5pPr marL="2057400" indent="-228600" defTabSz="801688" eaLnBrk="0" hangingPunct="0">
              <a:tabLst>
                <a:tab pos="0" algn="l"/>
              </a:tabLst>
              <a:defRPr>
                <a:solidFill>
                  <a:schemeClr val="tx1"/>
                </a:solidFill>
                <a:latin typeface="Verdana" pitchFamily="34" charset="0"/>
              </a:defRPr>
            </a:lvl5pPr>
            <a:lvl6pPr marL="2514600" indent="-228600" defTabSz="801688" eaLnBrk="0" fontAlgn="base" hangingPunct="0">
              <a:spcBef>
                <a:spcPct val="0"/>
              </a:spcBef>
              <a:spcAft>
                <a:spcPct val="0"/>
              </a:spcAft>
              <a:tabLst>
                <a:tab pos="0" algn="l"/>
              </a:tabLst>
              <a:defRPr>
                <a:solidFill>
                  <a:schemeClr val="tx1"/>
                </a:solidFill>
                <a:latin typeface="Verdana" pitchFamily="34" charset="0"/>
              </a:defRPr>
            </a:lvl6pPr>
            <a:lvl7pPr marL="2971800" indent="-228600" defTabSz="801688" eaLnBrk="0" fontAlgn="base" hangingPunct="0">
              <a:spcBef>
                <a:spcPct val="0"/>
              </a:spcBef>
              <a:spcAft>
                <a:spcPct val="0"/>
              </a:spcAft>
              <a:tabLst>
                <a:tab pos="0" algn="l"/>
              </a:tabLst>
              <a:defRPr>
                <a:solidFill>
                  <a:schemeClr val="tx1"/>
                </a:solidFill>
                <a:latin typeface="Verdana" pitchFamily="34" charset="0"/>
              </a:defRPr>
            </a:lvl7pPr>
            <a:lvl8pPr marL="3429000" indent="-228600" defTabSz="801688" eaLnBrk="0" fontAlgn="base" hangingPunct="0">
              <a:spcBef>
                <a:spcPct val="0"/>
              </a:spcBef>
              <a:spcAft>
                <a:spcPct val="0"/>
              </a:spcAft>
              <a:tabLst>
                <a:tab pos="0" algn="l"/>
              </a:tabLst>
              <a:defRPr>
                <a:solidFill>
                  <a:schemeClr val="tx1"/>
                </a:solidFill>
                <a:latin typeface="Verdana" pitchFamily="34" charset="0"/>
              </a:defRPr>
            </a:lvl8pPr>
            <a:lvl9pPr marL="3886200" indent="-228600" defTabSz="801688" eaLnBrk="0" fontAlgn="base" hangingPunct="0">
              <a:spcBef>
                <a:spcPct val="0"/>
              </a:spcBef>
              <a:spcAft>
                <a:spcPct val="0"/>
              </a:spcAft>
              <a:tabLst>
                <a:tab pos="0" algn="l"/>
              </a:tabLst>
              <a:defRPr>
                <a:solidFill>
                  <a:schemeClr val="tx1"/>
                </a:solidFill>
                <a:latin typeface="Verdana" pitchFamily="34" charset="0"/>
              </a:defRPr>
            </a:lvl9pPr>
          </a:lstStyle>
          <a:p>
            <a:pPr eaLnBrk="1" fontAlgn="base" hangingPunct="1">
              <a:spcBef>
                <a:spcPct val="0"/>
              </a:spcBef>
              <a:spcAft>
                <a:spcPct val="0"/>
              </a:spcAft>
            </a:pPr>
            <a:r>
              <a:rPr lang="fr-BE" sz="2400" dirty="0" smtClean="0">
                <a:solidFill>
                  <a:srgbClr val="FF0000"/>
                </a:solidFill>
                <a:latin typeface="ComicSansMS_7_0_02221842"/>
                <a:cs typeface="Arial" pitchFamily="34" charset="0"/>
              </a:rPr>
              <a:t>Développement psychomoteur de « 2 à 3 ans »</a:t>
            </a:r>
          </a:p>
        </p:txBody>
      </p:sp>
      <p:sp>
        <p:nvSpPr>
          <p:cNvPr id="56329" name="ZoneTexte 14"/>
          <p:cNvSpPr txBox="1">
            <a:spLocks noChangeArrowheads="1"/>
          </p:cNvSpPr>
          <p:nvPr/>
        </p:nvSpPr>
        <p:spPr bwMode="auto">
          <a:xfrm>
            <a:off x="1651000" y="2120900"/>
            <a:ext cx="5808663"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4727575" algn="ctr"/>
              </a:tabLst>
              <a:defRPr>
                <a:solidFill>
                  <a:schemeClr val="tx1"/>
                </a:solidFill>
                <a:latin typeface="Verdana" pitchFamily="34" charset="0"/>
              </a:defRPr>
            </a:lvl1pPr>
            <a:lvl2pPr marL="742950" indent="-285750" defTabSz="801688" eaLnBrk="0" hangingPunct="0">
              <a:tabLst>
                <a:tab pos="4727575" algn="ctr"/>
              </a:tabLst>
              <a:defRPr>
                <a:solidFill>
                  <a:schemeClr val="tx1"/>
                </a:solidFill>
                <a:latin typeface="Verdana" pitchFamily="34" charset="0"/>
              </a:defRPr>
            </a:lvl2pPr>
            <a:lvl3pPr marL="1143000" indent="-228600" defTabSz="801688" eaLnBrk="0" hangingPunct="0">
              <a:tabLst>
                <a:tab pos="4727575" algn="ctr"/>
              </a:tabLst>
              <a:defRPr>
                <a:solidFill>
                  <a:schemeClr val="tx1"/>
                </a:solidFill>
                <a:latin typeface="Verdana" pitchFamily="34" charset="0"/>
              </a:defRPr>
            </a:lvl3pPr>
            <a:lvl4pPr marL="1600200" indent="-228600" defTabSz="801688" eaLnBrk="0" hangingPunct="0">
              <a:tabLst>
                <a:tab pos="4727575" algn="ctr"/>
              </a:tabLst>
              <a:defRPr>
                <a:solidFill>
                  <a:schemeClr val="tx1"/>
                </a:solidFill>
                <a:latin typeface="Verdana" pitchFamily="34" charset="0"/>
              </a:defRPr>
            </a:lvl4pPr>
            <a:lvl5pPr marL="2057400" indent="-228600" defTabSz="801688" eaLnBrk="0" hangingPunct="0">
              <a:tabLst>
                <a:tab pos="4727575"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4727575"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4727575"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4727575"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4727575"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Saute sur place	Tient sur un pied 1 sec</a:t>
            </a:r>
          </a:p>
        </p:txBody>
      </p:sp>
      <p:sp>
        <p:nvSpPr>
          <p:cNvPr id="56330" name="ZoneTexte 15"/>
          <p:cNvSpPr txBox="1">
            <a:spLocks noChangeArrowheads="1"/>
          </p:cNvSpPr>
          <p:nvPr/>
        </p:nvSpPr>
        <p:spPr bwMode="auto">
          <a:xfrm>
            <a:off x="1682750" y="2362200"/>
            <a:ext cx="5375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685800" algn="ctr"/>
                <a:tab pos="4694238" algn="ctr"/>
              </a:tabLst>
              <a:defRPr>
                <a:solidFill>
                  <a:schemeClr val="tx1"/>
                </a:solidFill>
                <a:latin typeface="Verdana" pitchFamily="34" charset="0"/>
              </a:defRPr>
            </a:lvl1pPr>
            <a:lvl2pPr marL="742950" indent="-285750" defTabSz="801688" eaLnBrk="0" hangingPunct="0">
              <a:tabLst>
                <a:tab pos="685800" algn="ctr"/>
                <a:tab pos="4694238" algn="ctr"/>
              </a:tabLst>
              <a:defRPr>
                <a:solidFill>
                  <a:schemeClr val="tx1"/>
                </a:solidFill>
                <a:latin typeface="Verdana" pitchFamily="34" charset="0"/>
              </a:defRPr>
            </a:lvl2pPr>
            <a:lvl3pPr marL="1143000" indent="-228600" defTabSz="801688" eaLnBrk="0" hangingPunct="0">
              <a:tabLst>
                <a:tab pos="685800" algn="ctr"/>
                <a:tab pos="4694238" algn="ctr"/>
              </a:tabLst>
              <a:defRPr>
                <a:solidFill>
                  <a:schemeClr val="tx1"/>
                </a:solidFill>
                <a:latin typeface="Verdana" pitchFamily="34" charset="0"/>
              </a:defRPr>
            </a:lvl3pPr>
            <a:lvl4pPr marL="1600200" indent="-228600" defTabSz="801688" eaLnBrk="0" hangingPunct="0">
              <a:tabLst>
                <a:tab pos="685800" algn="ctr"/>
                <a:tab pos="4694238" algn="ctr"/>
              </a:tabLst>
              <a:defRPr>
                <a:solidFill>
                  <a:schemeClr val="tx1"/>
                </a:solidFill>
                <a:latin typeface="Verdana" pitchFamily="34" charset="0"/>
              </a:defRPr>
            </a:lvl4pPr>
            <a:lvl5pPr marL="2057400" indent="-228600" defTabSz="801688" eaLnBrk="0" hangingPunct="0">
              <a:tabLst>
                <a:tab pos="685800" algn="ctr"/>
                <a:tab pos="469423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685800" algn="ctr"/>
                <a:tab pos="469423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685800" algn="ctr"/>
                <a:tab pos="469423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685800" algn="ctr"/>
                <a:tab pos="469423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685800" algn="ctr"/>
                <a:tab pos="469423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Ligne verticale	Fait un cercle</a:t>
            </a:r>
          </a:p>
        </p:txBody>
      </p:sp>
      <p:sp>
        <p:nvSpPr>
          <p:cNvPr id="56331" name="ZoneTexte 16"/>
          <p:cNvSpPr txBox="1">
            <a:spLocks noChangeArrowheads="1"/>
          </p:cNvSpPr>
          <p:nvPr/>
        </p:nvSpPr>
        <p:spPr bwMode="auto">
          <a:xfrm>
            <a:off x="5634892" y="2621935"/>
            <a:ext cx="1553308" cy="327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341313" algn="ctr"/>
                <a:tab pos="4349750" algn="ctr"/>
              </a:tabLst>
              <a:defRPr>
                <a:solidFill>
                  <a:schemeClr val="tx1"/>
                </a:solidFill>
                <a:latin typeface="Verdana" pitchFamily="34" charset="0"/>
              </a:defRPr>
            </a:lvl1pPr>
            <a:lvl2pPr marL="742950" indent="-285750" defTabSz="801688" eaLnBrk="0" hangingPunct="0">
              <a:tabLst>
                <a:tab pos="341313" algn="ctr"/>
                <a:tab pos="4349750" algn="ctr"/>
              </a:tabLst>
              <a:defRPr>
                <a:solidFill>
                  <a:schemeClr val="tx1"/>
                </a:solidFill>
                <a:latin typeface="Verdana" pitchFamily="34" charset="0"/>
              </a:defRPr>
            </a:lvl2pPr>
            <a:lvl3pPr marL="1143000" indent="-228600" defTabSz="801688" eaLnBrk="0" hangingPunct="0">
              <a:tabLst>
                <a:tab pos="341313" algn="ctr"/>
                <a:tab pos="4349750" algn="ctr"/>
              </a:tabLst>
              <a:defRPr>
                <a:solidFill>
                  <a:schemeClr val="tx1"/>
                </a:solidFill>
                <a:latin typeface="Verdana" pitchFamily="34" charset="0"/>
              </a:defRPr>
            </a:lvl3pPr>
            <a:lvl4pPr marL="1600200" indent="-228600" defTabSz="801688" eaLnBrk="0" hangingPunct="0">
              <a:tabLst>
                <a:tab pos="341313" algn="ctr"/>
                <a:tab pos="4349750" algn="ctr"/>
              </a:tabLst>
              <a:defRPr>
                <a:solidFill>
                  <a:schemeClr val="tx1"/>
                </a:solidFill>
                <a:latin typeface="Verdana" pitchFamily="34" charset="0"/>
              </a:defRPr>
            </a:lvl4pPr>
            <a:lvl5pPr marL="2057400" indent="-228600" defTabSz="801688" eaLnBrk="0" hangingPunct="0">
              <a:tabLst>
                <a:tab pos="341313" algn="ctr"/>
                <a:tab pos="434975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341313" algn="ctr"/>
                <a:tab pos="434975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341313" algn="ctr"/>
                <a:tab pos="434975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341313" algn="ctr"/>
                <a:tab pos="434975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341313" algn="ctr"/>
                <a:tab pos="4349750" algn="ctr"/>
              </a:tabLs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FF0000"/>
                </a:solidFill>
                <a:latin typeface="ComicSansMS_7_0_02221842"/>
                <a:cs typeface="Arial" pitchFamily="34" charset="0"/>
              </a:rPr>
              <a:t>	Dit son prénom</a:t>
            </a:r>
          </a:p>
        </p:txBody>
      </p:sp>
      <p:sp>
        <p:nvSpPr>
          <p:cNvPr id="56332" name="ZoneTexte 17"/>
          <p:cNvSpPr txBox="1">
            <a:spLocks noChangeArrowheads="1"/>
          </p:cNvSpPr>
          <p:nvPr/>
        </p:nvSpPr>
        <p:spPr bwMode="auto">
          <a:xfrm>
            <a:off x="1379538" y="2870200"/>
            <a:ext cx="5462587"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006975" algn="ctr"/>
              </a:tabLst>
              <a:defRPr>
                <a:solidFill>
                  <a:schemeClr val="tx1"/>
                </a:solidFill>
                <a:latin typeface="Verdana" pitchFamily="34" charset="0"/>
              </a:defRPr>
            </a:lvl1pPr>
            <a:lvl2pPr marL="742950" indent="-285750" defTabSz="801688" eaLnBrk="0" hangingPunct="0">
              <a:tabLst>
                <a:tab pos="5006975" algn="ctr"/>
              </a:tabLst>
              <a:defRPr>
                <a:solidFill>
                  <a:schemeClr val="tx1"/>
                </a:solidFill>
                <a:latin typeface="Verdana" pitchFamily="34" charset="0"/>
              </a:defRPr>
            </a:lvl2pPr>
            <a:lvl3pPr marL="1143000" indent="-228600" defTabSz="801688" eaLnBrk="0" hangingPunct="0">
              <a:tabLst>
                <a:tab pos="5006975" algn="ctr"/>
              </a:tabLst>
              <a:defRPr>
                <a:solidFill>
                  <a:schemeClr val="tx1"/>
                </a:solidFill>
                <a:latin typeface="Verdana" pitchFamily="34" charset="0"/>
              </a:defRPr>
            </a:lvl3pPr>
            <a:lvl4pPr marL="1600200" indent="-228600" defTabSz="801688" eaLnBrk="0" hangingPunct="0">
              <a:tabLst>
                <a:tab pos="5006975" algn="ctr"/>
              </a:tabLst>
              <a:defRPr>
                <a:solidFill>
                  <a:schemeClr val="tx1"/>
                </a:solidFill>
                <a:latin typeface="Verdana" pitchFamily="34" charset="0"/>
              </a:defRPr>
            </a:lvl4pPr>
            <a:lvl5pPr marL="2057400" indent="-228600" defTabSz="801688" eaLnBrk="0" hangingPunct="0">
              <a:tabLst>
                <a:tab pos="5006975"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006975"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006975"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006975"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006975" algn="ctr"/>
              </a:tabLst>
              <a:defRPr>
                <a:solidFill>
                  <a:schemeClr val="tx1"/>
                </a:solidFill>
                <a:latin typeface="Verdana" pitchFamily="34" charset="0"/>
              </a:defRPr>
            </a:lvl9pPr>
          </a:lstStyle>
          <a:p>
            <a:pPr eaLnBrk="1" fontAlgn="base" hangingPunct="1">
              <a:spcBef>
                <a:spcPct val="0"/>
              </a:spcBef>
              <a:spcAft>
                <a:spcPct val="0"/>
              </a:spcAft>
            </a:pPr>
            <a:r>
              <a:rPr lang="fr-BE" sz="1600" dirty="0" smtClean="0">
                <a:solidFill>
                  <a:srgbClr val="FF9900"/>
                </a:solidFill>
                <a:latin typeface="ComicSansMS_7_0_02221842"/>
                <a:cs typeface="Arial" pitchFamily="34" charset="0"/>
              </a:rPr>
              <a:t>Met une poupée au lit	S’habille</a:t>
            </a:r>
          </a:p>
        </p:txBody>
      </p:sp>
      <p:sp>
        <p:nvSpPr>
          <p:cNvPr id="56333" name="ZoneTexte 18"/>
          <p:cNvSpPr txBox="1">
            <a:spLocks noChangeArrowheads="1"/>
          </p:cNvSpPr>
          <p:nvPr/>
        </p:nvSpPr>
        <p:spPr bwMode="auto">
          <a:xfrm>
            <a:off x="4267200" y="3308350"/>
            <a:ext cx="1152558" cy="40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52450" algn="l"/>
              </a:tabLst>
              <a:defRPr>
                <a:solidFill>
                  <a:schemeClr val="tx1"/>
                </a:solidFill>
                <a:latin typeface="Verdana" pitchFamily="34" charset="0"/>
              </a:defRPr>
            </a:lvl1pPr>
            <a:lvl2pPr marL="742950" indent="-285750" defTabSz="801688" eaLnBrk="0" hangingPunct="0">
              <a:tabLst>
                <a:tab pos="552450" algn="l"/>
              </a:tabLst>
              <a:defRPr>
                <a:solidFill>
                  <a:schemeClr val="tx1"/>
                </a:solidFill>
                <a:latin typeface="Verdana" pitchFamily="34" charset="0"/>
              </a:defRPr>
            </a:lvl2pPr>
            <a:lvl3pPr marL="1143000" indent="-228600" defTabSz="801688" eaLnBrk="0" hangingPunct="0">
              <a:tabLst>
                <a:tab pos="552450" algn="l"/>
              </a:tabLst>
              <a:defRPr>
                <a:solidFill>
                  <a:schemeClr val="tx1"/>
                </a:solidFill>
                <a:latin typeface="Verdana" pitchFamily="34" charset="0"/>
              </a:defRPr>
            </a:lvl3pPr>
            <a:lvl4pPr marL="1600200" indent="-228600" defTabSz="801688" eaLnBrk="0" hangingPunct="0">
              <a:tabLst>
                <a:tab pos="552450" algn="l"/>
              </a:tabLst>
              <a:defRPr>
                <a:solidFill>
                  <a:schemeClr val="tx1"/>
                </a:solidFill>
                <a:latin typeface="Verdana" pitchFamily="34" charset="0"/>
              </a:defRPr>
            </a:lvl4pPr>
            <a:lvl5pPr marL="2057400" indent="-228600" defTabSz="801688" eaLnBrk="0" hangingPunct="0">
              <a:tabLst>
                <a:tab pos="552450" algn="l"/>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52450" algn="l"/>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52450" algn="l"/>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52450" algn="l"/>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52450" algn="l"/>
              </a:tabLst>
              <a:defRPr>
                <a:solidFill>
                  <a:schemeClr val="tx1"/>
                </a:solidFill>
                <a:latin typeface="Verdana" pitchFamily="34" charset="0"/>
              </a:defRPr>
            </a:lvl9pPr>
          </a:lstStyle>
          <a:p>
            <a:pPr eaLnBrk="1" fontAlgn="base" hangingPunct="1">
              <a:spcBef>
                <a:spcPct val="0"/>
              </a:spcBef>
              <a:spcAft>
                <a:spcPct val="0"/>
              </a:spcAft>
            </a:pPr>
            <a:r>
              <a:rPr lang="fr-BE" sz="2100" dirty="0" smtClean="0">
                <a:solidFill>
                  <a:srgbClr val="FF0000"/>
                </a:solidFill>
                <a:latin typeface="ComicSansMS_63_0_02221855"/>
                <a:cs typeface="Arial" pitchFamily="34" charset="0"/>
              </a:rPr>
              <a:t>2 - 3	ans</a:t>
            </a:r>
          </a:p>
        </p:txBody>
      </p:sp>
      <p:sp>
        <p:nvSpPr>
          <p:cNvPr id="56334" name="Forme libre 19"/>
          <p:cNvSpPr>
            <a:spLocks noChangeArrowheads="1"/>
          </p:cNvSpPr>
          <p:nvPr/>
        </p:nvSpPr>
        <p:spPr bwMode="auto">
          <a:xfrm>
            <a:off x="6057900" y="3951288"/>
            <a:ext cx="1130300" cy="1187450"/>
          </a:xfrm>
          <a:custGeom>
            <a:avLst/>
            <a:gdLst>
              <a:gd name="T0" fmla="*/ 22843 w 1321309"/>
              <a:gd name="T1" fmla="*/ 282 h 1308356"/>
              <a:gd name="T2" fmla="*/ 18900 w 1321309"/>
              <a:gd name="T3" fmla="*/ 2479 h 1308356"/>
              <a:gd name="T4" fmla="*/ 15193 w 1321309"/>
              <a:gd name="T5" fmla="*/ 6703 h 1308356"/>
              <a:gd name="T6" fmla="*/ 11771 w 1321309"/>
              <a:gd name="T7" fmla="*/ 12779 h 1308356"/>
              <a:gd name="T8" fmla="*/ 8684 w 1321309"/>
              <a:gd name="T9" fmla="*/ 20534 h 1308356"/>
              <a:gd name="T10" fmla="*/ 5986 w 1321309"/>
              <a:gd name="T11" fmla="*/ 29794 h 1308356"/>
              <a:gd name="T12" fmla="*/ 3725 w 1321309"/>
              <a:gd name="T13" fmla="*/ 40381 h 1308356"/>
              <a:gd name="T14" fmla="*/ 1954 w 1321309"/>
              <a:gd name="T15" fmla="*/ 52126 h 1308356"/>
              <a:gd name="T16" fmla="*/ 722 w 1321309"/>
              <a:gd name="T17" fmla="*/ 64846 h 1308356"/>
              <a:gd name="T18" fmla="*/ 83 w 1321309"/>
              <a:gd name="T19" fmla="*/ 78373 h 1308356"/>
              <a:gd name="T20" fmla="*/ 83 w 1321309"/>
              <a:gd name="T21" fmla="*/ 92394 h 1308356"/>
              <a:gd name="T22" fmla="*/ 722 w 1321309"/>
              <a:gd name="T23" fmla="*/ 105920 h 1308356"/>
              <a:gd name="T24" fmla="*/ 1954 w 1321309"/>
              <a:gd name="T25" fmla="*/ 118642 h 1308356"/>
              <a:gd name="T26" fmla="*/ 3725 w 1321309"/>
              <a:gd name="T27" fmla="*/ 130384 h 1308356"/>
              <a:gd name="T28" fmla="*/ 5986 w 1321309"/>
              <a:gd name="T29" fmla="*/ 140971 h 1308356"/>
              <a:gd name="T30" fmla="*/ 8684 w 1321309"/>
              <a:gd name="T31" fmla="*/ 150231 h 1308356"/>
              <a:gd name="T32" fmla="*/ 11771 w 1321309"/>
              <a:gd name="T33" fmla="*/ 157989 h 1308356"/>
              <a:gd name="T34" fmla="*/ 15193 w 1321309"/>
              <a:gd name="T35" fmla="*/ 164064 h 1308356"/>
              <a:gd name="T36" fmla="*/ 18900 w 1321309"/>
              <a:gd name="T37" fmla="*/ 168289 h 1308356"/>
              <a:gd name="T38" fmla="*/ 22843 w 1321309"/>
              <a:gd name="T39" fmla="*/ 170485 h 1308356"/>
              <a:gd name="T40" fmla="*/ 26928 w 1321309"/>
              <a:gd name="T41" fmla="*/ 170485 h 1308356"/>
              <a:gd name="T42" fmla="*/ 30871 w 1321309"/>
              <a:gd name="T43" fmla="*/ 168289 h 1308356"/>
              <a:gd name="T44" fmla="*/ 34579 w 1321309"/>
              <a:gd name="T45" fmla="*/ 164064 h 1308356"/>
              <a:gd name="T46" fmla="*/ 38002 w 1321309"/>
              <a:gd name="T47" fmla="*/ 157989 h 1308356"/>
              <a:gd name="T48" fmla="*/ 41088 w 1321309"/>
              <a:gd name="T49" fmla="*/ 150231 h 1308356"/>
              <a:gd name="T50" fmla="*/ 43786 w 1321309"/>
              <a:gd name="T51" fmla="*/ 140971 h 1308356"/>
              <a:gd name="T52" fmla="*/ 46047 w 1321309"/>
              <a:gd name="T53" fmla="*/ 130384 h 1308356"/>
              <a:gd name="T54" fmla="*/ 47818 w 1321309"/>
              <a:gd name="T55" fmla="*/ 118642 h 1308356"/>
              <a:gd name="T56" fmla="*/ 49049 w 1321309"/>
              <a:gd name="T57" fmla="*/ 105920 h 1308356"/>
              <a:gd name="T58" fmla="*/ 49688 w 1321309"/>
              <a:gd name="T59" fmla="*/ 92394 h 1308356"/>
              <a:gd name="T60" fmla="*/ 49688 w 1321309"/>
              <a:gd name="T61" fmla="*/ 78373 h 1308356"/>
              <a:gd name="T62" fmla="*/ 49049 w 1321309"/>
              <a:gd name="T63" fmla="*/ 64846 h 1308356"/>
              <a:gd name="T64" fmla="*/ 47818 w 1321309"/>
              <a:gd name="T65" fmla="*/ 52126 h 1308356"/>
              <a:gd name="T66" fmla="*/ 46047 w 1321309"/>
              <a:gd name="T67" fmla="*/ 40381 h 1308356"/>
              <a:gd name="T68" fmla="*/ 43786 w 1321309"/>
              <a:gd name="T69" fmla="*/ 29794 h 1308356"/>
              <a:gd name="T70" fmla="*/ 41088 w 1321309"/>
              <a:gd name="T71" fmla="*/ 20534 h 1308356"/>
              <a:gd name="T72" fmla="*/ 38002 w 1321309"/>
              <a:gd name="T73" fmla="*/ 12779 h 1308356"/>
              <a:gd name="T74" fmla="*/ 34579 w 1321309"/>
              <a:gd name="T75" fmla="*/ 6703 h 1308356"/>
              <a:gd name="T76" fmla="*/ 30871 w 1321309"/>
              <a:gd name="T77" fmla="*/ 2479 h 1308356"/>
              <a:gd name="T78" fmla="*/ 26928 w 1321309"/>
              <a:gd name="T79" fmla="*/ 282 h 13083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1309"/>
              <a:gd name="T121" fmla="*/ 0 h 1308356"/>
              <a:gd name="T122" fmla="*/ 1321309 w 1321309"/>
              <a:gd name="T123" fmla="*/ 1308356 h 13083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1309" h="1308356">
                <a:moveTo>
                  <a:pt x="660654" y="0"/>
                </a:moveTo>
                <a:lnTo>
                  <a:pt x="606412" y="2166"/>
                </a:lnTo>
                <a:lnTo>
                  <a:pt x="553387" y="8551"/>
                </a:lnTo>
                <a:lnTo>
                  <a:pt x="501750" y="18988"/>
                </a:lnTo>
                <a:lnTo>
                  <a:pt x="451670" y="33309"/>
                </a:lnTo>
                <a:lnTo>
                  <a:pt x="403315" y="51349"/>
                </a:lnTo>
                <a:lnTo>
                  <a:pt x="356854" y="72937"/>
                </a:lnTo>
                <a:lnTo>
                  <a:pt x="312458" y="97909"/>
                </a:lnTo>
                <a:lnTo>
                  <a:pt x="270293" y="126095"/>
                </a:lnTo>
                <a:lnTo>
                  <a:pt x="230530" y="157329"/>
                </a:lnTo>
                <a:lnTo>
                  <a:pt x="193339" y="191443"/>
                </a:lnTo>
                <a:lnTo>
                  <a:pt x="158886" y="228271"/>
                </a:lnTo>
                <a:lnTo>
                  <a:pt x="127343" y="267644"/>
                </a:lnTo>
                <a:lnTo>
                  <a:pt x="98878" y="309395"/>
                </a:lnTo>
                <a:lnTo>
                  <a:pt x="73659" y="353356"/>
                </a:lnTo>
                <a:lnTo>
                  <a:pt x="51856" y="399361"/>
                </a:lnTo>
                <a:lnTo>
                  <a:pt x="33639" y="447242"/>
                </a:lnTo>
                <a:lnTo>
                  <a:pt x="19176" y="496832"/>
                </a:lnTo>
                <a:lnTo>
                  <a:pt x="8635" y="547962"/>
                </a:lnTo>
                <a:lnTo>
                  <a:pt x="2187" y="600467"/>
                </a:lnTo>
                <a:lnTo>
                  <a:pt x="0" y="654177"/>
                </a:lnTo>
                <a:lnTo>
                  <a:pt x="2187" y="707888"/>
                </a:lnTo>
                <a:lnTo>
                  <a:pt x="8635" y="760393"/>
                </a:lnTo>
                <a:lnTo>
                  <a:pt x="19176" y="811523"/>
                </a:lnTo>
                <a:lnTo>
                  <a:pt x="33639" y="861113"/>
                </a:lnTo>
                <a:lnTo>
                  <a:pt x="51856" y="908994"/>
                </a:lnTo>
                <a:lnTo>
                  <a:pt x="73659" y="954999"/>
                </a:lnTo>
                <a:lnTo>
                  <a:pt x="98878" y="998961"/>
                </a:lnTo>
                <a:lnTo>
                  <a:pt x="127343" y="1040712"/>
                </a:lnTo>
                <a:lnTo>
                  <a:pt x="158886" y="1080084"/>
                </a:lnTo>
                <a:lnTo>
                  <a:pt x="193339" y="1116912"/>
                </a:lnTo>
                <a:lnTo>
                  <a:pt x="230530" y="1151026"/>
                </a:lnTo>
                <a:lnTo>
                  <a:pt x="270293" y="1182260"/>
                </a:lnTo>
                <a:lnTo>
                  <a:pt x="312458" y="1210446"/>
                </a:lnTo>
                <a:lnTo>
                  <a:pt x="356854" y="1235418"/>
                </a:lnTo>
                <a:lnTo>
                  <a:pt x="403315" y="1257007"/>
                </a:lnTo>
                <a:lnTo>
                  <a:pt x="451670" y="1275045"/>
                </a:lnTo>
                <a:lnTo>
                  <a:pt x="501750" y="1289367"/>
                </a:lnTo>
                <a:lnTo>
                  <a:pt x="553387" y="1299804"/>
                </a:lnTo>
                <a:lnTo>
                  <a:pt x="606412" y="1306189"/>
                </a:lnTo>
                <a:lnTo>
                  <a:pt x="660654" y="1308355"/>
                </a:lnTo>
                <a:lnTo>
                  <a:pt x="714897" y="1306189"/>
                </a:lnTo>
                <a:lnTo>
                  <a:pt x="767921" y="1299804"/>
                </a:lnTo>
                <a:lnTo>
                  <a:pt x="819558" y="1289367"/>
                </a:lnTo>
                <a:lnTo>
                  <a:pt x="869638" y="1275045"/>
                </a:lnTo>
                <a:lnTo>
                  <a:pt x="917994" y="1257007"/>
                </a:lnTo>
                <a:lnTo>
                  <a:pt x="964453" y="1235418"/>
                </a:lnTo>
                <a:lnTo>
                  <a:pt x="1008851" y="1210446"/>
                </a:lnTo>
                <a:lnTo>
                  <a:pt x="1051015" y="1182260"/>
                </a:lnTo>
                <a:lnTo>
                  <a:pt x="1090778" y="1151026"/>
                </a:lnTo>
                <a:lnTo>
                  <a:pt x="1127970" y="1116912"/>
                </a:lnTo>
                <a:lnTo>
                  <a:pt x="1162422" y="1080084"/>
                </a:lnTo>
                <a:lnTo>
                  <a:pt x="1193965" y="1040712"/>
                </a:lnTo>
                <a:lnTo>
                  <a:pt x="1222431" y="998961"/>
                </a:lnTo>
                <a:lnTo>
                  <a:pt x="1247649" y="954999"/>
                </a:lnTo>
                <a:lnTo>
                  <a:pt x="1269451" y="908994"/>
                </a:lnTo>
                <a:lnTo>
                  <a:pt x="1287669" y="861113"/>
                </a:lnTo>
                <a:lnTo>
                  <a:pt x="1302133" y="811523"/>
                </a:lnTo>
                <a:lnTo>
                  <a:pt x="1312673" y="760393"/>
                </a:lnTo>
                <a:lnTo>
                  <a:pt x="1319121" y="707888"/>
                </a:lnTo>
                <a:lnTo>
                  <a:pt x="1321308" y="654177"/>
                </a:lnTo>
                <a:lnTo>
                  <a:pt x="1319121" y="600467"/>
                </a:lnTo>
                <a:lnTo>
                  <a:pt x="1312673" y="547962"/>
                </a:lnTo>
                <a:lnTo>
                  <a:pt x="1302133" y="496832"/>
                </a:lnTo>
                <a:lnTo>
                  <a:pt x="1287669" y="447242"/>
                </a:lnTo>
                <a:lnTo>
                  <a:pt x="1269451" y="399361"/>
                </a:lnTo>
                <a:lnTo>
                  <a:pt x="1247649" y="353356"/>
                </a:lnTo>
                <a:lnTo>
                  <a:pt x="1222431" y="309395"/>
                </a:lnTo>
                <a:lnTo>
                  <a:pt x="1193965" y="267644"/>
                </a:lnTo>
                <a:lnTo>
                  <a:pt x="1162422" y="228271"/>
                </a:lnTo>
                <a:lnTo>
                  <a:pt x="1127970" y="191443"/>
                </a:lnTo>
                <a:lnTo>
                  <a:pt x="1090778" y="157329"/>
                </a:lnTo>
                <a:lnTo>
                  <a:pt x="1051015" y="126095"/>
                </a:lnTo>
                <a:lnTo>
                  <a:pt x="1008851" y="97909"/>
                </a:lnTo>
                <a:lnTo>
                  <a:pt x="964453" y="72937"/>
                </a:lnTo>
                <a:lnTo>
                  <a:pt x="917994" y="51349"/>
                </a:lnTo>
                <a:lnTo>
                  <a:pt x="869638" y="33309"/>
                </a:lnTo>
                <a:lnTo>
                  <a:pt x="819558" y="18988"/>
                </a:lnTo>
                <a:lnTo>
                  <a:pt x="767921" y="8551"/>
                </a:lnTo>
                <a:lnTo>
                  <a:pt x="714897" y="2166"/>
                </a:lnTo>
                <a:lnTo>
                  <a:pt x="660654" y="0"/>
                </a:lnTo>
                <a:close/>
              </a:path>
            </a:pathLst>
          </a:custGeom>
          <a:solidFill>
            <a:schemeClr val="accent1">
              <a:alpha val="0"/>
            </a:schemeClr>
          </a:solidFill>
          <a:ln w="57150" algn="ctr">
            <a:solidFill>
              <a:srgbClr val="0099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6335" name="Forme libre 20"/>
          <p:cNvSpPr>
            <a:spLocks noChangeArrowheads="1"/>
          </p:cNvSpPr>
          <p:nvPr/>
        </p:nvSpPr>
        <p:spPr bwMode="auto">
          <a:xfrm>
            <a:off x="2336800" y="3671888"/>
            <a:ext cx="0" cy="1258887"/>
          </a:xfrm>
          <a:custGeom>
            <a:avLst/>
            <a:gdLst>
              <a:gd name="T0" fmla="*/ 0 w 1"/>
              <a:gd name="T1" fmla="*/ 0 h 1385318"/>
              <a:gd name="T2" fmla="*/ 0 w 1"/>
              <a:gd name="T3" fmla="*/ 185666 h 1385318"/>
              <a:gd name="T4" fmla="*/ 0 60000 65536"/>
              <a:gd name="T5" fmla="*/ 0 60000 65536"/>
              <a:gd name="T6" fmla="*/ 0 w 1"/>
              <a:gd name="T7" fmla="*/ 0 h 1385318"/>
              <a:gd name="T8" fmla="*/ 0 w 1"/>
              <a:gd name="T9" fmla="*/ 1385318 h 1385318"/>
            </a:gdLst>
            <a:ahLst/>
            <a:cxnLst>
              <a:cxn ang="T4">
                <a:pos x="T0" y="T1"/>
              </a:cxn>
              <a:cxn ang="T5">
                <a:pos x="T2" y="T3"/>
              </a:cxn>
            </a:cxnLst>
            <a:rect l="T6" t="T7" r="T8" b="T9"/>
            <a:pathLst>
              <a:path w="1" h="1385318">
                <a:moveTo>
                  <a:pt x="0" y="0"/>
                </a:moveTo>
                <a:lnTo>
                  <a:pt x="0" y="1385317"/>
                </a:lnTo>
              </a:path>
            </a:pathLst>
          </a:custGeom>
          <a:noFill/>
          <a:ln w="38100" algn="ctr">
            <a:solidFill>
              <a:srgbClr val="009900"/>
            </a:solidFill>
            <a:round/>
            <a:headEnd/>
            <a:tailEnd/>
          </a:ln>
          <a:extLst>
            <a:ext uri="{909E8E84-426E-40DD-AFC4-6F175D3DCCD1}">
              <a14:hiddenFill xmlns:a14="http://schemas.microsoft.com/office/drawing/2010/main">
                <a:solidFill>
                  <a:srgbClr val="FFFFFF"/>
                </a:solidFill>
              </a14:hiddenFill>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Tree>
    <p:extLst>
      <p:ext uri="{BB962C8B-B14F-4D97-AF65-F5344CB8AC3E}">
        <p14:creationId xmlns:p14="http://schemas.microsoft.com/office/powerpoint/2010/main" val="118794445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Espace réservé du numéro de diapositive 22"/>
          <p:cNvSpPr txBox="1">
            <a:spLocks noGrp="1"/>
          </p:cNvSpPr>
          <p:nvPr/>
        </p:nvSpPr>
        <p:spPr>
          <a:xfrm>
            <a:off x="7924800" y="6416675"/>
            <a:ext cx="762000" cy="365125"/>
          </a:xfrm>
          <a:prstGeom prst="rect">
            <a:avLst/>
          </a:prstGeom>
          <a:noFill/>
        </p:spPr>
        <p:txBody>
          <a:bodyPr lIns="0" rIns="0" anchor="b"/>
          <a:lstStyle/>
          <a:p>
            <a:pPr algn="r" fontAlgn="base">
              <a:spcBef>
                <a:spcPct val="0"/>
              </a:spcBef>
              <a:spcAft>
                <a:spcPct val="0"/>
              </a:spcAft>
              <a:defRPr/>
            </a:pPr>
            <a:fld id="{99F733F1-34BC-4B72-A823-224ED0062814}" type="slidenum">
              <a:rPr lang="fr-FR" sz="1200">
                <a:solidFill>
                  <a:srgbClr val="006699">
                    <a:shade val="50000"/>
                  </a:srgbClr>
                </a:solidFill>
                <a:latin typeface="Arial" charset="0"/>
                <a:cs typeface="Arial" charset="0"/>
              </a:rPr>
              <a:pPr algn="r" fontAlgn="base">
                <a:spcBef>
                  <a:spcPct val="0"/>
                </a:spcBef>
                <a:spcAft>
                  <a:spcPct val="0"/>
                </a:spcAft>
                <a:defRPr/>
              </a:pPr>
              <a:t>45</a:t>
            </a:fld>
            <a:endParaRPr lang="fr-FR" sz="1200">
              <a:solidFill>
                <a:srgbClr val="006699">
                  <a:shade val="50000"/>
                </a:srgbClr>
              </a:solidFill>
              <a:latin typeface="Arial" charset="0"/>
              <a:cs typeface="Arial" charset="0"/>
            </a:endParaRPr>
          </a:p>
        </p:txBody>
      </p:sp>
      <p:sp>
        <p:nvSpPr>
          <p:cNvPr id="57348" name="Forme libre 9"/>
          <p:cNvSpPr>
            <a:spLocks noChangeArrowheads="1"/>
          </p:cNvSpPr>
          <p:nvPr/>
        </p:nvSpPr>
        <p:spPr bwMode="auto">
          <a:xfrm>
            <a:off x="874713" y="3427413"/>
            <a:ext cx="7608887" cy="71437"/>
          </a:xfrm>
          <a:custGeom>
            <a:avLst/>
            <a:gdLst>
              <a:gd name="T0" fmla="*/ 0 w 8899396"/>
              <a:gd name="T1" fmla="*/ 0 h 76962"/>
              <a:gd name="T2" fmla="*/ 331539 w 8899396"/>
              <a:gd name="T3" fmla="*/ 0 h 76962"/>
              <a:gd name="T4" fmla="*/ 331539 w 8899396"/>
              <a:gd name="T5" fmla="*/ 16101 h 76962"/>
              <a:gd name="T6" fmla="*/ 0 w 8899396"/>
              <a:gd name="T7" fmla="*/ 16101 h 76962"/>
              <a:gd name="T8" fmla="*/ 0 60000 65536"/>
              <a:gd name="T9" fmla="*/ 0 60000 65536"/>
              <a:gd name="T10" fmla="*/ 0 60000 65536"/>
              <a:gd name="T11" fmla="*/ 0 60000 65536"/>
              <a:gd name="T12" fmla="*/ 0 w 8899396"/>
              <a:gd name="T13" fmla="*/ 0 h 76962"/>
              <a:gd name="T14" fmla="*/ 8899396 w 8899396"/>
              <a:gd name="T15" fmla="*/ 76962 h 76962"/>
            </a:gdLst>
            <a:ahLst/>
            <a:cxnLst>
              <a:cxn ang="T8">
                <a:pos x="T0" y="T1"/>
              </a:cxn>
              <a:cxn ang="T9">
                <a:pos x="T2" y="T3"/>
              </a:cxn>
              <a:cxn ang="T10">
                <a:pos x="T4" y="T5"/>
              </a:cxn>
              <a:cxn ang="T11">
                <a:pos x="T6" y="T7"/>
              </a:cxn>
            </a:cxnLst>
            <a:rect l="T12" t="T13" r="T14" b="T15"/>
            <a:pathLst>
              <a:path w="8899396" h="76962">
                <a:moveTo>
                  <a:pt x="0" y="0"/>
                </a:moveTo>
                <a:lnTo>
                  <a:pt x="8899395" y="0"/>
                </a:lnTo>
                <a:lnTo>
                  <a:pt x="8899395" y="76961"/>
                </a:lnTo>
                <a:lnTo>
                  <a:pt x="0" y="76961"/>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49" name="Forme libre 10"/>
          <p:cNvSpPr>
            <a:spLocks noChangeArrowheads="1"/>
          </p:cNvSpPr>
          <p:nvPr/>
        </p:nvSpPr>
        <p:spPr bwMode="auto">
          <a:xfrm>
            <a:off x="8451850" y="3359150"/>
            <a:ext cx="200025" cy="207963"/>
          </a:xfrm>
          <a:custGeom>
            <a:avLst/>
            <a:gdLst>
              <a:gd name="T0" fmla="*/ 0 w 233173"/>
              <a:gd name="T1" fmla="*/ 0 h 230886"/>
              <a:gd name="T2" fmla="*/ 9315 w 233173"/>
              <a:gd name="T3" fmla="*/ 12845 h 230886"/>
              <a:gd name="T4" fmla="*/ 0 w 233173"/>
              <a:gd name="T5" fmla="*/ 25689 h 230886"/>
              <a:gd name="T6" fmla="*/ 0 60000 65536"/>
              <a:gd name="T7" fmla="*/ 0 60000 65536"/>
              <a:gd name="T8" fmla="*/ 0 60000 65536"/>
              <a:gd name="T9" fmla="*/ 0 w 233173"/>
              <a:gd name="T10" fmla="*/ 0 h 230886"/>
              <a:gd name="T11" fmla="*/ 233173 w 233173"/>
              <a:gd name="T12" fmla="*/ 230886 h 230886"/>
            </a:gdLst>
            <a:ahLst/>
            <a:cxnLst>
              <a:cxn ang="T6">
                <a:pos x="T0" y="T1"/>
              </a:cxn>
              <a:cxn ang="T7">
                <a:pos x="T2" y="T3"/>
              </a:cxn>
              <a:cxn ang="T8">
                <a:pos x="T4" y="T5"/>
              </a:cxn>
            </a:cxnLst>
            <a:rect l="T9" t="T10" r="T11" b="T12"/>
            <a:pathLst>
              <a:path w="233173" h="230886">
                <a:moveTo>
                  <a:pt x="0" y="0"/>
                </a:moveTo>
                <a:lnTo>
                  <a:pt x="233172" y="115443"/>
                </a:lnTo>
                <a:lnTo>
                  <a:pt x="0" y="230885"/>
                </a:lnTo>
                <a:lnTo>
                  <a:pt x="0" y="0"/>
                </a:lnTo>
                <a:close/>
              </a:path>
            </a:pathLst>
          </a:custGeom>
          <a:solidFill>
            <a:srgbClr val="FF0000"/>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50" name="ZoneTexte 11"/>
          <p:cNvSpPr txBox="1">
            <a:spLocks noChangeArrowheads="1"/>
          </p:cNvSpPr>
          <p:nvPr/>
        </p:nvSpPr>
        <p:spPr bwMode="auto">
          <a:xfrm>
            <a:off x="3924300" y="549275"/>
            <a:ext cx="44291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0" algn="l"/>
              </a:tabLst>
              <a:defRPr>
                <a:solidFill>
                  <a:schemeClr val="tx1"/>
                </a:solidFill>
                <a:latin typeface="Verdana" pitchFamily="34" charset="0"/>
              </a:defRPr>
            </a:lvl1pPr>
            <a:lvl2pPr marL="742950" indent="-285750" defTabSz="801688" eaLnBrk="0" hangingPunct="0">
              <a:tabLst>
                <a:tab pos="0" algn="l"/>
              </a:tabLst>
              <a:defRPr>
                <a:solidFill>
                  <a:schemeClr val="tx1"/>
                </a:solidFill>
                <a:latin typeface="Verdana" pitchFamily="34" charset="0"/>
              </a:defRPr>
            </a:lvl2pPr>
            <a:lvl3pPr marL="1143000" indent="-228600" defTabSz="801688" eaLnBrk="0" hangingPunct="0">
              <a:tabLst>
                <a:tab pos="0" algn="l"/>
              </a:tabLst>
              <a:defRPr>
                <a:solidFill>
                  <a:schemeClr val="tx1"/>
                </a:solidFill>
                <a:latin typeface="Verdana" pitchFamily="34" charset="0"/>
              </a:defRPr>
            </a:lvl3pPr>
            <a:lvl4pPr marL="1600200" indent="-228600" defTabSz="801688" eaLnBrk="0" hangingPunct="0">
              <a:tabLst>
                <a:tab pos="0" algn="l"/>
              </a:tabLst>
              <a:defRPr>
                <a:solidFill>
                  <a:schemeClr val="tx1"/>
                </a:solidFill>
                <a:latin typeface="Verdana" pitchFamily="34" charset="0"/>
              </a:defRPr>
            </a:lvl4pPr>
            <a:lvl5pPr marL="2057400" indent="-228600" defTabSz="801688" eaLnBrk="0" hangingPunct="0">
              <a:tabLst>
                <a:tab pos="0" algn="l"/>
              </a:tabLst>
              <a:defRPr>
                <a:solidFill>
                  <a:schemeClr val="tx1"/>
                </a:solidFill>
                <a:latin typeface="Verdana" pitchFamily="34" charset="0"/>
              </a:defRPr>
            </a:lvl5pPr>
            <a:lvl6pPr marL="2514600" indent="-228600" defTabSz="801688" eaLnBrk="0" fontAlgn="base" hangingPunct="0">
              <a:spcBef>
                <a:spcPct val="0"/>
              </a:spcBef>
              <a:spcAft>
                <a:spcPct val="0"/>
              </a:spcAft>
              <a:tabLst>
                <a:tab pos="0" algn="l"/>
              </a:tabLst>
              <a:defRPr>
                <a:solidFill>
                  <a:schemeClr val="tx1"/>
                </a:solidFill>
                <a:latin typeface="Verdana" pitchFamily="34" charset="0"/>
              </a:defRPr>
            </a:lvl6pPr>
            <a:lvl7pPr marL="2971800" indent="-228600" defTabSz="801688" eaLnBrk="0" fontAlgn="base" hangingPunct="0">
              <a:spcBef>
                <a:spcPct val="0"/>
              </a:spcBef>
              <a:spcAft>
                <a:spcPct val="0"/>
              </a:spcAft>
              <a:tabLst>
                <a:tab pos="0" algn="l"/>
              </a:tabLst>
              <a:defRPr>
                <a:solidFill>
                  <a:schemeClr val="tx1"/>
                </a:solidFill>
                <a:latin typeface="Verdana" pitchFamily="34" charset="0"/>
              </a:defRPr>
            </a:lvl7pPr>
            <a:lvl8pPr marL="3429000" indent="-228600" defTabSz="801688" eaLnBrk="0" fontAlgn="base" hangingPunct="0">
              <a:spcBef>
                <a:spcPct val="0"/>
              </a:spcBef>
              <a:spcAft>
                <a:spcPct val="0"/>
              </a:spcAft>
              <a:tabLst>
                <a:tab pos="0" algn="l"/>
              </a:tabLst>
              <a:defRPr>
                <a:solidFill>
                  <a:schemeClr val="tx1"/>
                </a:solidFill>
                <a:latin typeface="Verdana" pitchFamily="34" charset="0"/>
              </a:defRPr>
            </a:lvl8pPr>
            <a:lvl9pPr marL="3886200" indent="-228600" defTabSz="801688" eaLnBrk="0" fontAlgn="base" hangingPunct="0">
              <a:spcBef>
                <a:spcPct val="0"/>
              </a:spcBef>
              <a:spcAft>
                <a:spcPct val="0"/>
              </a:spcAft>
              <a:tabLst>
                <a:tab pos="0" algn="l"/>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Développement psychomoteur de « 3 à 5 ans »</a:t>
            </a:r>
          </a:p>
        </p:txBody>
      </p:sp>
      <p:sp>
        <p:nvSpPr>
          <p:cNvPr id="57351" name="ZoneTexte 12"/>
          <p:cNvSpPr txBox="1">
            <a:spLocks noChangeArrowheads="1"/>
          </p:cNvSpPr>
          <p:nvPr/>
        </p:nvSpPr>
        <p:spPr bwMode="auto">
          <a:xfrm>
            <a:off x="1520825" y="2189163"/>
            <a:ext cx="63166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462588" algn="ctr"/>
              </a:tabLst>
              <a:defRPr>
                <a:solidFill>
                  <a:schemeClr val="tx1"/>
                </a:solidFill>
                <a:latin typeface="Verdana" pitchFamily="34" charset="0"/>
              </a:defRPr>
            </a:lvl1pPr>
            <a:lvl2pPr marL="742950" indent="-285750" defTabSz="801688" eaLnBrk="0" hangingPunct="0">
              <a:tabLst>
                <a:tab pos="5462588" algn="ctr"/>
              </a:tabLst>
              <a:defRPr>
                <a:solidFill>
                  <a:schemeClr val="tx1"/>
                </a:solidFill>
                <a:latin typeface="Verdana" pitchFamily="34" charset="0"/>
              </a:defRPr>
            </a:lvl2pPr>
            <a:lvl3pPr marL="1143000" indent="-228600" defTabSz="801688" eaLnBrk="0" hangingPunct="0">
              <a:tabLst>
                <a:tab pos="5462588" algn="ctr"/>
              </a:tabLst>
              <a:defRPr>
                <a:solidFill>
                  <a:schemeClr val="tx1"/>
                </a:solidFill>
                <a:latin typeface="Verdana" pitchFamily="34" charset="0"/>
              </a:defRPr>
            </a:lvl3pPr>
            <a:lvl4pPr marL="1600200" indent="-228600" defTabSz="801688" eaLnBrk="0" hangingPunct="0">
              <a:tabLst>
                <a:tab pos="5462588" algn="ctr"/>
              </a:tabLst>
              <a:defRPr>
                <a:solidFill>
                  <a:schemeClr val="tx1"/>
                </a:solidFill>
                <a:latin typeface="Verdana" pitchFamily="34" charset="0"/>
              </a:defRPr>
            </a:lvl4pPr>
            <a:lvl5pPr marL="2057400" indent="-228600" defTabSz="801688" eaLnBrk="0" hangingPunct="0">
              <a:tabLst>
                <a:tab pos="54625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4625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4625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4625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4625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Marche sur 1 ligne	Marche en arrière</a:t>
            </a:r>
          </a:p>
        </p:txBody>
      </p:sp>
      <p:sp>
        <p:nvSpPr>
          <p:cNvPr id="57352" name="ZoneTexte 13"/>
          <p:cNvSpPr txBox="1">
            <a:spLocks noChangeArrowheads="1"/>
          </p:cNvSpPr>
          <p:nvPr/>
        </p:nvSpPr>
        <p:spPr bwMode="auto">
          <a:xfrm>
            <a:off x="2117725" y="2432050"/>
            <a:ext cx="53149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242888" algn="ctr"/>
                <a:tab pos="4851400" algn="ctr"/>
              </a:tabLst>
              <a:defRPr>
                <a:solidFill>
                  <a:schemeClr val="tx1"/>
                </a:solidFill>
                <a:latin typeface="Verdana" pitchFamily="34" charset="0"/>
              </a:defRPr>
            </a:lvl1pPr>
            <a:lvl2pPr marL="742950" indent="-285750" defTabSz="801688" eaLnBrk="0" hangingPunct="0">
              <a:tabLst>
                <a:tab pos="242888" algn="ctr"/>
                <a:tab pos="4851400" algn="ctr"/>
              </a:tabLst>
              <a:defRPr>
                <a:solidFill>
                  <a:schemeClr val="tx1"/>
                </a:solidFill>
                <a:latin typeface="Verdana" pitchFamily="34" charset="0"/>
              </a:defRPr>
            </a:lvl2pPr>
            <a:lvl3pPr marL="1143000" indent="-228600" defTabSz="801688" eaLnBrk="0" hangingPunct="0">
              <a:tabLst>
                <a:tab pos="242888" algn="ctr"/>
                <a:tab pos="4851400" algn="ctr"/>
              </a:tabLst>
              <a:defRPr>
                <a:solidFill>
                  <a:schemeClr val="tx1"/>
                </a:solidFill>
                <a:latin typeface="Verdana" pitchFamily="34" charset="0"/>
              </a:defRPr>
            </a:lvl3pPr>
            <a:lvl4pPr marL="1600200" indent="-228600" defTabSz="801688" eaLnBrk="0" hangingPunct="0">
              <a:tabLst>
                <a:tab pos="242888" algn="ctr"/>
                <a:tab pos="4851400" algn="ctr"/>
              </a:tabLst>
              <a:defRPr>
                <a:solidFill>
                  <a:schemeClr val="tx1"/>
                </a:solidFill>
                <a:latin typeface="Verdana" pitchFamily="34" charset="0"/>
              </a:defRPr>
            </a:lvl4pPr>
            <a:lvl5pPr marL="2057400" indent="-228600" defTabSz="801688" eaLnBrk="0" hangingPunct="0">
              <a:tabLst>
                <a:tab pos="242888" algn="ctr"/>
                <a:tab pos="485140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242888" algn="ctr"/>
                <a:tab pos="485140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242888" algn="ctr"/>
                <a:tab pos="485140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242888" algn="ctr"/>
                <a:tab pos="485140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242888" algn="ctr"/>
                <a:tab pos="4851400"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Croix	Losange</a:t>
            </a:r>
          </a:p>
        </p:txBody>
      </p:sp>
      <p:sp>
        <p:nvSpPr>
          <p:cNvPr id="57353" name="ZoneTexte 14"/>
          <p:cNvSpPr txBox="1">
            <a:spLocks noChangeArrowheads="1"/>
          </p:cNvSpPr>
          <p:nvPr/>
        </p:nvSpPr>
        <p:spPr bwMode="auto">
          <a:xfrm>
            <a:off x="1281113" y="2686050"/>
            <a:ext cx="6488112"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5708650" algn="ctr"/>
              </a:tabLst>
              <a:defRPr>
                <a:solidFill>
                  <a:schemeClr val="tx1"/>
                </a:solidFill>
                <a:latin typeface="Verdana" pitchFamily="34" charset="0"/>
              </a:defRPr>
            </a:lvl1pPr>
            <a:lvl2pPr marL="742950" indent="-285750" defTabSz="801688" eaLnBrk="0" hangingPunct="0">
              <a:tabLst>
                <a:tab pos="5708650" algn="ctr"/>
              </a:tabLst>
              <a:defRPr>
                <a:solidFill>
                  <a:schemeClr val="tx1"/>
                </a:solidFill>
                <a:latin typeface="Verdana" pitchFamily="34" charset="0"/>
              </a:defRPr>
            </a:lvl2pPr>
            <a:lvl3pPr marL="1143000" indent="-228600" defTabSz="801688" eaLnBrk="0" hangingPunct="0">
              <a:tabLst>
                <a:tab pos="5708650" algn="ctr"/>
              </a:tabLst>
              <a:defRPr>
                <a:solidFill>
                  <a:schemeClr val="tx1"/>
                </a:solidFill>
                <a:latin typeface="Verdana" pitchFamily="34" charset="0"/>
              </a:defRPr>
            </a:lvl3pPr>
            <a:lvl4pPr marL="1600200" indent="-228600" defTabSz="801688" eaLnBrk="0" hangingPunct="0">
              <a:tabLst>
                <a:tab pos="5708650" algn="ctr"/>
              </a:tabLst>
              <a:defRPr>
                <a:solidFill>
                  <a:schemeClr val="tx1"/>
                </a:solidFill>
                <a:latin typeface="Verdana" pitchFamily="34" charset="0"/>
              </a:defRPr>
            </a:lvl4pPr>
            <a:lvl5pPr marL="2057400" indent="-228600" defTabSz="801688" eaLnBrk="0" hangingPunct="0">
              <a:tabLst>
                <a:tab pos="5708650"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5708650"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5708650"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5708650"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5708650"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Différence garçon/fille	Définit des mots</a:t>
            </a:r>
          </a:p>
        </p:txBody>
      </p:sp>
      <p:sp>
        <p:nvSpPr>
          <p:cNvPr id="57354" name="ZoneTexte 15"/>
          <p:cNvSpPr txBox="1">
            <a:spLocks noChangeArrowheads="1"/>
          </p:cNvSpPr>
          <p:nvPr/>
        </p:nvSpPr>
        <p:spPr bwMode="auto">
          <a:xfrm>
            <a:off x="1466850" y="2938463"/>
            <a:ext cx="66786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909638" algn="ctr"/>
                <a:tab pos="5519738" algn="ctr"/>
              </a:tabLst>
              <a:defRPr>
                <a:solidFill>
                  <a:schemeClr val="tx1"/>
                </a:solidFill>
                <a:latin typeface="Verdana" pitchFamily="34" charset="0"/>
              </a:defRPr>
            </a:lvl1pPr>
            <a:lvl2pPr marL="742950" indent="-285750" defTabSz="801688" eaLnBrk="0" hangingPunct="0">
              <a:tabLst>
                <a:tab pos="909638" algn="ctr"/>
                <a:tab pos="5519738" algn="ctr"/>
              </a:tabLst>
              <a:defRPr>
                <a:solidFill>
                  <a:schemeClr val="tx1"/>
                </a:solidFill>
                <a:latin typeface="Verdana" pitchFamily="34" charset="0"/>
              </a:defRPr>
            </a:lvl2pPr>
            <a:lvl3pPr marL="1143000" indent="-228600" defTabSz="801688" eaLnBrk="0" hangingPunct="0">
              <a:tabLst>
                <a:tab pos="909638" algn="ctr"/>
                <a:tab pos="5519738" algn="ctr"/>
              </a:tabLst>
              <a:defRPr>
                <a:solidFill>
                  <a:schemeClr val="tx1"/>
                </a:solidFill>
                <a:latin typeface="Verdana" pitchFamily="34" charset="0"/>
              </a:defRPr>
            </a:lvl3pPr>
            <a:lvl4pPr marL="1600200" indent="-228600" defTabSz="801688" eaLnBrk="0" hangingPunct="0">
              <a:tabLst>
                <a:tab pos="909638" algn="ctr"/>
                <a:tab pos="5519738" algn="ctr"/>
              </a:tabLst>
              <a:defRPr>
                <a:solidFill>
                  <a:schemeClr val="tx1"/>
                </a:solidFill>
                <a:latin typeface="Verdana" pitchFamily="34" charset="0"/>
              </a:defRPr>
            </a:lvl4pPr>
            <a:lvl5pPr marL="2057400" indent="-228600" defTabSz="801688" eaLnBrk="0" hangingPunct="0">
              <a:tabLst>
                <a:tab pos="909638" algn="ctr"/>
                <a:tab pos="551973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909638" algn="ctr"/>
                <a:tab pos="551973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909638" algn="ctr"/>
                <a:tab pos="551973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909638" algn="ctr"/>
                <a:tab pos="551973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909638" algn="ctr"/>
                <a:tab pos="551973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Met ses chaussures	S’habille et se déshabille</a:t>
            </a:r>
          </a:p>
        </p:txBody>
      </p:sp>
      <p:sp>
        <p:nvSpPr>
          <p:cNvPr id="57355" name="Forme libre 16"/>
          <p:cNvSpPr>
            <a:spLocks noChangeArrowheads="1"/>
          </p:cNvSpPr>
          <p:nvPr/>
        </p:nvSpPr>
        <p:spPr bwMode="auto">
          <a:xfrm>
            <a:off x="3068638" y="3287713"/>
            <a:ext cx="330200" cy="428625"/>
          </a:xfrm>
          <a:custGeom>
            <a:avLst/>
            <a:gdLst>
              <a:gd name="T0" fmla="*/ 0 w 387067"/>
              <a:gd name="T1" fmla="*/ 0 h 471008"/>
              <a:gd name="T2" fmla="*/ 0 w 387067"/>
              <a:gd name="T3" fmla="*/ 65022 h 471008"/>
              <a:gd name="T4" fmla="*/ 13759 w 387067"/>
              <a:gd name="T5" fmla="*/ 65022 h 471008"/>
              <a:gd name="T6" fmla="*/ 13759 w 387067"/>
              <a:gd name="T7" fmla="*/ 0 h 471008"/>
              <a:gd name="T8" fmla="*/ 0 60000 65536"/>
              <a:gd name="T9" fmla="*/ 0 60000 65536"/>
              <a:gd name="T10" fmla="*/ 0 60000 65536"/>
              <a:gd name="T11" fmla="*/ 0 60000 65536"/>
              <a:gd name="T12" fmla="*/ 0 w 387067"/>
              <a:gd name="T13" fmla="*/ 0 h 471008"/>
              <a:gd name="T14" fmla="*/ 387067 w 387067"/>
              <a:gd name="T15" fmla="*/ 471008 h 471008"/>
            </a:gdLst>
            <a:ahLst/>
            <a:cxnLst>
              <a:cxn ang="T8">
                <a:pos x="T0" y="T1"/>
              </a:cxn>
              <a:cxn ang="T9">
                <a:pos x="T2" y="T3"/>
              </a:cxn>
              <a:cxn ang="T10">
                <a:pos x="T4" y="T5"/>
              </a:cxn>
              <a:cxn ang="T11">
                <a:pos x="T6" y="T7"/>
              </a:cxn>
            </a:cxnLst>
            <a:rect l="T12" t="T13" r="T14" b="T15"/>
            <a:pathLst>
              <a:path w="387067" h="471008">
                <a:moveTo>
                  <a:pt x="0" y="0"/>
                </a:moveTo>
                <a:lnTo>
                  <a:pt x="0" y="471007"/>
                </a:lnTo>
                <a:lnTo>
                  <a:pt x="387066" y="471007"/>
                </a:lnTo>
                <a:lnTo>
                  <a:pt x="387066"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56" name="Forme libre 17"/>
          <p:cNvSpPr>
            <a:spLocks noChangeArrowheads="1"/>
          </p:cNvSpPr>
          <p:nvPr/>
        </p:nvSpPr>
        <p:spPr bwMode="auto">
          <a:xfrm>
            <a:off x="3068638" y="3287713"/>
            <a:ext cx="330200" cy="428625"/>
          </a:xfrm>
          <a:custGeom>
            <a:avLst/>
            <a:gdLst>
              <a:gd name="T0" fmla="*/ 0 w 387067"/>
              <a:gd name="T1" fmla="*/ 0 h 471008"/>
              <a:gd name="T2" fmla="*/ 0 w 387067"/>
              <a:gd name="T3" fmla="*/ 65022 h 471008"/>
              <a:gd name="T4" fmla="*/ 13759 w 387067"/>
              <a:gd name="T5" fmla="*/ 65022 h 471008"/>
              <a:gd name="T6" fmla="*/ 13759 w 387067"/>
              <a:gd name="T7" fmla="*/ 0 h 471008"/>
              <a:gd name="T8" fmla="*/ 0 60000 65536"/>
              <a:gd name="T9" fmla="*/ 0 60000 65536"/>
              <a:gd name="T10" fmla="*/ 0 60000 65536"/>
              <a:gd name="T11" fmla="*/ 0 60000 65536"/>
              <a:gd name="T12" fmla="*/ 0 w 387067"/>
              <a:gd name="T13" fmla="*/ 0 h 471008"/>
              <a:gd name="T14" fmla="*/ 387067 w 387067"/>
              <a:gd name="T15" fmla="*/ 471008 h 471008"/>
            </a:gdLst>
            <a:ahLst/>
            <a:cxnLst>
              <a:cxn ang="T8">
                <a:pos x="T0" y="T1"/>
              </a:cxn>
              <a:cxn ang="T9">
                <a:pos x="T2" y="T3"/>
              </a:cxn>
              <a:cxn ang="T10">
                <a:pos x="T4" y="T5"/>
              </a:cxn>
              <a:cxn ang="T11">
                <a:pos x="T6" y="T7"/>
              </a:cxn>
            </a:cxnLst>
            <a:rect l="T12" t="T13" r="T14" b="T15"/>
            <a:pathLst>
              <a:path w="387067" h="471008">
                <a:moveTo>
                  <a:pt x="0" y="0"/>
                </a:moveTo>
                <a:lnTo>
                  <a:pt x="0" y="471007"/>
                </a:lnTo>
                <a:lnTo>
                  <a:pt x="387066" y="471007"/>
                </a:lnTo>
                <a:lnTo>
                  <a:pt x="387066"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57" name="ZoneTexte 18"/>
          <p:cNvSpPr txBox="1">
            <a:spLocks noChangeArrowheads="1"/>
          </p:cNvSpPr>
          <p:nvPr/>
        </p:nvSpPr>
        <p:spPr bwMode="auto">
          <a:xfrm>
            <a:off x="3095625" y="3343275"/>
            <a:ext cx="310982" cy="404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100" dirty="0">
                <a:solidFill>
                  <a:srgbClr val="FF0000"/>
                </a:solidFill>
                <a:latin typeface="ComicSansMS_63_0_02221855"/>
                <a:cs typeface="Arial" pitchFamily="34" charset="0"/>
              </a:rPr>
              <a:t>3</a:t>
            </a:r>
            <a:endParaRPr lang="fr-BE" sz="2100" dirty="0" smtClean="0">
              <a:solidFill>
                <a:srgbClr val="FF0000"/>
              </a:solidFill>
              <a:latin typeface="ComicSansMS_63_0_02221855"/>
              <a:cs typeface="Arial" pitchFamily="34" charset="0"/>
            </a:endParaRPr>
          </a:p>
        </p:txBody>
      </p:sp>
      <p:sp>
        <p:nvSpPr>
          <p:cNvPr id="57358" name="Forme libre 19"/>
          <p:cNvSpPr>
            <a:spLocks noChangeArrowheads="1"/>
          </p:cNvSpPr>
          <p:nvPr/>
        </p:nvSpPr>
        <p:spPr bwMode="auto">
          <a:xfrm>
            <a:off x="5526088" y="3287713"/>
            <a:ext cx="331787" cy="428625"/>
          </a:xfrm>
          <a:custGeom>
            <a:avLst/>
            <a:gdLst>
              <a:gd name="T0" fmla="*/ 0 w 387066"/>
              <a:gd name="T1" fmla="*/ 0 h 471008"/>
              <a:gd name="T2" fmla="*/ 0 w 387066"/>
              <a:gd name="T3" fmla="*/ 65022 h 471008"/>
              <a:gd name="T4" fmla="*/ 15217 w 387066"/>
              <a:gd name="T5" fmla="*/ 65022 h 471008"/>
              <a:gd name="T6" fmla="*/ 15217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rgbClr val="FFFFFF"/>
          </a:solidFill>
          <a:ln>
            <a:noFill/>
          </a:ln>
          <a:extLst>
            <a:ext uri="{91240B29-F687-4F45-9708-019B960494DF}">
              <a14:hiddenLine xmlns:a14="http://schemas.microsoft.com/office/drawing/2010/main" w="42500" algn="ctr">
                <a:solidFill>
                  <a:srgbClr val="000000"/>
                </a:solidFill>
                <a:miter lim="800000"/>
                <a:headEnd/>
                <a:tailEnd/>
              </a14:hiddenLine>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59" name="Forme libre 20"/>
          <p:cNvSpPr>
            <a:spLocks noChangeArrowheads="1"/>
          </p:cNvSpPr>
          <p:nvPr/>
        </p:nvSpPr>
        <p:spPr bwMode="auto">
          <a:xfrm>
            <a:off x="5526088" y="3287713"/>
            <a:ext cx="331787" cy="428625"/>
          </a:xfrm>
          <a:custGeom>
            <a:avLst/>
            <a:gdLst>
              <a:gd name="T0" fmla="*/ 0 w 387066"/>
              <a:gd name="T1" fmla="*/ 0 h 471008"/>
              <a:gd name="T2" fmla="*/ 0 w 387066"/>
              <a:gd name="T3" fmla="*/ 65022 h 471008"/>
              <a:gd name="T4" fmla="*/ 15217 w 387066"/>
              <a:gd name="T5" fmla="*/ 65022 h 471008"/>
              <a:gd name="T6" fmla="*/ 15217 w 387066"/>
              <a:gd name="T7" fmla="*/ 0 h 471008"/>
              <a:gd name="T8" fmla="*/ 0 60000 65536"/>
              <a:gd name="T9" fmla="*/ 0 60000 65536"/>
              <a:gd name="T10" fmla="*/ 0 60000 65536"/>
              <a:gd name="T11" fmla="*/ 0 60000 65536"/>
              <a:gd name="T12" fmla="*/ 0 w 387066"/>
              <a:gd name="T13" fmla="*/ 0 h 471008"/>
              <a:gd name="T14" fmla="*/ 387066 w 387066"/>
              <a:gd name="T15" fmla="*/ 471008 h 471008"/>
            </a:gdLst>
            <a:ahLst/>
            <a:cxnLst>
              <a:cxn ang="T8">
                <a:pos x="T0" y="T1"/>
              </a:cxn>
              <a:cxn ang="T9">
                <a:pos x="T2" y="T3"/>
              </a:cxn>
              <a:cxn ang="T10">
                <a:pos x="T4" y="T5"/>
              </a:cxn>
              <a:cxn ang="T11">
                <a:pos x="T6" y="T7"/>
              </a:cxn>
            </a:cxnLst>
            <a:rect l="T12" t="T13" r="T14" b="T15"/>
            <a:pathLst>
              <a:path w="387066" h="471008">
                <a:moveTo>
                  <a:pt x="0" y="0"/>
                </a:moveTo>
                <a:lnTo>
                  <a:pt x="0" y="471007"/>
                </a:lnTo>
                <a:lnTo>
                  <a:pt x="387065" y="471007"/>
                </a:lnTo>
                <a:lnTo>
                  <a:pt x="387065" y="0"/>
                </a:lnTo>
                <a:lnTo>
                  <a:pt x="0" y="0"/>
                </a:lnTo>
                <a:close/>
              </a:path>
            </a:pathLst>
          </a:custGeom>
          <a:solidFill>
            <a:schemeClr val="accent1">
              <a:alpha val="0"/>
            </a:schemeClr>
          </a:solidFill>
          <a:ln w="9525" algn="ctr">
            <a:solidFill>
              <a:srgbClr val="FF00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60" name="ZoneTexte 21"/>
          <p:cNvSpPr txBox="1">
            <a:spLocks noChangeArrowheads="1"/>
          </p:cNvSpPr>
          <p:nvPr/>
        </p:nvSpPr>
        <p:spPr bwMode="auto">
          <a:xfrm>
            <a:off x="5505450" y="3343275"/>
            <a:ext cx="3048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2100" smtClean="0">
                <a:solidFill>
                  <a:srgbClr val="FF0000"/>
                </a:solidFill>
                <a:latin typeface="ComicSansMS_63_0_02221855"/>
                <a:cs typeface="Arial" pitchFamily="34" charset="0"/>
              </a:rPr>
              <a:t>5</a:t>
            </a:r>
          </a:p>
        </p:txBody>
      </p:sp>
      <p:sp>
        <p:nvSpPr>
          <p:cNvPr id="57361" name="ZoneTexte 22"/>
          <p:cNvSpPr txBox="1">
            <a:spLocks noChangeArrowheads="1"/>
          </p:cNvSpPr>
          <p:nvPr/>
        </p:nvSpPr>
        <p:spPr bwMode="auto">
          <a:xfrm>
            <a:off x="3344863" y="3779838"/>
            <a:ext cx="2146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0065"/>
                </a:solidFill>
                <a:latin typeface="ComicSansMS_7_0_02221842"/>
                <a:cs typeface="Arial" pitchFamily="34" charset="0"/>
              </a:rPr>
              <a:t>Tient sur 1 pied 10 sec</a:t>
            </a:r>
          </a:p>
        </p:txBody>
      </p:sp>
      <p:sp>
        <p:nvSpPr>
          <p:cNvPr id="57362" name="ZoneTexte 23"/>
          <p:cNvSpPr txBox="1">
            <a:spLocks noChangeArrowheads="1"/>
          </p:cNvSpPr>
          <p:nvPr/>
        </p:nvSpPr>
        <p:spPr bwMode="auto">
          <a:xfrm>
            <a:off x="3714750" y="4022725"/>
            <a:ext cx="13525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674688" algn="ctr"/>
              </a:tabLst>
              <a:defRPr>
                <a:solidFill>
                  <a:schemeClr val="tx1"/>
                </a:solidFill>
                <a:latin typeface="Verdana" pitchFamily="34" charset="0"/>
              </a:defRPr>
            </a:lvl1pPr>
            <a:lvl2pPr marL="742950" indent="-285750" defTabSz="801688" eaLnBrk="0" hangingPunct="0">
              <a:tabLst>
                <a:tab pos="674688" algn="ctr"/>
              </a:tabLst>
              <a:defRPr>
                <a:solidFill>
                  <a:schemeClr val="tx1"/>
                </a:solidFill>
                <a:latin typeface="Verdana" pitchFamily="34" charset="0"/>
              </a:defRPr>
            </a:lvl2pPr>
            <a:lvl3pPr marL="1143000" indent="-228600" defTabSz="801688" eaLnBrk="0" hangingPunct="0">
              <a:tabLst>
                <a:tab pos="674688" algn="ctr"/>
              </a:tabLst>
              <a:defRPr>
                <a:solidFill>
                  <a:schemeClr val="tx1"/>
                </a:solidFill>
                <a:latin typeface="Verdana" pitchFamily="34" charset="0"/>
              </a:defRPr>
            </a:lvl3pPr>
            <a:lvl4pPr marL="1600200" indent="-228600" defTabSz="801688" eaLnBrk="0" hangingPunct="0">
              <a:tabLst>
                <a:tab pos="674688" algn="ctr"/>
              </a:tabLst>
              <a:defRPr>
                <a:solidFill>
                  <a:schemeClr val="tx1"/>
                </a:solidFill>
                <a:latin typeface="Verdana" pitchFamily="34" charset="0"/>
              </a:defRPr>
            </a:lvl4pPr>
            <a:lvl5pPr marL="2057400" indent="-228600" defTabSz="801688" eaLnBrk="0" hangingPunct="0">
              <a:tabLst>
                <a:tab pos="674688"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674688"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674688"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674688"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674688"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009900"/>
                </a:solidFill>
                <a:latin typeface="ComicSansMS_7_0_02221842"/>
                <a:cs typeface="Arial" pitchFamily="34" charset="0"/>
              </a:rPr>
              <a:t>Carré/triangle</a:t>
            </a:r>
          </a:p>
        </p:txBody>
      </p:sp>
      <p:sp>
        <p:nvSpPr>
          <p:cNvPr id="57363" name="ZoneTexte 24"/>
          <p:cNvSpPr txBox="1">
            <a:spLocks noChangeArrowheads="1"/>
          </p:cNvSpPr>
          <p:nvPr/>
        </p:nvSpPr>
        <p:spPr bwMode="auto">
          <a:xfrm>
            <a:off x="3986213" y="4276725"/>
            <a:ext cx="9461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tabLst>
                <a:tab pos="396875" algn="ctr"/>
              </a:tabLst>
              <a:defRPr>
                <a:solidFill>
                  <a:schemeClr val="tx1"/>
                </a:solidFill>
                <a:latin typeface="Verdana" pitchFamily="34" charset="0"/>
              </a:defRPr>
            </a:lvl1pPr>
            <a:lvl2pPr marL="742950" indent="-285750" defTabSz="801688" eaLnBrk="0" hangingPunct="0">
              <a:tabLst>
                <a:tab pos="396875" algn="ctr"/>
              </a:tabLst>
              <a:defRPr>
                <a:solidFill>
                  <a:schemeClr val="tx1"/>
                </a:solidFill>
                <a:latin typeface="Verdana" pitchFamily="34" charset="0"/>
              </a:defRPr>
            </a:lvl2pPr>
            <a:lvl3pPr marL="1143000" indent="-228600" defTabSz="801688" eaLnBrk="0" hangingPunct="0">
              <a:tabLst>
                <a:tab pos="396875" algn="ctr"/>
              </a:tabLst>
              <a:defRPr>
                <a:solidFill>
                  <a:schemeClr val="tx1"/>
                </a:solidFill>
                <a:latin typeface="Verdana" pitchFamily="34" charset="0"/>
              </a:defRPr>
            </a:lvl3pPr>
            <a:lvl4pPr marL="1600200" indent="-228600" defTabSz="801688" eaLnBrk="0" hangingPunct="0">
              <a:tabLst>
                <a:tab pos="396875" algn="ctr"/>
              </a:tabLst>
              <a:defRPr>
                <a:solidFill>
                  <a:schemeClr val="tx1"/>
                </a:solidFill>
                <a:latin typeface="Verdana" pitchFamily="34" charset="0"/>
              </a:defRPr>
            </a:lvl4pPr>
            <a:lvl5pPr marL="2057400" indent="-228600" defTabSz="801688" eaLnBrk="0" hangingPunct="0">
              <a:tabLst>
                <a:tab pos="396875" algn="ctr"/>
              </a:tabLst>
              <a:defRPr>
                <a:solidFill>
                  <a:schemeClr val="tx1"/>
                </a:solidFill>
                <a:latin typeface="Verdana" pitchFamily="34" charset="0"/>
              </a:defRPr>
            </a:lvl5pPr>
            <a:lvl6pPr marL="2514600" indent="-228600" defTabSz="801688" eaLnBrk="0" fontAlgn="base" hangingPunct="0">
              <a:spcBef>
                <a:spcPct val="0"/>
              </a:spcBef>
              <a:spcAft>
                <a:spcPct val="0"/>
              </a:spcAft>
              <a:tabLst>
                <a:tab pos="396875" algn="ctr"/>
              </a:tabLst>
              <a:defRPr>
                <a:solidFill>
                  <a:schemeClr val="tx1"/>
                </a:solidFill>
                <a:latin typeface="Verdana" pitchFamily="34" charset="0"/>
              </a:defRPr>
            </a:lvl6pPr>
            <a:lvl7pPr marL="2971800" indent="-228600" defTabSz="801688" eaLnBrk="0" fontAlgn="base" hangingPunct="0">
              <a:spcBef>
                <a:spcPct val="0"/>
              </a:spcBef>
              <a:spcAft>
                <a:spcPct val="0"/>
              </a:spcAft>
              <a:tabLst>
                <a:tab pos="396875" algn="ctr"/>
              </a:tabLst>
              <a:defRPr>
                <a:solidFill>
                  <a:schemeClr val="tx1"/>
                </a:solidFill>
                <a:latin typeface="Verdana" pitchFamily="34" charset="0"/>
              </a:defRPr>
            </a:lvl7pPr>
            <a:lvl8pPr marL="3429000" indent="-228600" defTabSz="801688" eaLnBrk="0" fontAlgn="base" hangingPunct="0">
              <a:spcBef>
                <a:spcPct val="0"/>
              </a:spcBef>
              <a:spcAft>
                <a:spcPct val="0"/>
              </a:spcAft>
              <a:tabLst>
                <a:tab pos="396875" algn="ctr"/>
              </a:tabLst>
              <a:defRPr>
                <a:solidFill>
                  <a:schemeClr val="tx1"/>
                </a:solidFill>
                <a:latin typeface="Verdana" pitchFamily="34" charset="0"/>
              </a:defRPr>
            </a:lvl8pPr>
            <a:lvl9pPr marL="3886200" indent="-228600" defTabSz="801688" eaLnBrk="0" fontAlgn="base" hangingPunct="0">
              <a:spcBef>
                <a:spcPct val="0"/>
              </a:spcBef>
              <a:spcAft>
                <a:spcPct val="0"/>
              </a:spcAft>
              <a:tabLst>
                <a:tab pos="396875" algn="ctr"/>
              </a:tabLs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0000"/>
                </a:solidFill>
                <a:latin typeface="ComicSansMS_7_0_02221842"/>
                <a:cs typeface="Arial" pitchFamily="34" charset="0"/>
              </a:rPr>
              <a:t>Couleurs</a:t>
            </a:r>
          </a:p>
        </p:txBody>
      </p:sp>
      <p:sp>
        <p:nvSpPr>
          <p:cNvPr id="57364" name="ZoneTexte 25"/>
          <p:cNvSpPr txBox="1">
            <a:spLocks noChangeArrowheads="1"/>
          </p:cNvSpPr>
          <p:nvPr/>
        </p:nvSpPr>
        <p:spPr bwMode="auto">
          <a:xfrm>
            <a:off x="3573463" y="4529138"/>
            <a:ext cx="1736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0168" tIns="40083" rIns="80168" bIns="40083">
            <a:spAutoFit/>
          </a:bodyPr>
          <a:lstStyle>
            <a:lvl1pPr defTabSz="801688" eaLnBrk="0" hangingPunct="0">
              <a:defRPr>
                <a:solidFill>
                  <a:schemeClr val="tx1"/>
                </a:solidFill>
                <a:latin typeface="Verdana" pitchFamily="34" charset="0"/>
              </a:defRPr>
            </a:lvl1pPr>
            <a:lvl2pPr marL="742950" indent="-285750" defTabSz="801688" eaLnBrk="0" hangingPunct="0">
              <a:defRPr>
                <a:solidFill>
                  <a:schemeClr val="tx1"/>
                </a:solidFill>
                <a:latin typeface="Verdana" pitchFamily="34" charset="0"/>
              </a:defRPr>
            </a:lvl2pPr>
            <a:lvl3pPr marL="1143000" indent="-228600" defTabSz="801688" eaLnBrk="0" hangingPunct="0">
              <a:defRPr>
                <a:solidFill>
                  <a:schemeClr val="tx1"/>
                </a:solidFill>
                <a:latin typeface="Verdana" pitchFamily="34" charset="0"/>
              </a:defRPr>
            </a:lvl3pPr>
            <a:lvl4pPr marL="1600200" indent="-228600" defTabSz="801688" eaLnBrk="0" hangingPunct="0">
              <a:defRPr>
                <a:solidFill>
                  <a:schemeClr val="tx1"/>
                </a:solidFill>
                <a:latin typeface="Verdana" pitchFamily="34" charset="0"/>
              </a:defRPr>
            </a:lvl4pPr>
            <a:lvl5pPr marL="2057400" indent="-228600" defTabSz="801688" eaLnBrk="0" hangingPunct="0">
              <a:defRPr>
                <a:solidFill>
                  <a:schemeClr val="tx1"/>
                </a:solidFill>
                <a:latin typeface="Verdana" pitchFamily="34" charset="0"/>
              </a:defRPr>
            </a:lvl5pPr>
            <a:lvl6pPr marL="2514600" indent="-228600" defTabSz="801688" eaLnBrk="0" fontAlgn="base" hangingPunct="0">
              <a:spcBef>
                <a:spcPct val="0"/>
              </a:spcBef>
              <a:spcAft>
                <a:spcPct val="0"/>
              </a:spcAft>
              <a:defRPr>
                <a:solidFill>
                  <a:schemeClr val="tx1"/>
                </a:solidFill>
                <a:latin typeface="Verdana" pitchFamily="34" charset="0"/>
              </a:defRPr>
            </a:lvl6pPr>
            <a:lvl7pPr marL="2971800" indent="-228600" defTabSz="801688" eaLnBrk="0" fontAlgn="base" hangingPunct="0">
              <a:spcBef>
                <a:spcPct val="0"/>
              </a:spcBef>
              <a:spcAft>
                <a:spcPct val="0"/>
              </a:spcAft>
              <a:defRPr>
                <a:solidFill>
                  <a:schemeClr val="tx1"/>
                </a:solidFill>
                <a:latin typeface="Verdana" pitchFamily="34" charset="0"/>
              </a:defRPr>
            </a:lvl7pPr>
            <a:lvl8pPr marL="3429000" indent="-228600" defTabSz="801688" eaLnBrk="0" fontAlgn="base" hangingPunct="0">
              <a:spcBef>
                <a:spcPct val="0"/>
              </a:spcBef>
              <a:spcAft>
                <a:spcPct val="0"/>
              </a:spcAft>
              <a:defRPr>
                <a:solidFill>
                  <a:schemeClr val="tx1"/>
                </a:solidFill>
                <a:latin typeface="Verdana" pitchFamily="34" charset="0"/>
              </a:defRPr>
            </a:lvl8pPr>
            <a:lvl9pPr marL="3886200" indent="-228600" defTabSz="801688" eaLnBrk="0" fontAlgn="base" hangingPunct="0">
              <a:spcBef>
                <a:spcPct val="0"/>
              </a:spcBef>
              <a:spcAft>
                <a:spcPct val="0"/>
              </a:spcAft>
              <a:defRPr>
                <a:solidFill>
                  <a:schemeClr val="tx1"/>
                </a:solidFill>
                <a:latin typeface="Verdana" pitchFamily="34" charset="0"/>
              </a:defRPr>
            </a:lvl9pPr>
          </a:lstStyle>
          <a:p>
            <a:pPr eaLnBrk="1" fontAlgn="base" hangingPunct="1">
              <a:spcBef>
                <a:spcPct val="0"/>
              </a:spcBef>
              <a:spcAft>
                <a:spcPct val="0"/>
              </a:spcAft>
            </a:pPr>
            <a:r>
              <a:rPr lang="fr-BE" sz="1600" smtClean="0">
                <a:solidFill>
                  <a:srgbClr val="FF9900"/>
                </a:solidFill>
                <a:latin typeface="ComicSansMS_7_0_02221842"/>
                <a:cs typeface="Arial" pitchFamily="34" charset="0"/>
              </a:rPr>
              <a:t>Habillage:boutons</a:t>
            </a:r>
          </a:p>
        </p:txBody>
      </p:sp>
      <p:sp>
        <p:nvSpPr>
          <p:cNvPr id="57365" name="Forme libre 26"/>
          <p:cNvSpPr>
            <a:spLocks noChangeArrowheads="1"/>
          </p:cNvSpPr>
          <p:nvPr/>
        </p:nvSpPr>
        <p:spPr bwMode="auto">
          <a:xfrm>
            <a:off x="2005013" y="3603625"/>
            <a:ext cx="0" cy="768350"/>
          </a:xfrm>
          <a:custGeom>
            <a:avLst/>
            <a:gdLst>
              <a:gd name="T0" fmla="*/ 0 w 1"/>
              <a:gd name="T1" fmla="*/ 0 h 846583"/>
              <a:gd name="T2" fmla="*/ 0 w 1"/>
              <a:gd name="T3" fmla="*/ 110497 h 846583"/>
              <a:gd name="T4" fmla="*/ 0 60000 65536"/>
              <a:gd name="T5" fmla="*/ 0 60000 65536"/>
              <a:gd name="T6" fmla="*/ 0 w 1"/>
              <a:gd name="T7" fmla="*/ 0 h 846583"/>
              <a:gd name="T8" fmla="*/ 0 w 1"/>
              <a:gd name="T9" fmla="*/ 846583 h 846583"/>
            </a:gdLst>
            <a:ahLst/>
            <a:cxnLst>
              <a:cxn ang="T4">
                <a:pos x="T0" y="T1"/>
              </a:cxn>
              <a:cxn ang="T5">
                <a:pos x="T2" y="T3"/>
              </a:cxn>
            </a:cxnLst>
            <a:rect l="T6" t="T7" r="T8" b="T9"/>
            <a:pathLst>
              <a:path w="1" h="846583">
                <a:moveTo>
                  <a:pt x="0" y="0"/>
                </a:moveTo>
                <a:lnTo>
                  <a:pt x="0" y="846582"/>
                </a:lnTo>
              </a:path>
            </a:pathLst>
          </a:custGeom>
          <a:noFill/>
          <a:ln w="57150" algn="ctr">
            <a:solidFill>
              <a:srgbClr val="009900"/>
            </a:solidFill>
            <a:round/>
            <a:headEnd/>
            <a:tailEnd/>
          </a:ln>
          <a:extLst>
            <a:ext uri="{909E8E84-426E-40DD-AFC4-6F175D3DCCD1}">
              <a14:hiddenFill xmlns:a14="http://schemas.microsoft.com/office/drawing/2010/main">
                <a:solidFill>
                  <a:srgbClr val="FFFFFF"/>
                </a:solidFill>
              </a14:hiddenFill>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66" name="Forme libre 27"/>
          <p:cNvSpPr>
            <a:spLocks noChangeArrowheads="1"/>
          </p:cNvSpPr>
          <p:nvPr/>
        </p:nvSpPr>
        <p:spPr bwMode="auto">
          <a:xfrm>
            <a:off x="1606550" y="3951288"/>
            <a:ext cx="862013" cy="0"/>
          </a:xfrm>
          <a:custGeom>
            <a:avLst/>
            <a:gdLst>
              <a:gd name="T0" fmla="*/ 0 w 1010413"/>
              <a:gd name="T1" fmla="*/ 0 h 1"/>
              <a:gd name="T2" fmla="*/ 35959 w 1010413"/>
              <a:gd name="T3" fmla="*/ 0 h 1"/>
              <a:gd name="T4" fmla="*/ 0 60000 65536"/>
              <a:gd name="T5" fmla="*/ 0 60000 65536"/>
              <a:gd name="T6" fmla="*/ 0 w 1010413"/>
              <a:gd name="T7" fmla="*/ 0 h 1"/>
              <a:gd name="T8" fmla="*/ 1010413 w 1010413"/>
              <a:gd name="T9" fmla="*/ 0 h 1"/>
            </a:gdLst>
            <a:ahLst/>
            <a:cxnLst>
              <a:cxn ang="T4">
                <a:pos x="T0" y="T1"/>
              </a:cxn>
              <a:cxn ang="T5">
                <a:pos x="T2" y="T3"/>
              </a:cxn>
            </a:cxnLst>
            <a:rect l="T6" t="T7" r="T8" b="T9"/>
            <a:pathLst>
              <a:path w="1010413" h="1">
                <a:moveTo>
                  <a:pt x="0" y="0"/>
                </a:moveTo>
                <a:lnTo>
                  <a:pt x="1010412" y="0"/>
                </a:lnTo>
              </a:path>
            </a:pathLst>
          </a:custGeom>
          <a:noFill/>
          <a:ln w="57150" algn="ctr">
            <a:solidFill>
              <a:srgbClr val="009900"/>
            </a:solidFill>
            <a:round/>
            <a:headEnd/>
            <a:tailEnd/>
          </a:ln>
          <a:extLst>
            <a:ext uri="{909E8E84-426E-40DD-AFC4-6F175D3DCCD1}">
              <a14:hiddenFill xmlns:a14="http://schemas.microsoft.com/office/drawing/2010/main">
                <a:solidFill>
                  <a:srgbClr val="FFFFFF"/>
                </a:solidFill>
              </a14:hiddenFill>
            </a:ext>
          </a:extLst>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67" name="Forme libre 28"/>
          <p:cNvSpPr>
            <a:spLocks noChangeArrowheads="1"/>
          </p:cNvSpPr>
          <p:nvPr/>
        </p:nvSpPr>
        <p:spPr bwMode="auto">
          <a:xfrm>
            <a:off x="3667125" y="1925638"/>
            <a:ext cx="530225" cy="560387"/>
          </a:xfrm>
          <a:custGeom>
            <a:avLst/>
            <a:gdLst>
              <a:gd name="T0" fmla="*/ 0 w 621793"/>
              <a:gd name="T1" fmla="*/ 0 h 615698"/>
              <a:gd name="T2" fmla="*/ 0 w 621793"/>
              <a:gd name="T3" fmla="*/ 85288 h 615698"/>
              <a:gd name="T4" fmla="*/ 21915 w 621793"/>
              <a:gd name="T5" fmla="*/ 85288 h 615698"/>
              <a:gd name="T6" fmla="*/ 21915 w 621793"/>
              <a:gd name="T7" fmla="*/ 0 h 615698"/>
              <a:gd name="T8" fmla="*/ 0 60000 65536"/>
              <a:gd name="T9" fmla="*/ 0 60000 65536"/>
              <a:gd name="T10" fmla="*/ 0 60000 65536"/>
              <a:gd name="T11" fmla="*/ 0 60000 65536"/>
              <a:gd name="T12" fmla="*/ 0 w 621793"/>
              <a:gd name="T13" fmla="*/ 0 h 615698"/>
              <a:gd name="T14" fmla="*/ 621793 w 621793"/>
              <a:gd name="T15" fmla="*/ 615698 h 615698"/>
            </a:gdLst>
            <a:ahLst/>
            <a:cxnLst>
              <a:cxn ang="T8">
                <a:pos x="T0" y="T1"/>
              </a:cxn>
              <a:cxn ang="T9">
                <a:pos x="T2" y="T3"/>
              </a:cxn>
              <a:cxn ang="T10">
                <a:pos x="T4" y="T5"/>
              </a:cxn>
              <a:cxn ang="T11">
                <a:pos x="T6" y="T7"/>
              </a:cxn>
            </a:cxnLst>
            <a:rect l="T12" t="T13" r="T14" b="T15"/>
            <a:pathLst>
              <a:path w="621793" h="615698">
                <a:moveTo>
                  <a:pt x="0" y="0"/>
                </a:moveTo>
                <a:lnTo>
                  <a:pt x="0" y="615697"/>
                </a:lnTo>
                <a:lnTo>
                  <a:pt x="621792" y="615697"/>
                </a:lnTo>
                <a:lnTo>
                  <a:pt x="621792" y="0"/>
                </a:lnTo>
                <a:lnTo>
                  <a:pt x="0" y="0"/>
                </a:lnTo>
                <a:close/>
              </a:path>
            </a:pathLst>
          </a:custGeom>
          <a:solidFill>
            <a:schemeClr val="accent1">
              <a:alpha val="0"/>
            </a:schemeClr>
          </a:solidFill>
          <a:ln w="38100" algn="ctr">
            <a:solidFill>
              <a:srgbClr val="0099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68" name="Forme libre 29"/>
          <p:cNvSpPr>
            <a:spLocks noChangeArrowheads="1"/>
          </p:cNvSpPr>
          <p:nvPr/>
        </p:nvSpPr>
        <p:spPr bwMode="auto">
          <a:xfrm>
            <a:off x="4529138" y="2346325"/>
            <a:ext cx="731837" cy="663575"/>
          </a:xfrm>
          <a:custGeom>
            <a:avLst/>
            <a:gdLst>
              <a:gd name="T0" fmla="*/ 16319 w 854965"/>
              <a:gd name="T1" fmla="*/ 0 h 732680"/>
              <a:gd name="T2" fmla="*/ 0 w 854965"/>
              <a:gd name="T3" fmla="*/ 91497 h 732680"/>
              <a:gd name="T4" fmla="*/ 32639 w 854965"/>
              <a:gd name="T5" fmla="*/ 91497 h 732680"/>
              <a:gd name="T6" fmla="*/ 0 60000 65536"/>
              <a:gd name="T7" fmla="*/ 0 60000 65536"/>
              <a:gd name="T8" fmla="*/ 0 60000 65536"/>
              <a:gd name="T9" fmla="*/ 0 w 854965"/>
              <a:gd name="T10" fmla="*/ 0 h 732680"/>
              <a:gd name="T11" fmla="*/ 854965 w 854965"/>
              <a:gd name="T12" fmla="*/ 732680 h 732680"/>
            </a:gdLst>
            <a:ahLst/>
            <a:cxnLst>
              <a:cxn ang="T6">
                <a:pos x="T0" y="T1"/>
              </a:cxn>
              <a:cxn ang="T7">
                <a:pos x="T2" y="T3"/>
              </a:cxn>
              <a:cxn ang="T8">
                <a:pos x="T4" y="T5"/>
              </a:cxn>
            </a:cxnLst>
            <a:rect l="T9" t="T10" r="T11" b="T12"/>
            <a:pathLst>
              <a:path w="854965" h="732680">
                <a:moveTo>
                  <a:pt x="427482" y="0"/>
                </a:moveTo>
                <a:lnTo>
                  <a:pt x="0" y="732679"/>
                </a:lnTo>
                <a:lnTo>
                  <a:pt x="854964" y="732679"/>
                </a:lnTo>
                <a:lnTo>
                  <a:pt x="427482" y="0"/>
                </a:lnTo>
                <a:close/>
              </a:path>
            </a:pathLst>
          </a:custGeom>
          <a:solidFill>
            <a:schemeClr val="accent1">
              <a:alpha val="0"/>
            </a:schemeClr>
          </a:solidFill>
          <a:ln w="57150" algn="ctr">
            <a:solidFill>
              <a:srgbClr val="0099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
        <p:nvSpPr>
          <p:cNvPr id="57369" name="Forme libre 30"/>
          <p:cNvSpPr>
            <a:spLocks noChangeArrowheads="1"/>
          </p:cNvSpPr>
          <p:nvPr/>
        </p:nvSpPr>
        <p:spPr bwMode="auto">
          <a:xfrm>
            <a:off x="6789738" y="3671888"/>
            <a:ext cx="663575" cy="1327150"/>
          </a:xfrm>
          <a:custGeom>
            <a:avLst/>
            <a:gdLst>
              <a:gd name="T0" fmla="*/ 14046 w 777241"/>
              <a:gd name="T1" fmla="*/ 0 h 1462280"/>
              <a:gd name="T2" fmla="*/ 0 w 777241"/>
              <a:gd name="T3" fmla="*/ 95429 h 1462280"/>
              <a:gd name="T4" fmla="*/ 14046 w 777241"/>
              <a:gd name="T5" fmla="*/ 190857 h 1462280"/>
              <a:gd name="T6" fmla="*/ 28091 w 777241"/>
              <a:gd name="T7" fmla="*/ 95429 h 1462280"/>
              <a:gd name="T8" fmla="*/ 0 60000 65536"/>
              <a:gd name="T9" fmla="*/ 0 60000 65536"/>
              <a:gd name="T10" fmla="*/ 0 60000 65536"/>
              <a:gd name="T11" fmla="*/ 0 60000 65536"/>
              <a:gd name="T12" fmla="*/ 0 w 777241"/>
              <a:gd name="T13" fmla="*/ 0 h 1462280"/>
              <a:gd name="T14" fmla="*/ 777241 w 777241"/>
              <a:gd name="T15" fmla="*/ 1462280 h 1462280"/>
            </a:gdLst>
            <a:ahLst/>
            <a:cxnLst>
              <a:cxn ang="T8">
                <a:pos x="T0" y="T1"/>
              </a:cxn>
              <a:cxn ang="T9">
                <a:pos x="T2" y="T3"/>
              </a:cxn>
              <a:cxn ang="T10">
                <a:pos x="T4" y="T5"/>
              </a:cxn>
              <a:cxn ang="T11">
                <a:pos x="T6" y="T7"/>
              </a:cxn>
            </a:cxnLst>
            <a:rect l="T12" t="T13" r="T14" b="T15"/>
            <a:pathLst>
              <a:path w="777241" h="1462280">
                <a:moveTo>
                  <a:pt x="388620" y="0"/>
                </a:moveTo>
                <a:lnTo>
                  <a:pt x="0" y="731140"/>
                </a:lnTo>
                <a:lnTo>
                  <a:pt x="388620" y="1462279"/>
                </a:lnTo>
                <a:lnTo>
                  <a:pt x="777240" y="731140"/>
                </a:lnTo>
                <a:lnTo>
                  <a:pt x="388620" y="0"/>
                </a:lnTo>
                <a:close/>
              </a:path>
            </a:pathLst>
          </a:custGeom>
          <a:solidFill>
            <a:schemeClr val="accent1">
              <a:alpha val="0"/>
            </a:schemeClr>
          </a:solidFill>
          <a:ln w="57150" algn="ctr">
            <a:solidFill>
              <a:srgbClr val="009900"/>
            </a:solidFill>
            <a:round/>
            <a:headEnd/>
            <a:tailEnd/>
          </a:ln>
        </p:spPr>
        <p:txBody>
          <a:bodyPr lIns="80168" tIns="40083" rIns="80168" bIns="40083" anchor="ctr"/>
          <a:lstStyle/>
          <a:p>
            <a:pPr fontAlgn="base">
              <a:spcBef>
                <a:spcPct val="0"/>
              </a:spcBef>
              <a:spcAft>
                <a:spcPct val="0"/>
              </a:spcAft>
            </a:pPr>
            <a:endParaRPr lang="fr-FR" smtClean="0">
              <a:solidFill>
                <a:srgbClr val="006699"/>
              </a:solidFill>
            </a:endParaRPr>
          </a:p>
        </p:txBody>
      </p:sp>
    </p:spTree>
    <p:extLst>
      <p:ext uri="{BB962C8B-B14F-4D97-AF65-F5344CB8AC3E}">
        <p14:creationId xmlns:p14="http://schemas.microsoft.com/office/powerpoint/2010/main" val="358810968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395536" y="1844824"/>
            <a:ext cx="8229600" cy="3240360"/>
          </a:xfrm>
        </p:spPr>
        <p:txBody>
          <a:bodyPr>
            <a:noAutofit/>
          </a:bodyPr>
          <a:lstStyle/>
          <a:p>
            <a:r>
              <a:rPr lang="fr-FR" sz="3200" b="1" kern="0" dirty="0" smtClean="0">
                <a:solidFill>
                  <a:srgbClr val="FF0000"/>
                </a:solidFill>
                <a:latin typeface="Arial Black" pitchFamily="34" charset="0"/>
              </a:rPr>
              <a:t>III- LES CONDITIONS D’ACCESSION AU LANGAGE CHEZ L’ENFANT : </a:t>
            </a:r>
            <a:endParaRPr lang="fr-FR" sz="3600" b="1" dirty="0">
              <a:solidFill>
                <a:srgbClr val="FF0000"/>
              </a:solidFill>
              <a:latin typeface="Arial Black" pitchFamily="34" charset="0"/>
            </a:endParaRPr>
          </a:p>
        </p:txBody>
      </p:sp>
    </p:spTree>
    <p:extLst>
      <p:ext uri="{BB962C8B-B14F-4D97-AF65-F5344CB8AC3E}">
        <p14:creationId xmlns:p14="http://schemas.microsoft.com/office/powerpoint/2010/main" val="6292618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2" name="Rectangle 3"/>
          <p:cNvSpPr>
            <a:spLocks noGrp="1" noChangeArrowheads="1"/>
          </p:cNvSpPr>
          <p:nvPr>
            <p:ph type="body" idx="4294967295"/>
          </p:nvPr>
        </p:nvSpPr>
        <p:spPr>
          <a:xfrm>
            <a:off x="251520" y="404664"/>
            <a:ext cx="8712968" cy="6264696"/>
          </a:xfrm>
          <a:ln>
            <a:solidFill>
              <a:srgbClr val="996633"/>
            </a:solidFill>
            <a:miter lim="800000"/>
            <a:headEnd/>
            <a:tailEnd/>
          </a:ln>
        </p:spPr>
        <p:txBody>
          <a:bodyPr/>
          <a:lstStyle/>
          <a:p>
            <a:pPr eaLnBrk="1" hangingPunct="1">
              <a:lnSpc>
                <a:spcPct val="80000"/>
              </a:lnSpc>
              <a:buFontTx/>
              <a:buNone/>
            </a:pPr>
            <a:r>
              <a:rPr lang="fr-FR" b="1" dirty="0" smtClean="0">
                <a:solidFill>
                  <a:srgbClr val="FF0000"/>
                </a:solidFill>
                <a:latin typeface="Book Antiqua" pitchFamily="18" charset="0"/>
              </a:rPr>
              <a:t> </a:t>
            </a:r>
            <a:r>
              <a:rPr lang="fr-FR" b="1" dirty="0" smtClean="0">
                <a:solidFill>
                  <a:srgbClr val="FF0000"/>
                </a:solidFill>
                <a:latin typeface="Arial Black" pitchFamily="34" charset="0"/>
              </a:rPr>
              <a:t>III.I - CONDITIONS  ORGANIQUES : </a:t>
            </a:r>
          </a:p>
          <a:p>
            <a:pPr eaLnBrk="1" hangingPunct="1">
              <a:lnSpc>
                <a:spcPct val="80000"/>
              </a:lnSpc>
              <a:buFontTx/>
              <a:buNone/>
            </a:pPr>
            <a:endParaRPr lang="fr-FR" b="1" dirty="0" smtClean="0">
              <a:solidFill>
                <a:srgbClr val="FF0000"/>
              </a:solidFill>
              <a:latin typeface="Book Antiqua" pitchFamily="18" charset="0"/>
            </a:endParaRPr>
          </a:p>
          <a:p>
            <a:pPr eaLnBrk="1" hangingPunct="1">
              <a:lnSpc>
                <a:spcPct val="80000"/>
              </a:lnSpc>
              <a:buFont typeface="Wingdings" pitchFamily="2" charset="2"/>
              <a:buChar char="q"/>
            </a:pPr>
            <a:r>
              <a:rPr lang="fr-FR" b="1" dirty="0" smtClean="0">
                <a:latin typeface="Book Antiqua" pitchFamily="18" charset="0"/>
              </a:rPr>
              <a:t> </a:t>
            </a:r>
            <a:r>
              <a:rPr lang="fr-FR" b="1" dirty="0" smtClean="0">
                <a:solidFill>
                  <a:srgbClr val="FF0000"/>
                </a:solidFill>
                <a:latin typeface="Book Antiqua" pitchFamily="18" charset="0"/>
              </a:rPr>
              <a:t>Audition</a:t>
            </a:r>
            <a:r>
              <a:rPr lang="fr-FR" b="1" dirty="0" smtClean="0">
                <a:solidFill>
                  <a:schemeClr val="bg2">
                    <a:lumMod val="10000"/>
                  </a:schemeClr>
                </a:solidFill>
                <a:latin typeface="Book Antiqua" pitchFamily="18" charset="0"/>
              </a:rPr>
              <a:t> : il faut pouvoir entendre pour pouvoir parler. </a:t>
            </a:r>
          </a:p>
          <a:p>
            <a:pPr eaLnBrk="1" hangingPunct="1">
              <a:lnSpc>
                <a:spcPct val="80000"/>
              </a:lnSpc>
              <a:buFont typeface="Wingdings" pitchFamily="2" charset="2"/>
              <a:buChar char="q"/>
            </a:pPr>
            <a:r>
              <a:rPr lang="fr-FR" b="1" dirty="0" smtClean="0">
                <a:solidFill>
                  <a:schemeClr val="bg2">
                    <a:lumMod val="10000"/>
                  </a:schemeClr>
                </a:solidFill>
                <a:latin typeface="Book Antiqua" pitchFamily="18" charset="0"/>
              </a:rPr>
              <a:t> </a:t>
            </a:r>
            <a:r>
              <a:rPr lang="fr-FR" b="1" dirty="0" smtClean="0">
                <a:solidFill>
                  <a:srgbClr val="FF0000"/>
                </a:solidFill>
                <a:latin typeface="Book Antiqua" pitchFamily="18" charset="0"/>
              </a:rPr>
              <a:t>Phonation</a:t>
            </a:r>
            <a:r>
              <a:rPr lang="fr-FR" b="1" dirty="0" smtClean="0">
                <a:solidFill>
                  <a:schemeClr val="bg2">
                    <a:lumMod val="10000"/>
                  </a:schemeClr>
                </a:solidFill>
                <a:latin typeface="Book Antiqua" pitchFamily="18" charset="0"/>
              </a:rPr>
              <a:t> : intégrité des organes phonatoires.</a:t>
            </a:r>
          </a:p>
          <a:p>
            <a:pPr eaLnBrk="1" hangingPunct="1">
              <a:lnSpc>
                <a:spcPct val="80000"/>
              </a:lnSpc>
              <a:buFont typeface="Wingdings" pitchFamily="2" charset="2"/>
              <a:buChar char="q"/>
            </a:pPr>
            <a:r>
              <a:rPr lang="fr-FR" b="1" dirty="0" smtClean="0">
                <a:solidFill>
                  <a:schemeClr val="bg2">
                    <a:lumMod val="10000"/>
                  </a:schemeClr>
                </a:solidFill>
                <a:latin typeface="Book Antiqua" pitchFamily="18" charset="0"/>
              </a:rPr>
              <a:t> </a:t>
            </a:r>
            <a:r>
              <a:rPr lang="fr-FR" b="1" dirty="0" smtClean="0">
                <a:solidFill>
                  <a:srgbClr val="FF0000"/>
                </a:solidFill>
                <a:latin typeface="Book Antiqua" pitchFamily="18" charset="0"/>
              </a:rPr>
              <a:t>Système</a:t>
            </a:r>
            <a:r>
              <a:rPr lang="fr-FR" b="1" dirty="0" smtClean="0">
                <a:solidFill>
                  <a:srgbClr val="0070C0"/>
                </a:solidFill>
                <a:latin typeface="Book Antiqua" pitchFamily="18" charset="0"/>
              </a:rPr>
              <a:t> </a:t>
            </a:r>
            <a:r>
              <a:rPr lang="fr-FR" b="1" dirty="0" smtClean="0">
                <a:solidFill>
                  <a:srgbClr val="FF0000"/>
                </a:solidFill>
                <a:latin typeface="Book Antiqua" pitchFamily="18" charset="0"/>
              </a:rPr>
              <a:t>nerveux</a:t>
            </a:r>
            <a:r>
              <a:rPr lang="fr-FR" b="1" dirty="0" smtClean="0">
                <a:solidFill>
                  <a:srgbClr val="0070C0"/>
                </a:solidFill>
                <a:latin typeface="Book Antiqua" pitchFamily="18" charset="0"/>
              </a:rPr>
              <a:t> </a:t>
            </a:r>
            <a:r>
              <a:rPr lang="fr-FR" b="1" dirty="0" smtClean="0">
                <a:solidFill>
                  <a:srgbClr val="FF0000"/>
                </a:solidFill>
                <a:latin typeface="Book Antiqua" pitchFamily="18" charset="0"/>
              </a:rPr>
              <a:t>central</a:t>
            </a:r>
            <a:r>
              <a:rPr lang="fr-FR" b="1" dirty="0" smtClean="0">
                <a:solidFill>
                  <a:srgbClr val="0070C0"/>
                </a:solidFill>
                <a:latin typeface="Book Antiqua" pitchFamily="18" charset="0"/>
              </a:rPr>
              <a:t> </a:t>
            </a:r>
            <a:r>
              <a:rPr lang="fr-FR" b="1" dirty="0" smtClean="0">
                <a:solidFill>
                  <a:schemeClr val="bg2">
                    <a:lumMod val="10000"/>
                  </a:schemeClr>
                </a:solidFill>
                <a:latin typeface="Book Antiqua" pitchFamily="18" charset="0"/>
              </a:rPr>
              <a:t>: intégrité cérébrale, fonctionnelle. </a:t>
            </a:r>
          </a:p>
          <a:p>
            <a:pPr marL="0" indent="0" eaLnBrk="1" hangingPunct="1">
              <a:lnSpc>
                <a:spcPct val="80000"/>
              </a:lnSpc>
              <a:buNone/>
            </a:pPr>
            <a:endParaRPr lang="fr-FR" b="1" dirty="0" smtClean="0">
              <a:solidFill>
                <a:schemeClr val="bg2">
                  <a:lumMod val="10000"/>
                </a:schemeClr>
              </a:solidFill>
              <a:latin typeface="Book Antiqua" pitchFamily="18" charset="0"/>
            </a:endParaRPr>
          </a:p>
          <a:p>
            <a:pPr eaLnBrk="1" hangingPunct="1">
              <a:lnSpc>
                <a:spcPct val="80000"/>
              </a:lnSpc>
              <a:buFont typeface="Wingdings" pitchFamily="2" charset="2"/>
              <a:buChar char="q"/>
            </a:pPr>
            <a:endParaRPr lang="fr-FR" sz="1800" b="1" dirty="0" smtClean="0">
              <a:latin typeface="Book Antiqua" pitchFamily="18" charset="0"/>
            </a:endParaRPr>
          </a:p>
        </p:txBody>
      </p:sp>
      <p:sp>
        <p:nvSpPr>
          <p:cNvPr id="2" name="AutoShape 2" descr="Les problèmes d'audi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a:p>
        </p:txBody>
      </p:sp>
      <p:pic>
        <p:nvPicPr>
          <p:cNvPr id="133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800" y="4077072"/>
            <a:ext cx="3238500" cy="220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59923277"/>
      </p:ext>
    </p:extLst>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9512" y="764704"/>
            <a:ext cx="8784976" cy="5681555"/>
          </a:xfrm>
          <a:prstGeom prst="rect">
            <a:avLst/>
          </a:prstGeom>
        </p:spPr>
        <p:txBody>
          <a:bodyPr wrap="square">
            <a:spAutoFit/>
          </a:bodyPr>
          <a:lstStyle/>
          <a:p>
            <a:pPr marL="342900" lvl="0" indent="-342900" fontAlgn="base">
              <a:lnSpc>
                <a:spcPct val="80000"/>
              </a:lnSpc>
              <a:spcBef>
                <a:spcPct val="20000"/>
              </a:spcBef>
              <a:spcAft>
                <a:spcPct val="0"/>
              </a:spcAft>
            </a:pPr>
            <a:r>
              <a:rPr lang="fr-FR" sz="3600" b="1" kern="0" dirty="0" smtClean="0">
                <a:solidFill>
                  <a:srgbClr val="FF0000"/>
                </a:solidFill>
                <a:latin typeface="Arial Black" pitchFamily="34" charset="0"/>
              </a:rPr>
              <a:t>III.II - </a:t>
            </a:r>
            <a:r>
              <a:rPr lang="fr-FR" sz="3600" b="1" kern="0" dirty="0">
                <a:solidFill>
                  <a:srgbClr val="FF0000"/>
                </a:solidFill>
                <a:latin typeface="Arial Black" pitchFamily="34" charset="0"/>
              </a:rPr>
              <a:t>CONDITIONS AFFECTIVES </a:t>
            </a:r>
            <a:r>
              <a:rPr lang="fr-FR" sz="3600" b="1" kern="0" dirty="0" smtClean="0">
                <a:solidFill>
                  <a:srgbClr val="FF0000"/>
                </a:solidFill>
                <a:latin typeface="Arial Black" pitchFamily="34" charset="0"/>
              </a:rPr>
              <a:t>:</a:t>
            </a:r>
          </a:p>
          <a:p>
            <a:pPr marL="342900" lvl="0" indent="-342900" fontAlgn="base">
              <a:lnSpc>
                <a:spcPct val="80000"/>
              </a:lnSpc>
              <a:spcBef>
                <a:spcPct val="20000"/>
              </a:spcBef>
              <a:spcAft>
                <a:spcPct val="0"/>
              </a:spcAft>
            </a:pPr>
            <a:r>
              <a:rPr lang="fr-FR" sz="4400" b="1" kern="0" dirty="0" smtClean="0">
                <a:solidFill>
                  <a:srgbClr val="FF0000"/>
                </a:solidFill>
                <a:latin typeface="Book Antiqua" pitchFamily="18" charset="0"/>
              </a:rPr>
              <a:t> </a:t>
            </a:r>
            <a:endParaRPr lang="fr-FR" sz="4400" b="1" kern="0" dirty="0">
              <a:solidFill>
                <a:srgbClr val="FF0000"/>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4400" b="1" kern="0" dirty="0">
                <a:solidFill>
                  <a:srgbClr val="006699"/>
                </a:solidFill>
                <a:latin typeface="Book Antiqua" pitchFamily="18" charset="0"/>
              </a:rPr>
              <a:t> </a:t>
            </a:r>
            <a:r>
              <a:rPr lang="fr-FR" sz="4400" b="1" kern="0" dirty="0">
                <a:solidFill>
                  <a:srgbClr val="FF0000"/>
                </a:solidFill>
                <a:latin typeface="Book Antiqua" pitchFamily="18" charset="0"/>
              </a:rPr>
              <a:t>Qualités des interactions avec l'entourage  </a:t>
            </a:r>
            <a:r>
              <a:rPr lang="fr-FR" sz="4400" b="1" kern="0" dirty="0">
                <a:solidFill>
                  <a:srgbClr val="006666">
                    <a:lumMod val="50000"/>
                  </a:srgbClr>
                </a:solidFill>
                <a:latin typeface="Book Antiqua" pitchFamily="18" charset="0"/>
              </a:rPr>
              <a:t>avec attention conjointe</a:t>
            </a:r>
            <a:r>
              <a:rPr lang="fr-FR" sz="4400" b="1" kern="0" dirty="0" smtClean="0">
                <a:solidFill>
                  <a:srgbClr val="FFFFCC">
                    <a:lumMod val="10000"/>
                  </a:srgbClr>
                </a:solidFill>
                <a:latin typeface="Book Antiqua" pitchFamily="18" charset="0"/>
              </a:rPr>
              <a:t>.</a:t>
            </a:r>
          </a:p>
          <a:p>
            <a:pPr lvl="0" fontAlgn="base">
              <a:lnSpc>
                <a:spcPct val="80000"/>
              </a:lnSpc>
              <a:spcBef>
                <a:spcPct val="20000"/>
              </a:spcBef>
              <a:spcAft>
                <a:spcPct val="0"/>
              </a:spcAft>
            </a:pPr>
            <a:endParaRPr lang="fr-FR" sz="44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4400" b="1" kern="0" dirty="0">
                <a:solidFill>
                  <a:srgbClr val="FFFFCC">
                    <a:lumMod val="10000"/>
                  </a:srgbClr>
                </a:solidFill>
                <a:latin typeface="Book Antiqua" pitchFamily="18" charset="0"/>
              </a:rPr>
              <a:t> </a:t>
            </a:r>
            <a:r>
              <a:rPr lang="fr-FR" sz="4400" b="1" kern="0" dirty="0">
                <a:solidFill>
                  <a:srgbClr val="FF0000"/>
                </a:solidFill>
                <a:latin typeface="Book Antiqua" pitchFamily="18" charset="0"/>
              </a:rPr>
              <a:t>"Bain de langage" </a:t>
            </a:r>
            <a:r>
              <a:rPr lang="fr-FR" sz="4400" b="1" kern="0" dirty="0">
                <a:solidFill>
                  <a:srgbClr val="FFFFCC">
                    <a:lumMod val="10000"/>
                  </a:srgbClr>
                </a:solidFill>
                <a:latin typeface="Book Antiqua" pitchFamily="18" charset="0"/>
              </a:rPr>
              <a:t>de l'enfant. </a:t>
            </a:r>
            <a:endParaRPr lang="fr-FR" sz="4400" b="1" kern="0" dirty="0" smtClean="0">
              <a:solidFill>
                <a:srgbClr val="FFFFCC">
                  <a:lumMod val="10000"/>
                </a:srgbClr>
              </a:solidFill>
              <a:latin typeface="Book Antiqua" pitchFamily="18" charset="0"/>
            </a:endParaRPr>
          </a:p>
          <a:p>
            <a:pPr lvl="0" fontAlgn="base">
              <a:lnSpc>
                <a:spcPct val="80000"/>
              </a:lnSpc>
              <a:spcBef>
                <a:spcPct val="20000"/>
              </a:spcBef>
              <a:spcAft>
                <a:spcPct val="0"/>
              </a:spcAft>
            </a:pPr>
            <a:endParaRPr lang="fr-FR" sz="4400" b="1" kern="0" dirty="0">
              <a:solidFill>
                <a:srgbClr val="FFFFCC">
                  <a:lumMod val="10000"/>
                </a:srgbClr>
              </a:solidFill>
              <a:latin typeface="Book Antiqua" pitchFamily="18" charset="0"/>
            </a:endParaRPr>
          </a:p>
          <a:p>
            <a:pPr marL="342900" lvl="0" indent="-342900" fontAlgn="base">
              <a:lnSpc>
                <a:spcPct val="80000"/>
              </a:lnSpc>
              <a:spcBef>
                <a:spcPct val="20000"/>
              </a:spcBef>
              <a:spcAft>
                <a:spcPct val="0"/>
              </a:spcAft>
              <a:buFont typeface="Wingdings" pitchFamily="2" charset="2"/>
              <a:buChar char="q"/>
            </a:pPr>
            <a:r>
              <a:rPr lang="fr-FR" sz="4400" b="1" kern="0" dirty="0">
                <a:solidFill>
                  <a:srgbClr val="FFFFCC">
                    <a:lumMod val="10000"/>
                  </a:srgbClr>
                </a:solidFill>
                <a:latin typeface="Book Antiqua" pitchFamily="18" charset="0"/>
              </a:rPr>
              <a:t> </a:t>
            </a:r>
            <a:r>
              <a:rPr lang="fr-FR" sz="4400" b="1" kern="0" dirty="0">
                <a:solidFill>
                  <a:srgbClr val="FF0000"/>
                </a:solidFill>
                <a:latin typeface="Book Antiqua" pitchFamily="18" charset="0"/>
              </a:rPr>
              <a:t>Stimulation neurosensorielle</a:t>
            </a:r>
            <a:r>
              <a:rPr lang="fr-FR" sz="4400" b="1" kern="0" dirty="0">
                <a:solidFill>
                  <a:srgbClr val="FFFFCC">
                    <a:lumMod val="10000"/>
                  </a:srgbClr>
                </a:solidFill>
                <a:latin typeface="Book Antiqua" pitchFamily="18" charset="0"/>
              </a:rPr>
              <a:t>. </a:t>
            </a:r>
          </a:p>
        </p:txBody>
      </p:sp>
    </p:spTree>
    <p:extLst>
      <p:ext uri="{BB962C8B-B14F-4D97-AF65-F5344CB8AC3E}">
        <p14:creationId xmlns:p14="http://schemas.microsoft.com/office/powerpoint/2010/main" val="26741798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Rectangle 3"/>
          <p:cNvSpPr>
            <a:spLocks noGrp="1" noChangeArrowheads="1"/>
          </p:cNvSpPr>
          <p:nvPr>
            <p:ph type="body" idx="1"/>
          </p:nvPr>
        </p:nvSpPr>
        <p:spPr>
          <a:xfrm>
            <a:off x="273204" y="260648"/>
            <a:ext cx="8640960" cy="4456113"/>
          </a:xfrm>
        </p:spPr>
        <p:txBody>
          <a:bodyPr/>
          <a:lstStyle/>
          <a:p>
            <a:pPr eaLnBrk="1" hangingPunct="1">
              <a:lnSpc>
                <a:spcPct val="90000"/>
              </a:lnSpc>
            </a:pPr>
            <a:r>
              <a:rPr lang="fr-FR" b="1" dirty="0" smtClean="0">
                <a:solidFill>
                  <a:srgbClr val="FF0000"/>
                </a:solidFill>
                <a:latin typeface="Book Antiqua" pitchFamily="18" charset="0"/>
              </a:rPr>
              <a:t>Vers 3 ans:</a:t>
            </a:r>
          </a:p>
          <a:p>
            <a:pPr lvl="1" eaLnBrk="1" hangingPunct="1">
              <a:lnSpc>
                <a:spcPct val="90000"/>
              </a:lnSpc>
              <a:buFont typeface="Wingdings" pitchFamily="2" charset="2"/>
              <a:buChar char="q"/>
            </a:pPr>
            <a:r>
              <a:rPr lang="fr-FR" sz="3200" b="1" dirty="0" smtClean="0">
                <a:solidFill>
                  <a:schemeClr val="bg2">
                    <a:lumMod val="10000"/>
                  </a:schemeClr>
                </a:solidFill>
                <a:latin typeface="Book Antiqua" pitchFamily="18" charset="0"/>
              </a:rPr>
              <a:t> Roule avec un tricycle, saute sur place, se tient sur un pied 5 sec, monte escaliers en alternant;</a:t>
            </a:r>
          </a:p>
          <a:p>
            <a:pPr lvl="1" eaLnBrk="1" hangingPunct="1">
              <a:lnSpc>
                <a:spcPct val="90000"/>
              </a:lnSpc>
              <a:buFont typeface="Wingdings" pitchFamily="2" charset="2"/>
              <a:buChar char="q"/>
            </a:pPr>
            <a:r>
              <a:rPr lang="fr-FR" sz="3200" b="1" dirty="0" smtClean="0">
                <a:solidFill>
                  <a:schemeClr val="bg2">
                    <a:lumMod val="10000"/>
                  </a:schemeClr>
                </a:solidFill>
                <a:latin typeface="Book Antiqua" pitchFamily="18" charset="0"/>
              </a:rPr>
              <a:t> Fait un train avec des cubes, encastre  rond carré triangle.</a:t>
            </a:r>
          </a:p>
          <a:p>
            <a:pPr lvl="1" eaLnBrk="1" hangingPunct="1">
              <a:lnSpc>
                <a:spcPct val="90000"/>
              </a:lnSpc>
              <a:buFont typeface="Wingdings" pitchFamily="2" charset="2"/>
              <a:buChar char="q"/>
            </a:pPr>
            <a:r>
              <a:rPr lang="fr-FR" sz="3200" b="1" dirty="0" smtClean="0">
                <a:solidFill>
                  <a:schemeClr val="bg2">
                    <a:lumMod val="10000"/>
                  </a:schemeClr>
                </a:solidFill>
                <a:latin typeface="Book Antiqua" pitchFamily="18" charset="0"/>
              </a:rPr>
              <a:t> Fait des phrases, dit son nom, dit « je », connaît les couleurs.</a:t>
            </a:r>
          </a:p>
          <a:p>
            <a:pPr lvl="1" eaLnBrk="1" hangingPunct="1">
              <a:lnSpc>
                <a:spcPct val="90000"/>
              </a:lnSpc>
              <a:buFont typeface="Wingdings" pitchFamily="2" charset="2"/>
              <a:buChar char="q"/>
            </a:pPr>
            <a:r>
              <a:rPr lang="fr-FR" sz="3200" b="1" dirty="0" smtClean="0">
                <a:solidFill>
                  <a:schemeClr val="bg2">
                    <a:lumMod val="10000"/>
                  </a:schemeClr>
                </a:solidFill>
                <a:latin typeface="Book Antiqua" pitchFamily="18" charset="0"/>
              </a:rPr>
              <a:t> Mange seul, défait ses boutons.</a:t>
            </a:r>
          </a:p>
          <a:p>
            <a:pPr marL="457200" lvl="1" indent="0" eaLnBrk="1" hangingPunct="1">
              <a:lnSpc>
                <a:spcPct val="90000"/>
              </a:lnSpc>
              <a:buNone/>
            </a:pPr>
            <a:endParaRPr lang="fr-FR" sz="3200" b="1" dirty="0" smtClean="0">
              <a:solidFill>
                <a:schemeClr val="bg2">
                  <a:lumMod val="10000"/>
                </a:schemeClr>
              </a:solidFill>
              <a:latin typeface="Book Antiqua" pitchFamily="18" charset="0"/>
            </a:endParaRPr>
          </a:p>
        </p:txBody>
      </p:sp>
      <p:pic>
        <p:nvPicPr>
          <p:cNvPr id="143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64934" y="4725144"/>
            <a:ext cx="2857500" cy="1944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9516280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1772816"/>
            <a:ext cx="8208912" cy="40324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2614043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3"/>
          <p:cNvSpPr>
            <a:spLocks noGrp="1" noChangeArrowheads="1"/>
          </p:cNvSpPr>
          <p:nvPr>
            <p:ph type="body" idx="1"/>
          </p:nvPr>
        </p:nvSpPr>
        <p:spPr>
          <a:xfrm>
            <a:off x="395536" y="404664"/>
            <a:ext cx="7416824" cy="5976664"/>
          </a:xfrm>
        </p:spPr>
        <p:txBody>
          <a:bodyPr/>
          <a:lstStyle/>
          <a:p>
            <a:pPr eaLnBrk="1" hangingPunct="1"/>
            <a:r>
              <a:rPr lang="fr-FR" b="1" dirty="0" smtClean="0">
                <a:solidFill>
                  <a:srgbClr val="FF0000"/>
                </a:solidFill>
                <a:latin typeface="Book Antiqua" pitchFamily="18" charset="0"/>
              </a:rPr>
              <a:t>Vers 4 ans:</a:t>
            </a:r>
          </a:p>
          <a:p>
            <a:pPr lvl="1" eaLnBrk="1" hangingPunct="1">
              <a:buFont typeface="Wingdings" pitchFamily="2" charset="2"/>
              <a:buChar char="q"/>
            </a:pPr>
            <a:r>
              <a:rPr lang="fr-FR" dirty="0" smtClean="0">
                <a:solidFill>
                  <a:schemeClr val="bg2">
                    <a:lumMod val="10000"/>
                  </a:schemeClr>
                </a:solidFill>
              </a:rPr>
              <a:t> </a:t>
            </a:r>
            <a:r>
              <a:rPr lang="fr-FR" b="1" dirty="0" smtClean="0">
                <a:solidFill>
                  <a:schemeClr val="bg2">
                    <a:lumMod val="10000"/>
                  </a:schemeClr>
                </a:solidFill>
                <a:latin typeface="Book Antiqua" pitchFamily="18" charset="0"/>
              </a:rPr>
              <a:t>Saute à </a:t>
            </a:r>
            <a:r>
              <a:rPr lang="fr-FR" b="1" dirty="0" smtClean="0">
                <a:solidFill>
                  <a:srgbClr val="FF0000"/>
                </a:solidFill>
                <a:latin typeface="Book Antiqua" pitchFamily="18" charset="0"/>
              </a:rPr>
              <a:t>cloche-pied</a:t>
            </a:r>
            <a:r>
              <a:rPr lang="fr-FR" b="1" dirty="0" smtClean="0">
                <a:solidFill>
                  <a:schemeClr val="bg2">
                    <a:lumMod val="10000"/>
                  </a:schemeClr>
                </a:solidFill>
                <a:latin typeface="Book Antiqua" pitchFamily="18" charset="0"/>
              </a:rPr>
              <a:t>, marche en      ligne, lance une balle.</a:t>
            </a:r>
          </a:p>
          <a:p>
            <a:pPr lvl="1" eaLnBrk="1" hangingPunct="1">
              <a:buFont typeface="Wingdings" pitchFamily="2" charset="2"/>
              <a:buChar char="q"/>
            </a:pPr>
            <a:r>
              <a:rPr lang="fr-FR" b="1" dirty="0" smtClean="0">
                <a:solidFill>
                  <a:schemeClr val="bg2">
                    <a:lumMod val="10000"/>
                  </a:schemeClr>
                </a:solidFill>
                <a:latin typeface="Book Antiqua" pitchFamily="18" charset="0"/>
              </a:rPr>
              <a:t> Dessine bonhomme, utilise ciseaux, fait un pont avec les cubes, recopie      un carré.</a:t>
            </a:r>
          </a:p>
          <a:p>
            <a:pPr lvl="1" eaLnBrk="1" hangingPunct="1">
              <a:buFont typeface="Wingdings" pitchFamily="2" charset="2"/>
              <a:buChar char="q"/>
            </a:pPr>
            <a:r>
              <a:rPr lang="fr-FR" b="1" dirty="0" smtClean="0">
                <a:solidFill>
                  <a:schemeClr val="bg2">
                    <a:lumMod val="10000"/>
                  </a:schemeClr>
                </a:solidFill>
                <a:latin typeface="Book Antiqua" pitchFamily="18" charset="0"/>
              </a:rPr>
              <a:t> Raconte une histoire, compte jusqu’à 4, connaît sur, sous, devant, derrière; compare les tailles.</a:t>
            </a:r>
          </a:p>
          <a:p>
            <a:pPr lvl="1" eaLnBrk="1" hangingPunct="1">
              <a:buFont typeface="Wingdings" pitchFamily="2" charset="2"/>
              <a:buChar char="q"/>
            </a:pPr>
            <a:r>
              <a:rPr lang="fr-FR" b="1" dirty="0" smtClean="0">
                <a:solidFill>
                  <a:schemeClr val="bg2">
                    <a:lumMod val="10000"/>
                  </a:schemeClr>
                </a:solidFill>
                <a:latin typeface="Book Antiqua" pitchFamily="18" charset="0"/>
              </a:rPr>
              <a:t> Va aux toilettes seul, joue avec les autres.</a:t>
            </a:r>
          </a:p>
          <a:p>
            <a:pPr lvl="1" eaLnBrk="1" hangingPunct="1">
              <a:buFont typeface="Wingdings" pitchFamily="2" charset="2"/>
              <a:buChar char="q"/>
            </a:pPr>
            <a:r>
              <a:rPr lang="fr-FR" b="1" dirty="0" smtClean="0">
                <a:solidFill>
                  <a:schemeClr val="bg2">
                    <a:lumMod val="10000"/>
                  </a:schemeClr>
                </a:solidFill>
                <a:latin typeface="Book Antiqua" pitchFamily="18" charset="0"/>
              </a:rPr>
              <a:t> Accomplissement du détachement d’avec la mère.</a:t>
            </a:r>
          </a:p>
        </p:txBody>
      </p:sp>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8304" y="764704"/>
            <a:ext cx="1615827" cy="22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2280" y="4149080"/>
            <a:ext cx="1831851" cy="2304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9065277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Rectangle 3"/>
          <p:cNvSpPr>
            <a:spLocks noGrp="1" noChangeArrowheads="1"/>
          </p:cNvSpPr>
          <p:nvPr>
            <p:ph type="body" idx="1"/>
          </p:nvPr>
        </p:nvSpPr>
        <p:spPr>
          <a:xfrm>
            <a:off x="457200" y="476672"/>
            <a:ext cx="8435280" cy="6048672"/>
          </a:xfrm>
          <a:ln>
            <a:solidFill>
              <a:srgbClr val="C00000"/>
            </a:solidFill>
            <a:miter lim="800000"/>
            <a:headEnd/>
            <a:tailEnd/>
          </a:ln>
        </p:spPr>
        <p:txBody>
          <a:bodyPr/>
          <a:lstStyle/>
          <a:p>
            <a:pPr eaLnBrk="1" hangingPunct="1">
              <a:buFont typeface="Wingdings" pitchFamily="2" charset="2"/>
              <a:buChar char="q"/>
            </a:pPr>
            <a:r>
              <a:rPr lang="fr-FR" sz="2800" dirty="0" smtClean="0">
                <a:solidFill>
                  <a:schemeClr val="tx2">
                    <a:lumMod val="50000"/>
                  </a:schemeClr>
                </a:solidFill>
              </a:rPr>
              <a:t> </a:t>
            </a:r>
            <a:r>
              <a:rPr lang="fr-FR" sz="2800" b="1" dirty="0" smtClean="0">
                <a:solidFill>
                  <a:srgbClr val="FF0000"/>
                </a:solidFill>
                <a:latin typeface="Book Antiqua" pitchFamily="18" charset="0"/>
              </a:rPr>
              <a:t>A 4 ans et demie</a:t>
            </a:r>
            <a:r>
              <a:rPr lang="fr-FR" sz="2800" b="1" dirty="0" smtClean="0">
                <a:solidFill>
                  <a:schemeClr val="bg2">
                    <a:lumMod val="10000"/>
                  </a:schemeClr>
                </a:solidFill>
                <a:latin typeface="Book Antiqua" pitchFamily="18" charset="0"/>
              </a:rPr>
              <a:t>, un enfant se boutonne, se déboutonne, ferme sa fermeture –éclair, descend les escaliers en alternant, met ses chaussures, colorie dans les lignes.</a:t>
            </a:r>
          </a:p>
          <a:p>
            <a:pPr eaLnBrk="1" hangingPunct="1">
              <a:buFont typeface="Wingdings" pitchFamily="2" charset="2"/>
              <a:buChar char="q"/>
            </a:pPr>
            <a:r>
              <a:rPr lang="fr-FR" sz="2800" b="1" dirty="0" smtClean="0">
                <a:solidFill>
                  <a:srgbClr val="FF0000"/>
                </a:solidFill>
                <a:latin typeface="Book Antiqua" pitchFamily="18" charset="0"/>
              </a:rPr>
              <a:t>A 5 ans et demi</a:t>
            </a:r>
            <a:r>
              <a:rPr lang="fr-FR" sz="2800" b="1" dirty="0" smtClean="0">
                <a:solidFill>
                  <a:schemeClr val="bg2">
                    <a:lumMod val="10000"/>
                  </a:schemeClr>
                </a:solidFill>
                <a:latin typeface="Book Antiqua" pitchFamily="18" charset="0"/>
              </a:rPr>
              <a:t>, il s’habille seul, enlève  le bouton du jean, noue ses lacets, copie un triangle, connaît sa main G/D, tient son stylo correctement, écrit son nom et prénom.</a:t>
            </a:r>
            <a:endParaRPr lang="fr-FR" sz="2800" b="1" dirty="0" smtClean="0">
              <a:solidFill>
                <a:srgbClr val="006699"/>
              </a:solidFill>
              <a:latin typeface="Times New Roman" pitchFamily="18" charset="0"/>
            </a:endParaRPr>
          </a:p>
          <a:p>
            <a:pPr eaLnBrk="1" hangingPunct="1">
              <a:buFont typeface="Wingdings" pitchFamily="2" charset="2"/>
              <a:buChar char="q"/>
            </a:pPr>
            <a:r>
              <a:rPr lang="fr-FR" sz="2800" b="1" dirty="0" smtClean="0">
                <a:solidFill>
                  <a:srgbClr val="FF0000"/>
                </a:solidFill>
                <a:latin typeface="Book Antiqua" pitchFamily="18" charset="0"/>
              </a:rPr>
              <a:t>La </a:t>
            </a:r>
            <a:r>
              <a:rPr lang="fr-FR" sz="2800" b="1" dirty="0">
                <a:solidFill>
                  <a:srgbClr val="FF0000"/>
                </a:solidFill>
                <a:latin typeface="Book Antiqua" pitchFamily="18" charset="0"/>
              </a:rPr>
              <a:t>notion d'espace</a:t>
            </a:r>
            <a:r>
              <a:rPr lang="fr-FR" sz="2800" b="1" dirty="0">
                <a:solidFill>
                  <a:schemeClr val="bg2">
                    <a:lumMod val="10000"/>
                  </a:schemeClr>
                </a:solidFill>
                <a:latin typeface="Book Antiqua" pitchFamily="18" charset="0"/>
              </a:rPr>
              <a:t> s'élabore progressivement par l'intermédiaire du corps et en relation avec les expériences kinesthésiques et </a:t>
            </a:r>
            <a:r>
              <a:rPr lang="fr-FR" sz="2800" b="1" dirty="0" smtClean="0">
                <a:solidFill>
                  <a:schemeClr val="bg2">
                    <a:lumMod val="10000"/>
                  </a:schemeClr>
                </a:solidFill>
                <a:latin typeface="Book Antiqua" pitchFamily="18" charset="0"/>
              </a:rPr>
              <a:t>visuelles  et simultanément</a:t>
            </a:r>
            <a:r>
              <a:rPr lang="fr-FR" sz="2800" b="1" dirty="0">
                <a:solidFill>
                  <a:schemeClr val="bg2">
                    <a:lumMod val="10000"/>
                  </a:schemeClr>
                </a:solidFill>
                <a:latin typeface="Book Antiqua" pitchFamily="18" charset="0"/>
              </a:rPr>
              <a:t>, se constitue la notion de temporalité et de rythme (</a:t>
            </a:r>
            <a:r>
              <a:rPr lang="fr-FR" sz="2800" b="1" dirty="0">
                <a:solidFill>
                  <a:srgbClr val="FF0000"/>
                </a:solidFill>
                <a:latin typeface="Book Antiqua" pitchFamily="18" charset="0"/>
              </a:rPr>
              <a:t>vers 5-6 ans</a:t>
            </a:r>
            <a:r>
              <a:rPr lang="fr-FR" sz="2800" b="1" dirty="0">
                <a:solidFill>
                  <a:schemeClr val="bg2">
                    <a:lumMod val="10000"/>
                  </a:schemeClr>
                </a:solidFill>
                <a:latin typeface="Book Antiqua" pitchFamily="18" charset="0"/>
              </a:rPr>
              <a:t>).</a:t>
            </a:r>
            <a:r>
              <a:rPr lang="fr-FR" sz="2800" dirty="0">
                <a:solidFill>
                  <a:schemeClr val="bg2">
                    <a:lumMod val="10000"/>
                  </a:schemeClr>
                </a:solidFill>
                <a:latin typeface="Book Antiqua" pitchFamily="18" charset="0"/>
              </a:rPr>
              <a:t> </a:t>
            </a:r>
          </a:p>
          <a:p>
            <a:pPr eaLnBrk="1" hangingPunct="1">
              <a:buFont typeface="Wingdings" pitchFamily="2" charset="2"/>
              <a:buChar char="q"/>
            </a:pPr>
            <a:endParaRPr lang="fr-FR" sz="2800" b="1" dirty="0" smtClean="0">
              <a:solidFill>
                <a:schemeClr val="bg2">
                  <a:lumMod val="10000"/>
                </a:schemeClr>
              </a:solidFill>
              <a:latin typeface="Book Antiqua" pitchFamily="18" charset="0"/>
            </a:endParaRPr>
          </a:p>
          <a:p>
            <a:pPr eaLnBrk="1" hangingPunct="1">
              <a:buFont typeface="Wingdings" pitchFamily="2" charset="2"/>
              <a:buChar char="q"/>
            </a:pPr>
            <a:endParaRPr lang="fr-FR" sz="2800" b="1" dirty="0" smtClean="0">
              <a:solidFill>
                <a:schemeClr val="bg2">
                  <a:lumMod val="10000"/>
                </a:schemeClr>
              </a:solidFill>
              <a:latin typeface="Book Antiqua" pitchFamily="18" charset="0"/>
            </a:endParaRPr>
          </a:p>
        </p:txBody>
      </p:sp>
    </p:spTree>
    <p:extLst>
      <p:ext uri="{BB962C8B-B14F-4D97-AF65-F5344CB8AC3E}">
        <p14:creationId xmlns:p14="http://schemas.microsoft.com/office/powerpoint/2010/main" val="229929206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p:cNvSpPr>
            <a:spLocks noGrp="1" noChangeArrowheads="1"/>
          </p:cNvSpPr>
          <p:nvPr>
            <p:ph type="title"/>
          </p:nvPr>
        </p:nvSpPr>
        <p:spPr>
          <a:xfrm>
            <a:off x="442913" y="103188"/>
            <a:ext cx="8243887" cy="589508"/>
          </a:xfrm>
        </p:spPr>
        <p:txBody>
          <a:bodyPr/>
          <a:lstStyle/>
          <a:p>
            <a:pPr eaLnBrk="1" hangingPunct="1">
              <a:defRPr/>
            </a:pPr>
            <a:r>
              <a:rPr lang="fr-BE" b="1" dirty="0" smtClean="0">
                <a:solidFill>
                  <a:srgbClr val="FF0000"/>
                </a:solidFill>
                <a:effectLst/>
                <a:latin typeface="Book Antiqua" pitchFamily="18" charset="0"/>
              </a:rPr>
              <a:t>Après 5 ans :</a:t>
            </a:r>
            <a:endParaRPr lang="fr-FR" b="1" dirty="0" smtClean="0">
              <a:solidFill>
                <a:srgbClr val="FF0000"/>
              </a:solidFill>
              <a:effectLst/>
              <a:latin typeface="Book Antiqua" pitchFamily="18" charset="0"/>
            </a:endParaRPr>
          </a:p>
        </p:txBody>
      </p:sp>
      <p:sp>
        <p:nvSpPr>
          <p:cNvPr id="96259" name="Rectangle 3"/>
          <p:cNvSpPr>
            <a:spLocks noGrp="1" noChangeArrowheads="1"/>
          </p:cNvSpPr>
          <p:nvPr>
            <p:ph type="body" idx="1"/>
          </p:nvPr>
        </p:nvSpPr>
        <p:spPr>
          <a:xfrm>
            <a:off x="251520" y="764704"/>
            <a:ext cx="8712968" cy="5760640"/>
          </a:xfrm>
          <a:ln>
            <a:solidFill>
              <a:srgbClr val="663300"/>
            </a:solidFill>
            <a:miter lim="800000"/>
            <a:headEnd/>
            <a:tailEnd/>
          </a:ln>
        </p:spPr>
        <p:txBody>
          <a:bodyPr/>
          <a:lstStyle/>
          <a:p>
            <a:pPr eaLnBrk="1" hangingPunct="1">
              <a:buFont typeface="Wingdings" pitchFamily="2" charset="2"/>
              <a:buChar char="q"/>
            </a:pPr>
            <a:r>
              <a:rPr lang="fr-BE" b="1" dirty="0" smtClean="0">
                <a:solidFill>
                  <a:schemeClr val="bg2">
                    <a:lumMod val="10000"/>
                  </a:schemeClr>
                </a:solidFill>
                <a:latin typeface="Book Antiqua" pitchFamily="18" charset="0"/>
              </a:rPr>
              <a:t> Le développement de l’être social « au-delà du cercle familial »</a:t>
            </a:r>
          </a:p>
          <a:p>
            <a:pPr eaLnBrk="1" hangingPunct="1">
              <a:buFont typeface="Wingdings" pitchFamily="2" charset="2"/>
              <a:buChar char="q"/>
            </a:pPr>
            <a:r>
              <a:rPr lang="fr-BE" b="1" dirty="0" smtClean="0">
                <a:solidFill>
                  <a:schemeClr val="bg2">
                    <a:lumMod val="10000"/>
                  </a:schemeClr>
                </a:solidFill>
                <a:latin typeface="Book Antiqua" pitchFamily="18" charset="0"/>
              </a:rPr>
              <a:t> Le développement des fonctions neuropsychologiques : lecture, écriture, calcul, dessin, orientation spatio-temporelle</a:t>
            </a:r>
          </a:p>
          <a:p>
            <a:pPr eaLnBrk="1" hangingPunct="1">
              <a:buFont typeface="Wingdings" pitchFamily="2" charset="2"/>
              <a:buChar char="q"/>
            </a:pPr>
            <a:r>
              <a:rPr lang="fr-BE" b="1" dirty="0" smtClean="0">
                <a:solidFill>
                  <a:schemeClr val="bg2">
                    <a:lumMod val="10000"/>
                  </a:schemeClr>
                </a:solidFill>
                <a:latin typeface="Book Antiqua" pitchFamily="18" charset="0"/>
              </a:rPr>
              <a:t> Maîtrise des sphincters.</a:t>
            </a:r>
          </a:p>
          <a:p>
            <a:pPr eaLnBrk="1" hangingPunct="1">
              <a:buFont typeface="Wingdings" pitchFamily="2" charset="2"/>
              <a:buChar char="q"/>
            </a:pPr>
            <a:r>
              <a:rPr lang="fr-BE" b="1" dirty="0" smtClean="0">
                <a:solidFill>
                  <a:schemeClr val="bg2">
                    <a:lumMod val="10000"/>
                  </a:schemeClr>
                </a:solidFill>
                <a:latin typeface="Book Antiqua" pitchFamily="18" charset="0"/>
              </a:rPr>
              <a:t> Consolidation de la force psychologique.</a:t>
            </a:r>
          </a:p>
          <a:p>
            <a:pPr eaLnBrk="1" hangingPunct="1">
              <a:buFont typeface="Wingdings" pitchFamily="2" charset="2"/>
              <a:buChar char="q"/>
            </a:pPr>
            <a:r>
              <a:rPr lang="fr-BE" b="1" dirty="0" smtClean="0">
                <a:solidFill>
                  <a:schemeClr val="bg2">
                    <a:lumMod val="10000"/>
                  </a:schemeClr>
                </a:solidFill>
                <a:latin typeface="Book Antiqua" pitchFamily="18" charset="0"/>
              </a:rPr>
              <a:t> Souci de l’aspect physique.</a:t>
            </a:r>
            <a:endParaRPr lang="fr-FR" sz="3600" b="1" dirty="0" smtClean="0">
              <a:solidFill>
                <a:schemeClr val="bg2">
                  <a:lumMod val="10000"/>
                </a:schemeClr>
              </a:solidFill>
              <a:latin typeface="Book Antiqua" pitchFamily="18" charset="0"/>
            </a:endParaRPr>
          </a:p>
        </p:txBody>
      </p:sp>
    </p:spTree>
    <p:extLst>
      <p:ext uri="{BB962C8B-B14F-4D97-AF65-F5344CB8AC3E}">
        <p14:creationId xmlns:p14="http://schemas.microsoft.com/office/powerpoint/2010/main" val="296055543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idx="4294967295"/>
          </p:nvPr>
        </p:nvSpPr>
        <p:spPr>
          <a:xfrm>
            <a:off x="179512" y="1700808"/>
            <a:ext cx="8784976" cy="3009900"/>
          </a:xfrm>
          <a:ln>
            <a:solidFill>
              <a:srgbClr val="996633"/>
            </a:solidFill>
          </a:ln>
        </p:spPr>
        <p:txBody>
          <a:bodyPr anchor="t"/>
          <a:lstStyle/>
          <a:p>
            <a:pPr eaLnBrk="1" hangingPunct="1">
              <a:defRPr/>
            </a:pPr>
            <a:r>
              <a:rPr lang="fr-FR" sz="4800" dirty="0" smtClean="0"/>
              <a:t/>
            </a:r>
            <a:br>
              <a:rPr lang="fr-FR" sz="4800" dirty="0" smtClean="0"/>
            </a:br>
            <a:r>
              <a:rPr lang="fr-FR" sz="3200" b="1" dirty="0" smtClean="0">
                <a:solidFill>
                  <a:srgbClr val="FF0000"/>
                </a:solidFill>
                <a:effectLst/>
                <a:latin typeface="Arial Black" pitchFamily="34" charset="0"/>
              </a:rPr>
              <a:t>IV- LES TROUBLES SENSORI-MOTEURS CHEZ L’ENFANT: </a:t>
            </a:r>
            <a:endParaRPr lang="fr-FR" sz="2800" b="1" dirty="0" smtClean="0">
              <a:solidFill>
                <a:srgbClr val="FF0000"/>
              </a:solidFill>
              <a:effectLst/>
              <a:latin typeface="Arial Black" pitchFamily="34" charset="0"/>
            </a:endParaRPr>
          </a:p>
        </p:txBody>
      </p:sp>
    </p:spTree>
    <p:extLst>
      <p:ext uri="{BB962C8B-B14F-4D97-AF65-F5344CB8AC3E}">
        <p14:creationId xmlns:p14="http://schemas.microsoft.com/office/powerpoint/2010/main" val="278615556"/>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Grp="1" noChangeArrowheads="1"/>
          </p:cNvSpPr>
          <p:nvPr>
            <p:ph type="title" idx="4294967295"/>
          </p:nvPr>
        </p:nvSpPr>
        <p:spPr>
          <a:xfrm>
            <a:off x="444500" y="298450"/>
            <a:ext cx="8228013" cy="682278"/>
          </a:xfrm>
          <a:ln>
            <a:solidFill>
              <a:srgbClr val="996633"/>
            </a:solidFill>
          </a:ln>
        </p:spPr>
        <p:txBody>
          <a:bodyPr anchor="t"/>
          <a:lstStyle/>
          <a:p>
            <a:pPr eaLnBrk="1" hangingPunct="1">
              <a:defRPr/>
            </a:pPr>
            <a:r>
              <a:rPr lang="fr-FR" sz="3600" dirty="0" smtClean="0">
                <a:solidFill>
                  <a:srgbClr val="FF0000"/>
                </a:solidFill>
                <a:effectLst/>
                <a:latin typeface="Arial Black" pitchFamily="34" charset="0"/>
              </a:rPr>
              <a:t>A - LES </a:t>
            </a:r>
            <a:r>
              <a:rPr lang="fr-FR" sz="3600" b="1" dirty="0" smtClean="0">
                <a:solidFill>
                  <a:srgbClr val="FF0000"/>
                </a:solidFill>
                <a:effectLst/>
                <a:latin typeface="Arial Black" pitchFamily="34" charset="0"/>
              </a:rPr>
              <a:t>« RETARDS »</a:t>
            </a:r>
          </a:p>
        </p:txBody>
      </p:sp>
      <p:sp>
        <p:nvSpPr>
          <p:cNvPr id="98308" name="Rectangle 3"/>
          <p:cNvSpPr>
            <a:spLocks noGrp="1" noChangeArrowheads="1"/>
          </p:cNvSpPr>
          <p:nvPr>
            <p:ph type="body" idx="4294967295"/>
          </p:nvPr>
        </p:nvSpPr>
        <p:spPr>
          <a:xfrm>
            <a:off x="251520" y="1196752"/>
            <a:ext cx="8424936" cy="5328592"/>
          </a:xfrm>
          <a:ln>
            <a:solidFill>
              <a:srgbClr val="996633"/>
            </a:solidFill>
            <a:miter lim="800000"/>
            <a:headEnd/>
            <a:tailEnd/>
          </a:ln>
        </p:spPr>
        <p:txBody>
          <a:bodyPr/>
          <a:lstStyle/>
          <a:p>
            <a:pPr marL="0" indent="0" algn="just" eaLnBrk="1" hangingPunct="1">
              <a:lnSpc>
                <a:spcPct val="90000"/>
              </a:lnSpc>
              <a:buNone/>
            </a:pPr>
            <a:r>
              <a:rPr lang="fr-FR" sz="2800" b="1" dirty="0">
                <a:solidFill>
                  <a:srgbClr val="FF0000"/>
                </a:solidFill>
                <a:latin typeface="Arial Black" pitchFamily="34" charset="0"/>
              </a:rPr>
              <a:t>R</a:t>
            </a:r>
            <a:r>
              <a:rPr lang="fr-FR" sz="2800" b="1" dirty="0" smtClean="0">
                <a:solidFill>
                  <a:srgbClr val="FF0000"/>
                </a:solidFill>
                <a:latin typeface="Arial Black" pitchFamily="34" charset="0"/>
              </a:rPr>
              <a:t>etard des acquisitions posturales ou du tonus : </a:t>
            </a:r>
          </a:p>
          <a:p>
            <a:pPr eaLnBrk="1" hangingPunct="1">
              <a:lnSpc>
                <a:spcPct val="90000"/>
              </a:lnSpc>
            </a:pPr>
            <a:r>
              <a:rPr lang="fr-FR" sz="2800" b="1" dirty="0" smtClean="0">
                <a:solidFill>
                  <a:schemeClr val="bg2">
                    <a:lumMod val="10000"/>
                  </a:schemeClr>
                </a:solidFill>
                <a:latin typeface="Arial Black" pitchFamily="34" charset="0"/>
              </a:rPr>
              <a:t>Les causes somatiques  sont possibles. </a:t>
            </a:r>
          </a:p>
          <a:p>
            <a:pPr eaLnBrk="1" hangingPunct="1">
              <a:lnSpc>
                <a:spcPct val="90000"/>
              </a:lnSpc>
            </a:pPr>
            <a:r>
              <a:rPr lang="fr-FR" sz="2800" b="1" dirty="0" smtClean="0">
                <a:solidFill>
                  <a:schemeClr val="bg2">
                    <a:lumMod val="10000"/>
                  </a:schemeClr>
                </a:solidFill>
                <a:latin typeface="Arial Black" pitchFamily="34" charset="0"/>
              </a:rPr>
              <a:t>Après élimination des causes organiques:  consultation de </a:t>
            </a:r>
            <a:r>
              <a:rPr lang="fr-FR" sz="2800" b="1" dirty="0" smtClean="0">
                <a:solidFill>
                  <a:srgbClr val="FF0000"/>
                </a:solidFill>
                <a:latin typeface="Arial Black" pitchFamily="34" charset="0"/>
              </a:rPr>
              <a:t>pédopsychiatrie</a:t>
            </a:r>
            <a:r>
              <a:rPr lang="fr-FR" sz="2800" b="1" dirty="0" smtClean="0">
                <a:solidFill>
                  <a:schemeClr val="bg2">
                    <a:lumMod val="10000"/>
                  </a:schemeClr>
                </a:solidFill>
                <a:latin typeface="Arial Black" pitchFamily="34" charset="0"/>
              </a:rPr>
              <a:t> indispensable. </a:t>
            </a:r>
          </a:p>
          <a:p>
            <a:pPr eaLnBrk="1" hangingPunct="1">
              <a:lnSpc>
                <a:spcPct val="90000"/>
              </a:lnSpc>
            </a:pPr>
            <a:r>
              <a:rPr lang="fr-FR" sz="2800" b="1" dirty="0" smtClean="0">
                <a:solidFill>
                  <a:schemeClr val="bg2">
                    <a:lumMod val="10000"/>
                  </a:schemeClr>
                </a:solidFill>
                <a:latin typeface="Arial Black" pitchFamily="34" charset="0"/>
              </a:rPr>
              <a:t>Ne pas négliger les facteurs psychologiques  tels que :  Troubles du spectre de l’autisme , les carences affectives, les dysfonctionnements interactifs précoces et la maltraitance…</a:t>
            </a:r>
          </a:p>
        </p:txBody>
      </p:sp>
    </p:spTree>
    <p:extLst>
      <p:ext uri="{BB962C8B-B14F-4D97-AF65-F5344CB8AC3E}">
        <p14:creationId xmlns:p14="http://schemas.microsoft.com/office/powerpoint/2010/main" val="2732082375"/>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620688"/>
            <a:ext cx="8280920" cy="54005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8588282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2"/>
          <p:cNvSpPr>
            <a:spLocks noGrp="1" noChangeArrowheads="1"/>
          </p:cNvSpPr>
          <p:nvPr>
            <p:ph type="title" idx="4294967295"/>
          </p:nvPr>
        </p:nvSpPr>
        <p:spPr>
          <a:xfrm>
            <a:off x="251520" y="188640"/>
            <a:ext cx="8496943" cy="1224135"/>
          </a:xfrm>
          <a:ln>
            <a:solidFill>
              <a:srgbClr val="996633"/>
            </a:solidFill>
          </a:ln>
        </p:spPr>
        <p:txBody>
          <a:bodyPr anchor="t"/>
          <a:lstStyle/>
          <a:p>
            <a:pPr eaLnBrk="1" hangingPunct="1">
              <a:defRPr/>
            </a:pPr>
            <a:r>
              <a:rPr lang="fr-FR" sz="3200" b="1" dirty="0" smtClean="0">
                <a:solidFill>
                  <a:srgbClr val="FF0000"/>
                </a:solidFill>
                <a:effectLst/>
                <a:latin typeface="Arial Black" pitchFamily="34" charset="0"/>
              </a:rPr>
              <a:t>B - L’INSTABILITÉ  PSYCHOMOTRICE  </a:t>
            </a:r>
          </a:p>
        </p:txBody>
      </p:sp>
      <p:sp>
        <p:nvSpPr>
          <p:cNvPr id="99332" name="Rectangle 3"/>
          <p:cNvSpPr>
            <a:spLocks noGrp="1" noChangeArrowheads="1"/>
          </p:cNvSpPr>
          <p:nvPr>
            <p:ph type="body" idx="4294967295"/>
          </p:nvPr>
        </p:nvSpPr>
        <p:spPr>
          <a:xfrm>
            <a:off x="251520" y="1125538"/>
            <a:ext cx="8492430" cy="5183782"/>
          </a:xfrm>
          <a:ln>
            <a:solidFill>
              <a:srgbClr val="996633"/>
            </a:solidFill>
            <a:miter lim="800000"/>
            <a:headEnd/>
            <a:tailEnd/>
          </a:ln>
        </p:spPr>
        <p:txBody>
          <a:bodyPr/>
          <a:lstStyle/>
          <a:p>
            <a:pPr eaLnBrk="1" hangingPunct="1">
              <a:lnSpc>
                <a:spcPct val="90000"/>
              </a:lnSpc>
              <a:buFont typeface="Wingdings" pitchFamily="2" charset="2"/>
              <a:buChar char="q"/>
            </a:pPr>
            <a:endParaRPr lang="fr-FR" sz="3600" dirty="0" smtClean="0">
              <a:solidFill>
                <a:schemeClr val="bg2">
                  <a:lumMod val="10000"/>
                </a:schemeClr>
              </a:solidFill>
              <a:latin typeface="APGAIN+TimesNewRoman" charset="0"/>
            </a:endParaRPr>
          </a:p>
          <a:p>
            <a:pPr eaLnBrk="1" hangingPunct="1">
              <a:lnSpc>
                <a:spcPct val="90000"/>
              </a:lnSpc>
              <a:buFont typeface="Wingdings" pitchFamily="2" charset="2"/>
              <a:buChar char="q"/>
            </a:pPr>
            <a:r>
              <a:rPr lang="fr-FR" sz="3600" dirty="0" smtClean="0">
                <a:solidFill>
                  <a:schemeClr val="bg2">
                    <a:lumMod val="10000"/>
                  </a:schemeClr>
                </a:solidFill>
                <a:latin typeface="APGAIN+TimesNewRoman" charset="0"/>
              </a:rPr>
              <a:t> </a:t>
            </a:r>
            <a:r>
              <a:rPr lang="fr-FR" sz="3600" b="1" dirty="0" smtClean="0">
                <a:solidFill>
                  <a:schemeClr val="bg2">
                    <a:lumMod val="10000"/>
                  </a:schemeClr>
                </a:solidFill>
                <a:latin typeface="Book Antiqua" pitchFamily="18" charset="0"/>
              </a:rPr>
              <a:t>Motif fréquent des consultation   </a:t>
            </a:r>
          </a:p>
          <a:p>
            <a:pPr marL="0" indent="0" eaLnBrk="1" hangingPunct="1">
              <a:lnSpc>
                <a:spcPct val="90000"/>
              </a:lnSpc>
              <a:buNone/>
            </a:pPr>
            <a:r>
              <a:rPr lang="fr-FR" sz="3600" b="1" dirty="0">
                <a:solidFill>
                  <a:schemeClr val="bg2">
                    <a:lumMod val="10000"/>
                  </a:schemeClr>
                </a:solidFill>
                <a:latin typeface="Book Antiqua" pitchFamily="18" charset="0"/>
              </a:rPr>
              <a:t> </a:t>
            </a:r>
            <a:r>
              <a:rPr lang="fr-FR" sz="3600" b="1" dirty="0" smtClean="0">
                <a:solidFill>
                  <a:schemeClr val="bg2">
                    <a:lumMod val="10000"/>
                  </a:schemeClr>
                </a:solidFill>
                <a:latin typeface="Book Antiqua" pitchFamily="18" charset="0"/>
              </a:rPr>
              <a:t>   pédiatriques (3-5 % des enfants en </a:t>
            </a:r>
          </a:p>
          <a:p>
            <a:pPr marL="0" indent="0" eaLnBrk="1" hangingPunct="1">
              <a:lnSpc>
                <a:spcPct val="90000"/>
              </a:lnSpc>
              <a:buNone/>
            </a:pPr>
            <a:r>
              <a:rPr lang="fr-FR" sz="3600" b="1" dirty="0">
                <a:solidFill>
                  <a:schemeClr val="bg2">
                    <a:lumMod val="10000"/>
                  </a:schemeClr>
                </a:solidFill>
                <a:latin typeface="Book Antiqua" pitchFamily="18" charset="0"/>
              </a:rPr>
              <a:t> </a:t>
            </a:r>
            <a:r>
              <a:rPr lang="fr-FR" sz="3600" b="1" dirty="0" smtClean="0">
                <a:solidFill>
                  <a:schemeClr val="bg2">
                    <a:lumMod val="10000"/>
                  </a:schemeClr>
                </a:solidFill>
                <a:latin typeface="Book Antiqua" pitchFamily="18" charset="0"/>
              </a:rPr>
              <a:t>   préscolaire ou primaire). </a:t>
            </a:r>
          </a:p>
          <a:p>
            <a:pPr marL="0" indent="0" eaLnBrk="1" hangingPunct="1">
              <a:lnSpc>
                <a:spcPct val="90000"/>
              </a:lnSpc>
              <a:buNone/>
            </a:pPr>
            <a:endParaRPr lang="fr-FR" sz="3600" b="1" dirty="0" smtClean="0">
              <a:solidFill>
                <a:schemeClr val="bg2">
                  <a:lumMod val="10000"/>
                </a:schemeClr>
              </a:solidFill>
              <a:latin typeface="Book Antiqua" pitchFamily="18" charset="0"/>
            </a:endParaRPr>
          </a:p>
          <a:p>
            <a:pPr algn="just" eaLnBrk="1" hangingPunct="1">
              <a:lnSpc>
                <a:spcPct val="90000"/>
              </a:lnSpc>
              <a:buFont typeface="Wingdings" pitchFamily="2" charset="2"/>
              <a:buChar char="q"/>
            </a:pPr>
            <a:r>
              <a:rPr lang="fr-FR" sz="3600" b="1" dirty="0" smtClean="0">
                <a:solidFill>
                  <a:schemeClr val="bg2">
                    <a:lumMod val="10000"/>
                  </a:schemeClr>
                </a:solidFill>
                <a:latin typeface="Book Antiqua" pitchFamily="18" charset="0"/>
              </a:rPr>
              <a:t> Début des troubles: entre 5 et 6 ans. </a:t>
            </a:r>
          </a:p>
          <a:p>
            <a:pPr marL="0" indent="0" algn="just" eaLnBrk="1" hangingPunct="1">
              <a:lnSpc>
                <a:spcPct val="90000"/>
              </a:lnSpc>
              <a:buNone/>
            </a:pPr>
            <a:endParaRPr lang="fr-FR" sz="3600" b="1" dirty="0" smtClean="0">
              <a:solidFill>
                <a:schemeClr val="bg2">
                  <a:lumMod val="10000"/>
                </a:schemeClr>
              </a:solidFill>
              <a:latin typeface="Book Antiqua" pitchFamily="18" charset="0"/>
            </a:endParaRPr>
          </a:p>
          <a:p>
            <a:pPr algn="just" eaLnBrk="1" hangingPunct="1">
              <a:lnSpc>
                <a:spcPct val="90000"/>
              </a:lnSpc>
              <a:buFont typeface="Wingdings" pitchFamily="2" charset="2"/>
              <a:buChar char="q"/>
            </a:pPr>
            <a:r>
              <a:rPr lang="fr-FR" sz="3600" b="1" dirty="0" smtClean="0">
                <a:solidFill>
                  <a:schemeClr val="bg2">
                    <a:lumMod val="10000"/>
                  </a:schemeClr>
                </a:solidFill>
                <a:latin typeface="Book Antiqua" pitchFamily="18" charset="0"/>
              </a:rPr>
              <a:t> 7 garçons pour 1 fille (sex-ratio).</a:t>
            </a:r>
          </a:p>
        </p:txBody>
      </p:sp>
    </p:spTree>
    <p:extLst>
      <p:ext uri="{BB962C8B-B14F-4D97-AF65-F5344CB8AC3E}">
        <p14:creationId xmlns:p14="http://schemas.microsoft.com/office/powerpoint/2010/main" val="2418644799"/>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6" name="Rectangle 3"/>
          <p:cNvSpPr>
            <a:spLocks noGrp="1" noChangeArrowheads="1"/>
          </p:cNvSpPr>
          <p:nvPr>
            <p:ph type="body" idx="4294967295"/>
          </p:nvPr>
        </p:nvSpPr>
        <p:spPr>
          <a:xfrm>
            <a:off x="323528" y="1295400"/>
            <a:ext cx="8640960" cy="5229944"/>
          </a:xfrm>
          <a:ln>
            <a:solidFill>
              <a:srgbClr val="996633"/>
            </a:solidFill>
            <a:miter lim="800000"/>
            <a:headEnd/>
            <a:tailEnd/>
          </a:ln>
        </p:spPr>
        <p:txBody>
          <a:bodyPr/>
          <a:lstStyle/>
          <a:p>
            <a:pPr algn="just" eaLnBrk="1" hangingPunct="1">
              <a:lnSpc>
                <a:spcPct val="80000"/>
              </a:lnSpc>
              <a:buFontTx/>
              <a:buNone/>
            </a:pPr>
            <a:endParaRPr lang="fr-FR" sz="1900" b="1" dirty="0" smtClean="0">
              <a:solidFill>
                <a:srgbClr val="FF0000"/>
              </a:solidFill>
              <a:latin typeface="Book Antiqua" pitchFamily="18" charset="0"/>
            </a:endParaRPr>
          </a:p>
          <a:p>
            <a:pPr algn="just" eaLnBrk="1" hangingPunct="1">
              <a:lnSpc>
                <a:spcPct val="80000"/>
              </a:lnSpc>
              <a:buFontTx/>
              <a:buNone/>
            </a:pPr>
            <a:r>
              <a:rPr lang="fr-FR" sz="1900" b="1" dirty="0" smtClean="0">
                <a:solidFill>
                  <a:srgbClr val="FF0000"/>
                </a:solidFill>
                <a:latin typeface="Arial Black" pitchFamily="34" charset="0"/>
              </a:rPr>
              <a:t>CLINIQUE DES TROUBLES SENSORI-MOTEURS : </a:t>
            </a:r>
          </a:p>
          <a:p>
            <a:pPr algn="just" eaLnBrk="1" hangingPunct="1">
              <a:lnSpc>
                <a:spcPct val="80000"/>
              </a:lnSpc>
              <a:buFontTx/>
              <a:buNone/>
            </a:pPr>
            <a:endParaRPr lang="fr-FR" sz="1900" b="1" dirty="0" smtClean="0">
              <a:solidFill>
                <a:srgbClr val="FF0000"/>
              </a:solidFill>
              <a:latin typeface="Arial Black" pitchFamily="34" charset="0"/>
            </a:endParaRPr>
          </a:p>
          <a:p>
            <a:pPr algn="just" eaLnBrk="1" hangingPunct="1">
              <a:lnSpc>
                <a:spcPct val="80000"/>
              </a:lnSpc>
            </a:pPr>
            <a:r>
              <a:rPr lang="fr-FR" sz="1900" b="1" dirty="0" smtClean="0">
                <a:solidFill>
                  <a:schemeClr val="bg2">
                    <a:lumMod val="10000"/>
                  </a:schemeClr>
                </a:solidFill>
                <a:latin typeface="Arial Black" pitchFamily="34" charset="0"/>
              </a:rPr>
              <a:t> </a:t>
            </a:r>
            <a:r>
              <a:rPr lang="fr-FR" sz="1900" b="1" u="sng" dirty="0" smtClean="0">
                <a:solidFill>
                  <a:srgbClr val="FF0000"/>
                </a:solidFill>
                <a:latin typeface="Arial Black" pitchFamily="34" charset="0"/>
              </a:rPr>
              <a:t>instabilité motrice</a:t>
            </a:r>
            <a:r>
              <a:rPr lang="fr-FR" sz="1900" b="1" dirty="0" smtClean="0">
                <a:solidFill>
                  <a:srgbClr val="FF0000"/>
                </a:solidFill>
                <a:latin typeface="Arial Black" pitchFamily="34" charset="0"/>
              </a:rPr>
              <a:t>: </a:t>
            </a:r>
          </a:p>
          <a:p>
            <a:pPr algn="just" eaLnBrk="1" hangingPunct="1">
              <a:lnSpc>
                <a:spcPct val="80000"/>
              </a:lnSpc>
              <a:buFontTx/>
              <a:buNone/>
            </a:pPr>
            <a:endParaRPr lang="fr-FR" sz="1900" b="1" dirty="0" smtClean="0">
              <a:solidFill>
                <a:schemeClr val="bg2">
                  <a:lumMod val="10000"/>
                </a:schemeClr>
              </a:solidFill>
              <a:latin typeface="Arial Black" pitchFamily="34" charset="0"/>
            </a:endParaRPr>
          </a:p>
          <a:p>
            <a:pPr lvl="2" algn="just" eaLnBrk="1" hangingPunct="1">
              <a:lnSpc>
                <a:spcPct val="80000"/>
              </a:lnSpc>
            </a:pPr>
            <a:r>
              <a:rPr lang="fr-FR" sz="1800" b="1" dirty="0" smtClean="0">
                <a:solidFill>
                  <a:schemeClr val="bg2">
                    <a:lumMod val="10000"/>
                  </a:schemeClr>
                </a:solidFill>
                <a:latin typeface="Arial Black" pitchFamily="34" charset="0"/>
              </a:rPr>
              <a:t>Hypermotricité désordonnée</a:t>
            </a:r>
          </a:p>
          <a:p>
            <a:pPr lvl="2" algn="just" eaLnBrk="1" hangingPunct="1">
              <a:lnSpc>
                <a:spcPct val="80000"/>
              </a:lnSpc>
            </a:pPr>
            <a:r>
              <a:rPr lang="fr-FR" sz="1800" b="1" dirty="0" smtClean="0">
                <a:solidFill>
                  <a:schemeClr val="bg2">
                    <a:lumMod val="10000"/>
                  </a:schemeClr>
                </a:solidFill>
                <a:latin typeface="Arial Black" pitchFamily="34" charset="0"/>
              </a:rPr>
              <a:t>Mouvements incessants, bruyants</a:t>
            </a:r>
          </a:p>
          <a:p>
            <a:pPr lvl="2" algn="just" eaLnBrk="1" hangingPunct="1">
              <a:lnSpc>
                <a:spcPct val="80000"/>
              </a:lnSpc>
            </a:pPr>
            <a:r>
              <a:rPr lang="fr-FR" sz="1800" b="1" dirty="0" smtClean="0">
                <a:solidFill>
                  <a:schemeClr val="bg2">
                    <a:lumMod val="10000"/>
                  </a:schemeClr>
                </a:solidFill>
                <a:latin typeface="Arial Black" pitchFamily="34" charset="0"/>
              </a:rPr>
              <a:t>Indiscipline, ne supporte pas de rester assis</a:t>
            </a:r>
          </a:p>
          <a:p>
            <a:pPr lvl="2" algn="just" eaLnBrk="1" hangingPunct="1">
              <a:lnSpc>
                <a:spcPct val="80000"/>
              </a:lnSpc>
            </a:pPr>
            <a:r>
              <a:rPr lang="fr-FR" sz="1800" b="1" dirty="0" smtClean="0">
                <a:solidFill>
                  <a:schemeClr val="bg2">
                    <a:lumMod val="10000"/>
                  </a:schemeClr>
                </a:solidFill>
                <a:latin typeface="Arial Black" pitchFamily="34" charset="0"/>
              </a:rPr>
              <a:t>Impulsivité:  Incapacité à différer, travail bâclé, réponses trop rapides </a:t>
            </a:r>
          </a:p>
          <a:p>
            <a:pPr lvl="2" algn="just" eaLnBrk="1" hangingPunct="1">
              <a:lnSpc>
                <a:spcPct val="80000"/>
              </a:lnSpc>
            </a:pPr>
            <a:r>
              <a:rPr lang="fr-FR" sz="1800" b="1" dirty="0" smtClean="0">
                <a:solidFill>
                  <a:schemeClr val="bg2">
                    <a:lumMod val="10000"/>
                  </a:schemeClr>
                </a:solidFill>
                <a:latin typeface="Arial Black" pitchFamily="34" charset="0"/>
              </a:rPr>
              <a:t>réprimandes et punitions généralement inefficaces. </a:t>
            </a:r>
          </a:p>
          <a:p>
            <a:pPr lvl="2" algn="just" eaLnBrk="1" hangingPunct="1">
              <a:lnSpc>
                <a:spcPct val="80000"/>
              </a:lnSpc>
              <a:buFontTx/>
              <a:buNone/>
            </a:pPr>
            <a:endParaRPr lang="fr-FR" sz="1800" b="1" dirty="0" smtClean="0">
              <a:solidFill>
                <a:schemeClr val="bg2">
                  <a:lumMod val="10000"/>
                </a:schemeClr>
              </a:solidFill>
              <a:latin typeface="Arial Black" pitchFamily="34" charset="0"/>
            </a:endParaRPr>
          </a:p>
          <a:p>
            <a:pPr algn="just" eaLnBrk="1" hangingPunct="1">
              <a:lnSpc>
                <a:spcPct val="80000"/>
              </a:lnSpc>
            </a:pPr>
            <a:r>
              <a:rPr lang="fr-FR" sz="1900" b="1" dirty="0" smtClean="0">
                <a:solidFill>
                  <a:schemeClr val="bg2">
                    <a:lumMod val="10000"/>
                  </a:schemeClr>
                </a:solidFill>
                <a:latin typeface="Arial Black" pitchFamily="34" charset="0"/>
              </a:rPr>
              <a:t>  </a:t>
            </a:r>
            <a:r>
              <a:rPr lang="fr-FR" sz="1900" b="1" u="sng" dirty="0" smtClean="0">
                <a:solidFill>
                  <a:srgbClr val="FF0000"/>
                </a:solidFill>
                <a:latin typeface="Arial Black" pitchFamily="34" charset="0"/>
              </a:rPr>
              <a:t>instabilité psychologique</a:t>
            </a:r>
            <a:r>
              <a:rPr lang="fr-FR" sz="1900" b="1" dirty="0" smtClean="0">
                <a:solidFill>
                  <a:srgbClr val="FF0000"/>
                </a:solidFill>
                <a:latin typeface="Arial Black" pitchFamily="34" charset="0"/>
              </a:rPr>
              <a:t>:</a:t>
            </a:r>
          </a:p>
          <a:p>
            <a:pPr algn="just" eaLnBrk="1" hangingPunct="1">
              <a:lnSpc>
                <a:spcPct val="80000"/>
              </a:lnSpc>
              <a:buFontTx/>
              <a:buNone/>
            </a:pPr>
            <a:r>
              <a:rPr lang="fr-FR" sz="1900" b="1" dirty="0" smtClean="0">
                <a:solidFill>
                  <a:schemeClr val="bg2">
                    <a:lumMod val="10000"/>
                  </a:schemeClr>
                </a:solidFill>
                <a:latin typeface="Arial Black" pitchFamily="34" charset="0"/>
              </a:rPr>
              <a:t> </a:t>
            </a:r>
          </a:p>
          <a:p>
            <a:pPr lvl="2" algn="just" eaLnBrk="1" hangingPunct="1">
              <a:lnSpc>
                <a:spcPct val="80000"/>
              </a:lnSpc>
            </a:pPr>
            <a:r>
              <a:rPr lang="fr-FR" sz="1800" b="1" dirty="0" smtClean="0">
                <a:solidFill>
                  <a:schemeClr val="bg2">
                    <a:lumMod val="10000"/>
                  </a:schemeClr>
                </a:solidFill>
                <a:latin typeface="Arial Black" pitchFamily="34" charset="0"/>
              </a:rPr>
              <a:t>Inattention et difficultés de concentration intellectuelle.</a:t>
            </a:r>
          </a:p>
          <a:p>
            <a:pPr lvl="2" algn="just" eaLnBrk="1" hangingPunct="1">
              <a:lnSpc>
                <a:spcPct val="80000"/>
              </a:lnSpc>
            </a:pPr>
            <a:r>
              <a:rPr lang="fr-FR" sz="1800" b="1" dirty="0" smtClean="0">
                <a:solidFill>
                  <a:schemeClr val="bg2">
                    <a:lumMod val="10000"/>
                  </a:schemeClr>
                </a:solidFill>
                <a:latin typeface="Arial Black" pitchFamily="34" charset="0"/>
              </a:rPr>
              <a:t>Distraction (happé par tous les stimuli extérieurs). </a:t>
            </a:r>
          </a:p>
          <a:p>
            <a:pPr lvl="2" algn="just" eaLnBrk="1" hangingPunct="1">
              <a:lnSpc>
                <a:spcPct val="80000"/>
              </a:lnSpc>
            </a:pPr>
            <a:r>
              <a:rPr lang="fr-FR" sz="1800" b="1" dirty="0">
                <a:solidFill>
                  <a:schemeClr val="bg2">
                    <a:lumMod val="10000"/>
                  </a:schemeClr>
                </a:solidFill>
                <a:latin typeface="Arial Black" pitchFamily="34" charset="0"/>
              </a:rPr>
              <a:t>L</a:t>
            </a:r>
            <a:r>
              <a:rPr lang="fr-FR" sz="1800" b="1" dirty="0" smtClean="0">
                <a:solidFill>
                  <a:schemeClr val="bg2">
                    <a:lumMod val="10000"/>
                  </a:schemeClr>
                </a:solidFill>
                <a:latin typeface="Arial Black" pitchFamily="34" charset="0"/>
              </a:rPr>
              <a:t>'enfant peut réaliser correctement un travail lorsqu'un adulte disponible se trouve à ses côtés. </a:t>
            </a:r>
            <a:endParaRPr lang="fr-FR" sz="2000" b="1" dirty="0" smtClean="0">
              <a:solidFill>
                <a:schemeClr val="bg2">
                  <a:lumMod val="10000"/>
                </a:schemeClr>
              </a:solidFill>
              <a:latin typeface="Arial Black" pitchFamily="34" charset="0"/>
            </a:endParaRPr>
          </a:p>
        </p:txBody>
      </p:sp>
    </p:spTree>
    <p:extLst>
      <p:ext uri="{BB962C8B-B14F-4D97-AF65-F5344CB8AC3E}">
        <p14:creationId xmlns:p14="http://schemas.microsoft.com/office/powerpoint/2010/main" val="2162895961"/>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1680" y="1268760"/>
            <a:ext cx="5558160" cy="45365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4376154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0" name="Rectangle 3"/>
          <p:cNvSpPr>
            <a:spLocks noGrp="1" noChangeArrowheads="1"/>
          </p:cNvSpPr>
          <p:nvPr>
            <p:ph type="body" idx="4294967295"/>
          </p:nvPr>
        </p:nvSpPr>
        <p:spPr>
          <a:xfrm>
            <a:off x="251520" y="188640"/>
            <a:ext cx="8424936" cy="6480720"/>
          </a:xfrm>
          <a:ln>
            <a:solidFill>
              <a:srgbClr val="996633"/>
            </a:solidFill>
            <a:miter lim="800000"/>
            <a:headEnd/>
            <a:tailEnd/>
          </a:ln>
        </p:spPr>
        <p:txBody>
          <a:bodyPr/>
          <a:lstStyle/>
          <a:p>
            <a:pPr algn="just" eaLnBrk="1" hangingPunct="1">
              <a:lnSpc>
                <a:spcPct val="90000"/>
              </a:lnSpc>
              <a:buFontTx/>
              <a:buNone/>
            </a:pPr>
            <a:r>
              <a:rPr lang="fr-FR" sz="2400" b="1" u="sng" dirty="0" smtClean="0">
                <a:solidFill>
                  <a:srgbClr val="FF0000"/>
                </a:solidFill>
                <a:latin typeface="APGCHG+TimesNewRoman,Bold" charset="0"/>
              </a:rPr>
              <a:t>SYMPTÔMES ASSOCIÉS : </a:t>
            </a:r>
            <a:endParaRPr lang="fr-FR" sz="2400" b="1" u="sng" dirty="0" smtClean="0">
              <a:latin typeface="APGCHG+TimesNewRoman,Bold" charset="0"/>
            </a:endParaRPr>
          </a:p>
          <a:p>
            <a:pPr algn="just" eaLnBrk="1" hangingPunct="1">
              <a:lnSpc>
                <a:spcPct val="90000"/>
              </a:lnSpc>
              <a:buFontTx/>
              <a:buNone/>
            </a:pPr>
            <a:r>
              <a:rPr lang="fr-FR" sz="2400" b="1" dirty="0" smtClean="0">
                <a:latin typeface="APGCHG+TimesNewRoman,Bold" charset="0"/>
              </a:rPr>
              <a:t> </a:t>
            </a:r>
            <a:endParaRPr lang="fr-FR" sz="2400" dirty="0" smtClean="0">
              <a:latin typeface="APGCHG+TimesNewRoman,Bold" charset="0"/>
            </a:endParaRPr>
          </a:p>
          <a:p>
            <a:pPr lvl="2" eaLnBrk="1" hangingPunct="1">
              <a:lnSpc>
                <a:spcPct val="90000"/>
              </a:lnSpc>
              <a:buFont typeface="Wingdings" pitchFamily="2" charset="2"/>
              <a:buChar char="q"/>
            </a:pPr>
            <a:r>
              <a:rPr lang="fr-FR" b="1" dirty="0" smtClean="0">
                <a:solidFill>
                  <a:schemeClr val="bg2">
                    <a:lumMod val="10000"/>
                  </a:schemeClr>
                </a:solidFill>
                <a:latin typeface="Book Antiqua" pitchFamily="18" charset="0"/>
              </a:rPr>
              <a:t> </a:t>
            </a:r>
            <a:r>
              <a:rPr lang="fr-FR" sz="2000" b="1" dirty="0" smtClean="0">
                <a:solidFill>
                  <a:schemeClr val="bg2">
                    <a:lumMod val="10000"/>
                  </a:schemeClr>
                </a:solidFill>
                <a:latin typeface="Arial Black" pitchFamily="34" charset="0"/>
              </a:rPr>
              <a:t>Angoisse masquée par l'agitation ;</a:t>
            </a:r>
          </a:p>
          <a:p>
            <a:pPr marL="914400" lvl="2" indent="0" eaLnBrk="1" hangingPunct="1">
              <a:lnSpc>
                <a:spcPct val="90000"/>
              </a:lnSpc>
              <a:buNone/>
            </a:pPr>
            <a:endParaRPr lang="fr-FR" sz="2000" b="1" dirty="0" smtClean="0">
              <a:solidFill>
                <a:schemeClr val="bg2">
                  <a:lumMod val="10000"/>
                </a:schemeClr>
              </a:solidFill>
              <a:latin typeface="Arial Black" pitchFamily="34" charset="0"/>
            </a:endParaRP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Agressivité, colères déclenchées par les frustrations; </a:t>
            </a:r>
          </a:p>
          <a:p>
            <a:pPr marL="914400" lvl="2" indent="0" eaLnBrk="1" hangingPunct="1">
              <a:lnSpc>
                <a:spcPct val="90000"/>
              </a:lnSpc>
              <a:buNone/>
            </a:pPr>
            <a:endParaRPr lang="fr-FR" sz="2000" b="1" dirty="0" smtClean="0">
              <a:solidFill>
                <a:schemeClr val="bg2">
                  <a:lumMod val="10000"/>
                </a:schemeClr>
              </a:solidFill>
              <a:latin typeface="Arial Black" pitchFamily="34" charset="0"/>
            </a:endParaRP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Attitudes de provocation (opposition, défi indifférence aux remontrances (critiques);</a:t>
            </a:r>
          </a:p>
          <a:p>
            <a:pPr marL="914400" lvl="2" indent="0" eaLnBrk="1" hangingPunct="1">
              <a:lnSpc>
                <a:spcPct val="90000"/>
              </a:lnSpc>
              <a:buNone/>
            </a:pPr>
            <a:r>
              <a:rPr lang="fr-FR" sz="2000" b="1" dirty="0" smtClean="0">
                <a:solidFill>
                  <a:schemeClr val="bg2">
                    <a:lumMod val="10000"/>
                  </a:schemeClr>
                </a:solidFill>
                <a:latin typeface="Arial Black" pitchFamily="34" charset="0"/>
              </a:rPr>
              <a:t> </a:t>
            </a: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Variations de l’humeur (passage du rire aux larmes);</a:t>
            </a:r>
          </a:p>
          <a:p>
            <a:pPr marL="914400" lvl="2" indent="0" eaLnBrk="1" hangingPunct="1">
              <a:lnSpc>
                <a:spcPct val="90000"/>
              </a:lnSpc>
              <a:buNone/>
            </a:pPr>
            <a:endParaRPr lang="fr-FR" sz="2000" b="1" dirty="0" smtClean="0">
              <a:solidFill>
                <a:schemeClr val="bg2">
                  <a:lumMod val="10000"/>
                </a:schemeClr>
              </a:solidFill>
              <a:latin typeface="Arial Black" pitchFamily="34" charset="0"/>
            </a:endParaRP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Faible investissement du langage;</a:t>
            </a: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Difficultés relationnelles (rejet par les pairs); </a:t>
            </a: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Anomalies de la coordination, maladresse; </a:t>
            </a:r>
          </a:p>
          <a:p>
            <a:pPr lvl="2" eaLnBrk="1" hangingPunct="1">
              <a:lnSpc>
                <a:spcPct val="90000"/>
              </a:lnSpc>
              <a:buFont typeface="Wingdings" pitchFamily="2" charset="2"/>
              <a:buChar char="q"/>
            </a:pPr>
            <a:r>
              <a:rPr lang="fr-FR" sz="2000" b="1" dirty="0" smtClean="0">
                <a:solidFill>
                  <a:schemeClr val="bg2">
                    <a:lumMod val="10000"/>
                  </a:schemeClr>
                </a:solidFill>
                <a:latin typeface="Arial Black" pitchFamily="34" charset="0"/>
              </a:rPr>
              <a:t> Troubles des apprentissages (20-50 % des cas) de la lecture</a:t>
            </a:r>
            <a:r>
              <a:rPr lang="fr-FR" sz="2000" b="1" dirty="0">
                <a:solidFill>
                  <a:schemeClr val="bg2">
                    <a:lumMod val="10000"/>
                  </a:schemeClr>
                </a:solidFill>
                <a:latin typeface="Arial Black" pitchFamily="34" charset="0"/>
              </a:rPr>
              <a:t> </a:t>
            </a:r>
            <a:r>
              <a:rPr lang="fr-FR" sz="2000" b="1" dirty="0" smtClean="0">
                <a:solidFill>
                  <a:schemeClr val="bg2">
                    <a:lumMod val="10000"/>
                  </a:schemeClr>
                </a:solidFill>
                <a:latin typeface="Arial Black" pitchFamily="34" charset="0"/>
              </a:rPr>
              <a:t>et du calcul.</a:t>
            </a:r>
          </a:p>
        </p:txBody>
      </p:sp>
    </p:spTree>
    <p:extLst>
      <p:ext uri="{BB962C8B-B14F-4D97-AF65-F5344CB8AC3E}">
        <p14:creationId xmlns:p14="http://schemas.microsoft.com/office/powerpoint/2010/main" val="1917196063"/>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6232806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4" name="Rectangle 3"/>
          <p:cNvSpPr>
            <a:spLocks noGrp="1" noChangeArrowheads="1"/>
          </p:cNvSpPr>
          <p:nvPr>
            <p:ph type="body" idx="4294967295"/>
          </p:nvPr>
        </p:nvSpPr>
        <p:spPr>
          <a:xfrm>
            <a:off x="323528" y="1124744"/>
            <a:ext cx="8568952" cy="5472608"/>
          </a:xfrm>
          <a:ln>
            <a:solidFill>
              <a:srgbClr val="996633"/>
            </a:solidFill>
            <a:miter lim="800000"/>
            <a:headEnd/>
            <a:tailEnd/>
          </a:ln>
        </p:spPr>
        <p:txBody>
          <a:bodyPr/>
          <a:lstStyle/>
          <a:p>
            <a:pPr algn="just" eaLnBrk="1" hangingPunct="1">
              <a:lnSpc>
                <a:spcPct val="90000"/>
              </a:lnSpc>
              <a:buFontTx/>
              <a:buNone/>
            </a:pPr>
            <a:endParaRPr lang="fr-FR" sz="2800" b="1" dirty="0" smtClean="0">
              <a:solidFill>
                <a:srgbClr val="FF0000"/>
              </a:solidFill>
              <a:latin typeface="APGCHG+TimesNewRoman,Bold" charset="0"/>
            </a:endParaRPr>
          </a:p>
          <a:p>
            <a:pPr algn="just" eaLnBrk="1" hangingPunct="1">
              <a:lnSpc>
                <a:spcPct val="90000"/>
              </a:lnSpc>
              <a:buFontTx/>
              <a:buNone/>
            </a:pPr>
            <a:r>
              <a:rPr lang="fr-FR" sz="2800" b="1" dirty="0" smtClean="0">
                <a:solidFill>
                  <a:srgbClr val="FF0000"/>
                </a:solidFill>
                <a:latin typeface="APGCHG+TimesNewRoman,Bold" charset="0"/>
              </a:rPr>
              <a:t> </a:t>
            </a:r>
            <a:r>
              <a:rPr lang="fr-FR" sz="2800" b="1" dirty="0" smtClean="0">
                <a:solidFill>
                  <a:srgbClr val="FF0000"/>
                </a:solidFill>
                <a:latin typeface="Arial Black" pitchFamily="34" charset="0"/>
              </a:rPr>
              <a:t>LES CONSÉQUENCES: </a:t>
            </a:r>
            <a:endParaRPr lang="fr-FR" sz="2800" dirty="0" smtClean="0">
              <a:solidFill>
                <a:srgbClr val="FF0000"/>
              </a:solidFill>
              <a:latin typeface="Arial Black" pitchFamily="34" charset="0"/>
            </a:endParaRPr>
          </a:p>
          <a:p>
            <a:pPr algn="just" eaLnBrk="1" hangingPunct="1">
              <a:lnSpc>
                <a:spcPct val="90000"/>
              </a:lnSpc>
            </a:pPr>
            <a:r>
              <a:rPr lang="fr-FR" sz="2800" u="sng" dirty="0" smtClean="0">
                <a:solidFill>
                  <a:srgbClr val="FF0000"/>
                </a:solidFill>
                <a:latin typeface="Arial Black" pitchFamily="34" charset="0"/>
              </a:rPr>
              <a:t>Sur le plan familial :</a:t>
            </a:r>
          </a:p>
          <a:p>
            <a:pPr lvl="2"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Exaspération, dramatisation, rejet, banalisation, déni; </a:t>
            </a:r>
          </a:p>
          <a:p>
            <a:pPr lvl="2"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Contre attitudes violentes; </a:t>
            </a:r>
          </a:p>
          <a:p>
            <a:pPr lvl="2"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Aggravation du tableau clinique.</a:t>
            </a:r>
          </a:p>
          <a:p>
            <a:pPr marL="914400" lvl="2" indent="0" algn="just" eaLnBrk="1" hangingPunct="1">
              <a:lnSpc>
                <a:spcPct val="90000"/>
              </a:lnSpc>
              <a:buNone/>
            </a:pPr>
            <a:r>
              <a:rPr lang="fr-FR" dirty="0" smtClean="0">
                <a:latin typeface="Arial Black" pitchFamily="34" charset="0"/>
              </a:rPr>
              <a:t> </a:t>
            </a:r>
          </a:p>
          <a:p>
            <a:pPr algn="just" eaLnBrk="1" hangingPunct="1">
              <a:lnSpc>
                <a:spcPct val="90000"/>
              </a:lnSpc>
            </a:pPr>
            <a:r>
              <a:rPr lang="fr-FR" sz="2800" u="sng" dirty="0" smtClean="0">
                <a:solidFill>
                  <a:srgbClr val="FF0000"/>
                </a:solidFill>
                <a:latin typeface="Arial Black" pitchFamily="34" charset="0"/>
              </a:rPr>
              <a:t>Sur le plan scolaire: </a:t>
            </a:r>
          </a:p>
          <a:p>
            <a:pPr lvl="2" algn="just" eaLnBrk="1" hangingPunct="1">
              <a:lnSpc>
                <a:spcPct val="90000"/>
              </a:lnSpc>
              <a:buFont typeface="Wingdings" pitchFamily="2" charset="2"/>
              <a:buChar char="q"/>
            </a:pPr>
            <a:r>
              <a:rPr lang="fr-FR" dirty="0" smtClean="0">
                <a:latin typeface="Arial Black" pitchFamily="34" charset="0"/>
              </a:rPr>
              <a:t> </a:t>
            </a:r>
            <a:r>
              <a:rPr lang="fr-FR" b="1" dirty="0" smtClean="0">
                <a:solidFill>
                  <a:schemeClr val="bg2">
                    <a:lumMod val="10000"/>
                  </a:schemeClr>
                </a:solidFill>
                <a:latin typeface="Arial Black" pitchFamily="34" charset="0"/>
              </a:rPr>
              <a:t>Résultats médiocres ;</a:t>
            </a:r>
          </a:p>
          <a:p>
            <a:pPr lvl="2" algn="just"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Mesures disciplinaires inopérantes;</a:t>
            </a:r>
          </a:p>
          <a:p>
            <a:pPr lvl="2" algn="just"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Exclusions répétées;</a:t>
            </a:r>
          </a:p>
          <a:p>
            <a:pPr lvl="2" algn="just" eaLnBrk="1" hangingPunct="1">
              <a:lnSpc>
                <a:spcPct val="90000"/>
              </a:lnSpc>
              <a:buFont typeface="Wingdings" pitchFamily="2" charset="2"/>
              <a:buChar char="q"/>
            </a:pPr>
            <a:r>
              <a:rPr lang="fr-FR" b="1" dirty="0" smtClean="0">
                <a:solidFill>
                  <a:schemeClr val="bg2">
                    <a:lumMod val="10000"/>
                  </a:schemeClr>
                </a:solidFill>
                <a:latin typeface="Arial Black" pitchFamily="34" charset="0"/>
              </a:rPr>
              <a:t> Retard, voire échec scolaire; </a:t>
            </a:r>
          </a:p>
        </p:txBody>
      </p:sp>
    </p:spTree>
    <p:extLst>
      <p:ext uri="{BB962C8B-B14F-4D97-AF65-F5344CB8AC3E}">
        <p14:creationId xmlns:p14="http://schemas.microsoft.com/office/powerpoint/2010/main" val="926951143"/>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8" name="Rectangle 3"/>
          <p:cNvSpPr>
            <a:spLocks noGrp="1" noChangeArrowheads="1"/>
          </p:cNvSpPr>
          <p:nvPr>
            <p:ph type="body" idx="4294967295"/>
          </p:nvPr>
        </p:nvSpPr>
        <p:spPr>
          <a:xfrm>
            <a:off x="323528" y="1196975"/>
            <a:ext cx="8640960" cy="4941888"/>
          </a:xfrm>
          <a:ln>
            <a:solidFill>
              <a:srgbClr val="996633"/>
            </a:solidFill>
            <a:miter lim="800000"/>
            <a:headEnd/>
            <a:tailEnd/>
          </a:ln>
        </p:spPr>
        <p:txBody>
          <a:bodyPr/>
          <a:lstStyle/>
          <a:p>
            <a:pPr algn="just" eaLnBrk="1" hangingPunct="1">
              <a:lnSpc>
                <a:spcPct val="90000"/>
              </a:lnSpc>
              <a:buFontTx/>
              <a:buNone/>
            </a:pPr>
            <a:r>
              <a:rPr lang="fr-FR" sz="3700" dirty="0" smtClean="0">
                <a:latin typeface="APGAIN+TimesNewRoman" charset="0"/>
              </a:rPr>
              <a:t> </a:t>
            </a:r>
            <a:r>
              <a:rPr lang="fr-FR" sz="2400" b="1" u="sng" dirty="0" smtClean="0">
                <a:solidFill>
                  <a:srgbClr val="FF0000"/>
                </a:solidFill>
                <a:latin typeface="Arial Black" pitchFamily="34" charset="0"/>
              </a:rPr>
              <a:t>LE DIAGNOSTIC DIFFÉRENTIEL</a:t>
            </a:r>
            <a:r>
              <a:rPr lang="fr-FR" sz="2400" dirty="0" smtClean="0">
                <a:latin typeface="Arial Black" pitchFamily="34" charset="0"/>
              </a:rPr>
              <a:t>:</a:t>
            </a:r>
          </a:p>
          <a:p>
            <a:pPr algn="just"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Turbulence développementale;</a:t>
            </a:r>
          </a:p>
          <a:p>
            <a:pPr algn="just"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Trouble du développement; </a:t>
            </a:r>
          </a:p>
          <a:p>
            <a:pPr algn="just"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Retard mental; </a:t>
            </a:r>
          </a:p>
          <a:p>
            <a:pPr algn="just"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Mésusage médicamenteux; </a:t>
            </a:r>
          </a:p>
          <a:p>
            <a:pPr algn="just"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Pathologie neurologique (</a:t>
            </a:r>
            <a:r>
              <a:rPr lang="fr-FR" sz="2400" dirty="0" smtClean="0">
                <a:solidFill>
                  <a:srgbClr val="FF0000"/>
                </a:solidFill>
                <a:latin typeface="Arial Black" pitchFamily="34" charset="0"/>
              </a:rPr>
              <a:t>épilepsie</a:t>
            </a:r>
            <a:r>
              <a:rPr lang="fr-FR" sz="2400" dirty="0" smtClean="0">
                <a:solidFill>
                  <a:schemeClr val="accent1">
                    <a:lumMod val="10000"/>
                  </a:schemeClr>
                </a:solidFill>
                <a:latin typeface="Arial Black" pitchFamily="34" charset="0"/>
              </a:rPr>
              <a:t>) </a:t>
            </a:r>
          </a:p>
          <a:p>
            <a:pPr eaLnBrk="1" hangingPunct="1">
              <a:lnSpc>
                <a:spcPct val="90000"/>
              </a:lnSpc>
              <a:buFont typeface="Wingdings" pitchFamily="2" charset="2"/>
              <a:buChar char="q"/>
            </a:pPr>
            <a:r>
              <a:rPr lang="fr-FR" sz="2400" dirty="0" smtClean="0">
                <a:solidFill>
                  <a:schemeClr val="accent1">
                    <a:lumMod val="10000"/>
                  </a:schemeClr>
                </a:solidFill>
                <a:latin typeface="Arial Black" pitchFamily="34" charset="0"/>
              </a:rPr>
              <a:t> Maltraitance. </a:t>
            </a:r>
          </a:p>
          <a:p>
            <a:pPr eaLnBrk="1" hangingPunct="1">
              <a:lnSpc>
                <a:spcPct val="90000"/>
              </a:lnSpc>
              <a:buFontTx/>
              <a:buNone/>
            </a:pPr>
            <a:endParaRPr lang="fr-FR" sz="2400" dirty="0" smtClean="0">
              <a:latin typeface="Arial Black" pitchFamily="34" charset="0"/>
            </a:endParaRPr>
          </a:p>
        </p:txBody>
      </p:sp>
      <p:pic>
        <p:nvPicPr>
          <p:cNvPr id="204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76256" y="1052736"/>
            <a:ext cx="1944216" cy="3240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09306837"/>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Rectangle 3"/>
          <p:cNvSpPr>
            <a:spLocks noGrp="1" noChangeArrowheads="1"/>
          </p:cNvSpPr>
          <p:nvPr>
            <p:ph type="body" idx="1"/>
          </p:nvPr>
        </p:nvSpPr>
        <p:spPr>
          <a:xfrm>
            <a:off x="457200" y="1600200"/>
            <a:ext cx="8435280" cy="4456113"/>
          </a:xfrm>
          <a:ln>
            <a:headEnd/>
            <a:tailEnd/>
          </a:ln>
        </p:spPr>
        <p:style>
          <a:lnRef idx="2">
            <a:schemeClr val="accent1"/>
          </a:lnRef>
          <a:fillRef idx="1">
            <a:schemeClr val="lt1"/>
          </a:fillRef>
          <a:effectRef idx="0">
            <a:schemeClr val="accent1"/>
          </a:effectRef>
          <a:fontRef idx="minor">
            <a:schemeClr val="dk1"/>
          </a:fontRef>
        </p:style>
        <p:txBody>
          <a:bodyPr/>
          <a:lstStyle/>
          <a:p>
            <a:pPr eaLnBrk="1" hangingPunct="1">
              <a:buFont typeface="Wingdings" pitchFamily="2" charset="2"/>
              <a:buChar char="q"/>
            </a:pPr>
            <a:r>
              <a:rPr lang="fr-FR" sz="3600" b="1" dirty="0" smtClean="0">
                <a:solidFill>
                  <a:schemeClr val="tx2">
                    <a:lumMod val="50000"/>
                  </a:schemeClr>
                </a:solidFill>
                <a:latin typeface="Book Antiqua" pitchFamily="18" charset="0"/>
              </a:rPr>
              <a:t> Atteintes motrices d’origine cérébrale (IMC/ IMOC);</a:t>
            </a:r>
          </a:p>
          <a:p>
            <a:pPr eaLnBrk="1" hangingPunct="1">
              <a:buFont typeface="Wingdings" pitchFamily="2" charset="2"/>
              <a:buChar char="q"/>
            </a:pPr>
            <a:r>
              <a:rPr lang="fr-FR" sz="3600" b="1" dirty="0" smtClean="0">
                <a:solidFill>
                  <a:schemeClr val="tx2">
                    <a:lumMod val="50000"/>
                  </a:schemeClr>
                </a:solidFill>
                <a:latin typeface="Book Antiqua" pitchFamily="18" charset="0"/>
              </a:rPr>
              <a:t> Atteintes motrices d’origine médullaire et/ou neuromusculaire;</a:t>
            </a:r>
          </a:p>
          <a:p>
            <a:pPr eaLnBrk="1" hangingPunct="1">
              <a:buFont typeface="Wingdings" pitchFamily="2" charset="2"/>
              <a:buChar char="q"/>
            </a:pPr>
            <a:r>
              <a:rPr lang="fr-FR" sz="3600" b="1" dirty="0" smtClean="0">
                <a:solidFill>
                  <a:schemeClr val="tx2">
                    <a:lumMod val="50000"/>
                  </a:schemeClr>
                </a:solidFill>
                <a:latin typeface="Book Antiqua" pitchFamily="18" charset="0"/>
              </a:rPr>
              <a:t> Atteintes motrices d’origine ostéo- articulaire;</a:t>
            </a:r>
          </a:p>
          <a:p>
            <a:pPr eaLnBrk="1" hangingPunct="1">
              <a:buFont typeface="Wingdings" pitchFamily="2" charset="2"/>
              <a:buChar char="q"/>
            </a:pPr>
            <a:r>
              <a:rPr lang="fr-FR" sz="3600" b="1" dirty="0" smtClean="0">
                <a:solidFill>
                  <a:schemeClr val="tx2">
                    <a:lumMod val="50000"/>
                  </a:schemeClr>
                </a:solidFill>
                <a:latin typeface="Book Antiqua" pitchFamily="18" charset="0"/>
              </a:rPr>
              <a:t> Troubles associés…</a:t>
            </a:r>
          </a:p>
          <a:p>
            <a:pPr eaLnBrk="1" hangingPunct="1">
              <a:buFontTx/>
              <a:buNone/>
            </a:pPr>
            <a:endParaRPr lang="fr-FR" dirty="0" smtClean="0"/>
          </a:p>
          <a:p>
            <a:pPr eaLnBrk="1" hangingPunct="1"/>
            <a:endParaRPr lang="fr-FR" dirty="0" smtClean="0"/>
          </a:p>
        </p:txBody>
      </p:sp>
      <p:sp>
        <p:nvSpPr>
          <p:cNvPr id="5" name="Rectangle 2"/>
          <p:cNvSpPr txBox="1">
            <a:spLocks noGrp="1" noChangeArrowheads="1"/>
          </p:cNvSpPr>
          <p:nvPr>
            <p:ph type="title"/>
          </p:nvPr>
        </p:nvSpPr>
        <p:spPr>
          <a:xfrm>
            <a:off x="442913" y="103188"/>
            <a:ext cx="8243887" cy="733524"/>
          </a:xfrm>
          <a:prstGeom prst="rect">
            <a:avLst/>
          </a:prstGeom>
          <a:ln/>
        </p:spPr>
        <p:style>
          <a:lnRef idx="2">
            <a:schemeClr val="accent1"/>
          </a:lnRef>
          <a:fillRef idx="1">
            <a:schemeClr val="lt1"/>
          </a:fillRef>
          <a:effectRef idx="0">
            <a:schemeClr val="accent1"/>
          </a:effectRef>
          <a:fontRef idx="minor">
            <a:schemeClr val="dk1"/>
          </a:fontRef>
        </p:style>
        <p:txBody>
          <a:bodyPr/>
          <a:lstStyle>
            <a:lvl1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mj-lt"/>
                <a:ea typeface="+mj-ea"/>
                <a:cs typeface="+mj-cs"/>
              </a:defRPr>
            </a:lvl1pPr>
            <a:lvl2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2pPr>
            <a:lvl3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3pPr>
            <a:lvl4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4pPr>
            <a:lvl5pPr algn="ctr" rtl="0" eaLnBrk="0" fontAlgn="base" hangingPunct="0">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5pPr>
            <a:lvl6pPr marL="4572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6pPr>
            <a:lvl7pPr marL="9144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7pPr>
            <a:lvl8pPr marL="13716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8pPr>
            <a:lvl9pPr marL="1828800" algn="ctr" rtl="0" fontAlgn="base">
              <a:lnSpc>
                <a:spcPct val="90000"/>
              </a:lnSpc>
              <a:spcBef>
                <a:spcPct val="0"/>
              </a:spcBef>
              <a:spcAft>
                <a:spcPct val="0"/>
              </a:spcAft>
              <a:defRPr sz="4400">
                <a:solidFill>
                  <a:schemeClr val="tx2"/>
                </a:solidFill>
                <a:effectLst>
                  <a:outerShdw blurRad="38100" dist="38100" dir="2700000" algn="tl">
                    <a:srgbClr val="C0C0C0"/>
                  </a:outerShdw>
                </a:effectLst>
                <a:latin typeface="Verdana" pitchFamily="34" charset="0"/>
              </a:defRPr>
            </a:lvl9pPr>
          </a:lstStyle>
          <a:p>
            <a:pPr eaLnBrk="1" hangingPunct="1">
              <a:defRPr/>
            </a:pPr>
            <a:r>
              <a:rPr lang="fr-FR" sz="3200" b="1" dirty="0" smtClean="0">
                <a:solidFill>
                  <a:srgbClr val="FF0000"/>
                </a:solidFill>
                <a:effectLst/>
                <a:latin typeface="Arial Black" pitchFamily="34" charset="0"/>
              </a:rPr>
              <a:t>C - LA DÉFICIENCE  MOTRICE :</a:t>
            </a:r>
          </a:p>
        </p:txBody>
      </p:sp>
    </p:spTree>
    <p:extLst>
      <p:ext uri="{BB962C8B-B14F-4D97-AF65-F5344CB8AC3E}">
        <p14:creationId xmlns:p14="http://schemas.microsoft.com/office/powerpoint/2010/main" val="3105446773"/>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51520" y="2274838"/>
            <a:ext cx="8496944" cy="3785652"/>
          </a:xfrm>
          <a:prstGeom prst="rect">
            <a:avLst/>
          </a:prstGeom>
        </p:spPr>
        <p:txBody>
          <a:bodyPr wrap="square">
            <a:spAutoFit/>
          </a:bodyPr>
          <a:lstStyle/>
          <a:p>
            <a:pPr marL="342900" indent="-342900" fontAlgn="base">
              <a:spcBef>
                <a:spcPct val="20000"/>
              </a:spcBef>
              <a:spcAft>
                <a:spcPct val="0"/>
              </a:spcAft>
              <a:buFont typeface="Wingdings" pitchFamily="2" charset="2"/>
              <a:buChar char="q"/>
            </a:pPr>
            <a:r>
              <a:rPr lang="fr-FR" sz="3600" b="1" kern="0" dirty="0">
                <a:solidFill>
                  <a:srgbClr val="FF0000"/>
                </a:solidFill>
                <a:latin typeface="Book Antiqua" pitchFamily="18" charset="0"/>
              </a:rPr>
              <a:t>Atteintes motrices d’origine cérébrale (IMC</a:t>
            </a:r>
            <a:r>
              <a:rPr lang="fr-FR" sz="3600" b="1" kern="0" dirty="0" smtClean="0">
                <a:solidFill>
                  <a:srgbClr val="FF0000"/>
                </a:solidFill>
                <a:latin typeface="Book Antiqua" pitchFamily="18" charset="0"/>
              </a:rPr>
              <a:t>):</a:t>
            </a:r>
          </a:p>
          <a:p>
            <a:pPr algn="ctr"/>
            <a:r>
              <a:rPr lang="fr-FR" sz="2400" b="1" dirty="0" smtClean="0">
                <a:solidFill>
                  <a:srgbClr val="000000"/>
                </a:solidFill>
                <a:latin typeface="Google Sans"/>
              </a:rPr>
              <a:t>L'infirmité </a:t>
            </a:r>
            <a:r>
              <a:rPr lang="fr-FR" sz="2400" b="1" dirty="0">
                <a:solidFill>
                  <a:srgbClr val="000000"/>
                </a:solidFill>
                <a:latin typeface="Google Sans"/>
              </a:rPr>
              <a:t>motrice cérébrale ou paralysie d'origine cérébrale est un trouble moteur non progressif lié à une lésion du cerveau survenue en période anténatale, périnatale ou dans les mois qui suivent la naissance. </a:t>
            </a:r>
            <a:r>
              <a:rPr lang="fr-FR" sz="2400" b="1" dirty="0" smtClean="0">
                <a:solidFill>
                  <a:srgbClr val="000000"/>
                </a:solidFill>
                <a:latin typeface="Google Sans"/>
              </a:rPr>
              <a:t>    Le </a:t>
            </a:r>
            <a:r>
              <a:rPr lang="fr-FR" sz="2400" b="1" dirty="0">
                <a:solidFill>
                  <a:srgbClr val="000000"/>
                </a:solidFill>
                <a:latin typeface="Google Sans"/>
              </a:rPr>
              <a:t>handicap moteur </a:t>
            </a:r>
            <a:r>
              <a:rPr lang="fr-FR" sz="2400" b="1" dirty="0" err="1">
                <a:solidFill>
                  <a:srgbClr val="000000"/>
                </a:solidFill>
                <a:latin typeface="Google Sans"/>
              </a:rPr>
              <a:t>séquellaire</a:t>
            </a:r>
            <a:r>
              <a:rPr lang="fr-FR" sz="2400" b="1" dirty="0">
                <a:solidFill>
                  <a:srgbClr val="000000"/>
                </a:solidFill>
                <a:latin typeface="Google Sans"/>
              </a:rPr>
              <a:t> se compose à des degrés divers de troubles du mouvement et de la posture.</a:t>
            </a:r>
            <a:endParaRPr lang="fr-FR" sz="2400" b="1" dirty="0">
              <a:solidFill>
                <a:srgbClr val="000000"/>
              </a:solidFill>
            </a:endParaRPr>
          </a:p>
        </p:txBody>
      </p:sp>
    </p:spTree>
    <p:extLst>
      <p:ext uri="{BB962C8B-B14F-4D97-AF65-F5344CB8AC3E}">
        <p14:creationId xmlns:p14="http://schemas.microsoft.com/office/powerpoint/2010/main" val="260079431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23528" y="3140968"/>
            <a:ext cx="8352928" cy="3416320"/>
          </a:xfrm>
          <a:prstGeom prst="rect">
            <a:avLst/>
          </a:prstGeom>
        </p:spPr>
        <p:txBody>
          <a:bodyPr wrap="square">
            <a:spAutoFit/>
          </a:bodyPr>
          <a:lstStyle/>
          <a:p>
            <a:pPr marL="342900" indent="-342900" fontAlgn="base">
              <a:spcBef>
                <a:spcPct val="20000"/>
              </a:spcBef>
              <a:spcAft>
                <a:spcPct val="0"/>
              </a:spcAft>
              <a:buFont typeface="Wingdings" pitchFamily="2" charset="2"/>
              <a:buChar char="q"/>
            </a:pPr>
            <a:r>
              <a:rPr lang="fr-FR" sz="3600" b="1" kern="0" dirty="0">
                <a:solidFill>
                  <a:srgbClr val="FF0000"/>
                </a:solidFill>
                <a:latin typeface="Book Antiqua" pitchFamily="18" charset="0"/>
              </a:rPr>
              <a:t>Atteintes motrices d’origine ostéo- </a:t>
            </a:r>
            <a:r>
              <a:rPr lang="fr-FR" sz="3600" b="1" kern="0" dirty="0" smtClean="0">
                <a:solidFill>
                  <a:srgbClr val="FF0000"/>
                </a:solidFill>
                <a:latin typeface="Book Antiqua" pitchFamily="18" charset="0"/>
              </a:rPr>
              <a:t>articulaire :</a:t>
            </a:r>
            <a:endParaRPr lang="fr-FR" sz="3600" b="1" kern="0" dirty="0">
              <a:solidFill>
                <a:srgbClr val="FF0000"/>
              </a:solidFill>
              <a:latin typeface="Book Antiqua" pitchFamily="18" charset="0"/>
            </a:endParaRPr>
          </a:p>
          <a:p>
            <a:pPr algn="ctr"/>
            <a:r>
              <a:rPr lang="fr-FR" sz="2400" b="1" dirty="0" smtClean="0">
                <a:solidFill>
                  <a:srgbClr val="000000"/>
                </a:solidFill>
                <a:latin typeface="Google Sans"/>
              </a:rPr>
              <a:t>Cette </a:t>
            </a:r>
            <a:r>
              <a:rPr lang="fr-FR" sz="2400" b="1" dirty="0">
                <a:solidFill>
                  <a:srgbClr val="000000"/>
                </a:solidFill>
                <a:latin typeface="Google Sans"/>
              </a:rPr>
              <a:t>catégorie comprend des déficiences motrices provoquées par une malformation (absence ou anomalie d'un membre), des lésions rhumatismales (polyarthrite rhumatoïde), des déviations de la colonne vertébrale (scoliose) ou une anomalie de la formation de l'os (ostéogenèse imparfaite).</a:t>
            </a:r>
            <a:endParaRPr lang="fr-FR" sz="2400" b="1" dirty="0">
              <a:solidFill>
                <a:srgbClr val="000000"/>
              </a:solidFill>
            </a:endParaRPr>
          </a:p>
        </p:txBody>
      </p:sp>
      <p:sp>
        <p:nvSpPr>
          <p:cNvPr id="3" name="Rectangle 2"/>
          <p:cNvSpPr/>
          <p:nvPr/>
        </p:nvSpPr>
        <p:spPr>
          <a:xfrm>
            <a:off x="179512" y="476672"/>
            <a:ext cx="8640960" cy="2800767"/>
          </a:xfrm>
          <a:prstGeom prst="rect">
            <a:avLst/>
          </a:prstGeom>
        </p:spPr>
        <p:txBody>
          <a:bodyPr wrap="square">
            <a:spAutoFit/>
          </a:bodyPr>
          <a:lstStyle/>
          <a:p>
            <a:pPr marL="342900" indent="-342900" fontAlgn="base">
              <a:spcBef>
                <a:spcPct val="20000"/>
              </a:spcBef>
              <a:spcAft>
                <a:spcPct val="0"/>
              </a:spcAft>
              <a:buFont typeface="Wingdings" pitchFamily="2" charset="2"/>
              <a:buChar char="q"/>
            </a:pPr>
            <a:r>
              <a:rPr lang="fr-FR" sz="3600" b="1" kern="0" dirty="0">
                <a:solidFill>
                  <a:srgbClr val="FF0000"/>
                </a:solidFill>
                <a:latin typeface="Book Antiqua" pitchFamily="18" charset="0"/>
              </a:rPr>
              <a:t>Atteintes motrices d’origine médullaire et/ou </a:t>
            </a:r>
            <a:r>
              <a:rPr lang="fr-FR" sz="3600" b="1" kern="0" dirty="0" smtClean="0">
                <a:solidFill>
                  <a:srgbClr val="FF0000"/>
                </a:solidFill>
                <a:latin typeface="Book Antiqua" pitchFamily="18" charset="0"/>
              </a:rPr>
              <a:t>neuromusculaire : </a:t>
            </a:r>
          </a:p>
          <a:p>
            <a:pPr algn="ctr" fontAlgn="base">
              <a:spcBef>
                <a:spcPct val="20000"/>
              </a:spcBef>
              <a:spcAft>
                <a:spcPct val="0"/>
              </a:spcAft>
            </a:pPr>
            <a:r>
              <a:rPr lang="fr-FR" sz="2000" b="1" dirty="0" smtClean="0">
                <a:solidFill>
                  <a:srgbClr val="000000"/>
                </a:solidFill>
                <a:latin typeface="Google Sans"/>
              </a:rPr>
              <a:t>Les </a:t>
            </a:r>
            <a:r>
              <a:rPr lang="fr-FR" sz="2000" b="1" dirty="0">
                <a:solidFill>
                  <a:srgbClr val="000000"/>
                </a:solidFill>
                <a:latin typeface="Google Sans"/>
              </a:rPr>
              <a:t>déficiences motrices d'origine médullaire sont liées à un traumatisme ou à une pathologie en lien avec la moelle épinière. Parmi elles, on compte notamment la tétraplégie et la paraplégie. Elles provoquent des troubles au niveau de la conduction de l'influx nerveux (moteur et sensitif).</a:t>
            </a:r>
            <a:endParaRPr lang="fr-FR" sz="2000" b="1" dirty="0">
              <a:solidFill>
                <a:srgbClr val="000000"/>
              </a:solidFill>
            </a:endParaRPr>
          </a:p>
        </p:txBody>
      </p:sp>
    </p:spTree>
    <p:extLst>
      <p:ext uri="{BB962C8B-B14F-4D97-AF65-F5344CB8AC3E}">
        <p14:creationId xmlns:p14="http://schemas.microsoft.com/office/powerpoint/2010/main" val="410361182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520" y="548680"/>
            <a:ext cx="2952328" cy="3240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1688" y="538485"/>
            <a:ext cx="2619375" cy="32505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6458" y="540223"/>
            <a:ext cx="2873474" cy="3248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1520" y="3789040"/>
            <a:ext cx="8249543" cy="3068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8274079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246" y="404664"/>
            <a:ext cx="9105753" cy="6264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3317308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2"/>
          <p:cNvSpPr>
            <a:spLocks noGrp="1" noChangeArrowheads="1"/>
          </p:cNvSpPr>
          <p:nvPr>
            <p:ph type="title" idx="4294967295"/>
          </p:nvPr>
        </p:nvSpPr>
        <p:spPr>
          <a:xfrm>
            <a:off x="179512" y="168275"/>
            <a:ext cx="8784976" cy="668437"/>
          </a:xfrm>
          <a:ln>
            <a:solidFill>
              <a:srgbClr val="996633"/>
            </a:solidFill>
          </a:ln>
        </p:spPr>
        <p:txBody>
          <a:bodyPr anchor="t"/>
          <a:lstStyle/>
          <a:p>
            <a:pPr eaLnBrk="1" hangingPunct="1">
              <a:defRPr/>
            </a:pPr>
            <a:r>
              <a:rPr lang="fr-FR" sz="2400" b="1" dirty="0" smtClean="0">
                <a:solidFill>
                  <a:srgbClr val="FF0000"/>
                </a:solidFill>
                <a:effectLst/>
                <a:latin typeface="Arial Black" pitchFamily="34" charset="0"/>
              </a:rPr>
              <a:t>D -TROUBLES DE L’ACQUISITION ET </a:t>
            </a:r>
            <a:br>
              <a:rPr lang="fr-FR" sz="2400" b="1" dirty="0" smtClean="0">
                <a:solidFill>
                  <a:srgbClr val="FF0000"/>
                </a:solidFill>
                <a:effectLst/>
                <a:latin typeface="Arial Black" pitchFamily="34" charset="0"/>
              </a:rPr>
            </a:br>
            <a:r>
              <a:rPr lang="fr-FR" sz="2400" b="1" dirty="0" smtClean="0">
                <a:solidFill>
                  <a:srgbClr val="FF0000"/>
                </a:solidFill>
                <a:effectLst/>
                <a:latin typeface="Arial Black" pitchFamily="34" charset="0"/>
              </a:rPr>
              <a:t>DE LA COORDINATION : </a:t>
            </a:r>
          </a:p>
        </p:txBody>
      </p:sp>
      <p:sp>
        <p:nvSpPr>
          <p:cNvPr id="106500" name="Rectangle 3"/>
          <p:cNvSpPr>
            <a:spLocks noGrp="1" noChangeArrowheads="1"/>
          </p:cNvSpPr>
          <p:nvPr>
            <p:ph type="body" idx="4294967295"/>
          </p:nvPr>
        </p:nvSpPr>
        <p:spPr>
          <a:xfrm>
            <a:off x="179512" y="836712"/>
            <a:ext cx="8784976" cy="5904655"/>
          </a:xfrm>
          <a:ln>
            <a:solidFill>
              <a:srgbClr val="996633"/>
            </a:solidFill>
            <a:miter lim="800000"/>
            <a:headEnd/>
            <a:tailEnd/>
          </a:ln>
        </p:spPr>
        <p:txBody>
          <a:bodyPr/>
          <a:lstStyle/>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Maladresse, imprécisions ou lenteur motrice</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a:t>
            </a:r>
            <a:r>
              <a:rPr lang="fr-FR" b="1" u="sng" dirty="0" smtClean="0">
                <a:solidFill>
                  <a:srgbClr val="FF0000"/>
                </a:solidFill>
                <a:latin typeface="Book Antiqua" pitchFamily="18" charset="0"/>
              </a:rPr>
              <a:t>Fréquents troubles associés </a:t>
            </a:r>
            <a:r>
              <a:rPr lang="fr-FR" b="1" dirty="0" smtClean="0">
                <a:solidFill>
                  <a:schemeClr val="tx2">
                    <a:lumMod val="50000"/>
                  </a:schemeClr>
                </a:solidFill>
                <a:latin typeface="Book Antiqua" pitchFamily="18" charset="0"/>
              </a:rPr>
              <a:t>: langage (articulation), apprentissages (écriture),  difficultés relationnelles avec les pairs (jeux). </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a:t>
            </a:r>
            <a:r>
              <a:rPr lang="fr-FR" b="1" u="sng" dirty="0" smtClean="0">
                <a:solidFill>
                  <a:srgbClr val="FF0000"/>
                </a:solidFill>
                <a:latin typeface="Book Antiqua" pitchFamily="18" charset="0"/>
              </a:rPr>
              <a:t>Rechercher</a:t>
            </a:r>
            <a:r>
              <a:rPr lang="fr-FR" b="1" dirty="0" smtClean="0">
                <a:solidFill>
                  <a:schemeClr val="tx2">
                    <a:lumMod val="50000"/>
                  </a:schemeClr>
                </a:solidFill>
                <a:latin typeface="Book Antiqua" pitchFamily="18" charset="0"/>
              </a:rPr>
              <a:t>: prématurité,  hypoxie néonatale,  malnutrition,  anomalies neurologiques… </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a:t>
            </a:r>
            <a:r>
              <a:rPr lang="fr-FR" b="1" u="sng" dirty="0" smtClean="0">
                <a:solidFill>
                  <a:srgbClr val="FF0000"/>
                </a:solidFill>
                <a:latin typeface="Book Antiqua" pitchFamily="18" charset="0"/>
              </a:rPr>
              <a:t>Dépistage rapide</a:t>
            </a:r>
            <a:r>
              <a:rPr lang="fr-FR" b="1" dirty="0" smtClean="0">
                <a:solidFill>
                  <a:schemeClr val="tx2">
                    <a:lumMod val="50000"/>
                  </a:schemeClr>
                </a:solidFill>
                <a:latin typeface="Book Antiqua" pitchFamily="18" charset="0"/>
              </a:rPr>
              <a:t>: sauts à pieds joints, à cloche pied, appui monopodal,  taper du doigt, attacher un lacet, attraper un ballon…</a:t>
            </a:r>
          </a:p>
          <a:p>
            <a:pPr eaLnBrk="1" hangingPunct="1">
              <a:lnSpc>
                <a:spcPct val="90000"/>
              </a:lnSpc>
            </a:pPr>
            <a:endParaRPr lang="fr-FR" sz="2000" dirty="0" smtClean="0"/>
          </a:p>
        </p:txBody>
      </p:sp>
    </p:spTree>
    <p:extLst>
      <p:ext uri="{BB962C8B-B14F-4D97-AF65-F5344CB8AC3E}">
        <p14:creationId xmlns:p14="http://schemas.microsoft.com/office/powerpoint/2010/main" val="3775188346"/>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69459" y="260648"/>
            <a:ext cx="8424936" cy="5853910"/>
          </a:xfrm>
          <a:prstGeom prst="rect">
            <a:avLst/>
          </a:prstGeom>
        </p:spPr>
        <p:txBody>
          <a:bodyPr wrap="square">
            <a:spAutoFit/>
          </a:bodyPr>
          <a:lstStyle/>
          <a:p>
            <a:pPr marL="342900" indent="-342900" algn="just" fontAlgn="base">
              <a:lnSpc>
                <a:spcPct val="90000"/>
              </a:lnSpc>
              <a:spcBef>
                <a:spcPct val="20000"/>
              </a:spcBef>
              <a:spcAft>
                <a:spcPct val="0"/>
              </a:spcAft>
              <a:buFont typeface="Wingdings" pitchFamily="2" charset="2"/>
              <a:buChar char="q"/>
            </a:pPr>
            <a:endParaRPr lang="fr-FR" sz="2400" b="1" kern="0" dirty="0">
              <a:solidFill>
                <a:srgbClr val="006666">
                  <a:lumMod val="50000"/>
                </a:srgbClr>
              </a:solidFill>
              <a:latin typeface="Book Antiqua" pitchFamily="18" charset="0"/>
            </a:endParaRPr>
          </a:p>
          <a:p>
            <a:pPr marL="342900" indent="-342900" fontAlgn="base">
              <a:lnSpc>
                <a:spcPct val="90000"/>
              </a:lnSpc>
              <a:spcBef>
                <a:spcPct val="20000"/>
              </a:spcBef>
              <a:spcAft>
                <a:spcPct val="0"/>
              </a:spcAft>
              <a:buFont typeface="Wingdings" pitchFamily="2" charset="2"/>
              <a:buChar char="q"/>
            </a:pPr>
            <a:r>
              <a:rPr lang="fr-FR" sz="3600" b="1" kern="0" dirty="0" smtClean="0">
                <a:solidFill>
                  <a:srgbClr val="006666">
                    <a:lumMod val="50000"/>
                  </a:srgbClr>
                </a:solidFill>
                <a:latin typeface="Book Antiqua" pitchFamily="18" charset="0"/>
              </a:rPr>
              <a:t> </a:t>
            </a:r>
            <a:r>
              <a:rPr lang="fr-FR" sz="3600" b="1" u="sng" kern="0" dirty="0" smtClean="0">
                <a:solidFill>
                  <a:srgbClr val="FF0000"/>
                </a:solidFill>
                <a:latin typeface="Book Antiqua" pitchFamily="18" charset="0"/>
              </a:rPr>
              <a:t>Tests </a:t>
            </a:r>
            <a:r>
              <a:rPr lang="fr-FR" sz="3600" b="1" u="sng" kern="0" dirty="0">
                <a:solidFill>
                  <a:srgbClr val="FF0000"/>
                </a:solidFill>
                <a:latin typeface="Book Antiqua" pitchFamily="18" charset="0"/>
              </a:rPr>
              <a:t>spécialisés</a:t>
            </a:r>
            <a:r>
              <a:rPr lang="fr-FR" sz="3600" b="1" kern="0" dirty="0">
                <a:solidFill>
                  <a:srgbClr val="006666">
                    <a:lumMod val="50000"/>
                  </a:srgbClr>
                </a:solidFill>
                <a:latin typeface="Book Antiqua" pitchFamily="18" charset="0"/>
              </a:rPr>
              <a:t>: scores "performances" inférieurs aux scores "verbaux". </a:t>
            </a:r>
          </a:p>
          <a:p>
            <a:pPr marL="342900" indent="-342900" fontAlgn="base">
              <a:lnSpc>
                <a:spcPct val="90000"/>
              </a:lnSpc>
              <a:spcBef>
                <a:spcPct val="20000"/>
              </a:spcBef>
              <a:spcAft>
                <a:spcPct val="0"/>
              </a:spcAft>
              <a:buFont typeface="Wingdings" pitchFamily="2" charset="2"/>
              <a:buChar char="q"/>
            </a:pPr>
            <a:r>
              <a:rPr lang="fr-FR" sz="3600" b="1" kern="0" dirty="0" smtClean="0">
                <a:solidFill>
                  <a:srgbClr val="006666">
                    <a:lumMod val="50000"/>
                  </a:srgbClr>
                </a:solidFill>
                <a:latin typeface="Book Antiqua" pitchFamily="18" charset="0"/>
              </a:rPr>
              <a:t> </a:t>
            </a:r>
            <a:r>
              <a:rPr lang="fr-FR" sz="3600" b="1" u="sng" kern="0" dirty="0" smtClean="0">
                <a:solidFill>
                  <a:srgbClr val="FF0000"/>
                </a:solidFill>
                <a:latin typeface="Book Antiqua" pitchFamily="18" charset="0"/>
              </a:rPr>
              <a:t>Dépistage </a:t>
            </a:r>
            <a:r>
              <a:rPr lang="fr-FR" sz="3600" b="1" u="sng" kern="0" dirty="0">
                <a:solidFill>
                  <a:srgbClr val="FF0000"/>
                </a:solidFill>
                <a:latin typeface="Book Antiqua" pitchFamily="18" charset="0"/>
              </a:rPr>
              <a:t>troubles sensoriels </a:t>
            </a:r>
            <a:r>
              <a:rPr lang="fr-FR" sz="3600" b="1" u="sng" kern="0" dirty="0" smtClean="0">
                <a:solidFill>
                  <a:srgbClr val="FF0000"/>
                </a:solidFill>
                <a:latin typeface="Book Antiqua" pitchFamily="18" charset="0"/>
              </a:rPr>
              <a:t>: </a:t>
            </a:r>
            <a:r>
              <a:rPr lang="fr-FR" sz="3600" b="1" kern="0" dirty="0" smtClean="0">
                <a:solidFill>
                  <a:srgbClr val="006666">
                    <a:lumMod val="50000"/>
                  </a:srgbClr>
                </a:solidFill>
                <a:latin typeface="Book Antiqua" pitchFamily="18" charset="0"/>
              </a:rPr>
              <a:t>(</a:t>
            </a:r>
            <a:r>
              <a:rPr lang="fr-FR" sz="3600" b="1" kern="0" dirty="0">
                <a:solidFill>
                  <a:srgbClr val="006666">
                    <a:lumMod val="50000"/>
                  </a:srgbClr>
                </a:solidFill>
                <a:latin typeface="Book Antiqua" pitchFamily="18" charset="0"/>
              </a:rPr>
              <a:t>acuités auditive et visuelle) +++</a:t>
            </a:r>
          </a:p>
          <a:p>
            <a:pPr marL="342900" indent="-342900" fontAlgn="base">
              <a:lnSpc>
                <a:spcPct val="90000"/>
              </a:lnSpc>
              <a:spcBef>
                <a:spcPct val="20000"/>
              </a:spcBef>
              <a:spcAft>
                <a:spcPct val="0"/>
              </a:spcAft>
              <a:buFont typeface="Wingdings" pitchFamily="2" charset="2"/>
              <a:buChar char="q"/>
            </a:pPr>
            <a:r>
              <a:rPr lang="fr-FR" sz="3600" b="1" kern="0" dirty="0" smtClean="0">
                <a:solidFill>
                  <a:srgbClr val="006666">
                    <a:lumMod val="50000"/>
                  </a:srgbClr>
                </a:solidFill>
                <a:latin typeface="Book Antiqua" pitchFamily="18" charset="0"/>
              </a:rPr>
              <a:t> </a:t>
            </a:r>
            <a:r>
              <a:rPr lang="fr-FR" sz="3600" b="1" u="sng" kern="0" dirty="0" smtClean="0">
                <a:solidFill>
                  <a:srgbClr val="FF0000"/>
                </a:solidFill>
                <a:latin typeface="Book Antiqua" pitchFamily="18" charset="0"/>
              </a:rPr>
              <a:t>Bilan </a:t>
            </a:r>
            <a:r>
              <a:rPr lang="fr-FR" sz="3600" b="1" u="sng" kern="0" dirty="0">
                <a:solidFill>
                  <a:srgbClr val="FF0000"/>
                </a:solidFill>
                <a:latin typeface="Book Antiqua" pitchFamily="18" charset="0"/>
              </a:rPr>
              <a:t>neurologique</a:t>
            </a:r>
            <a:r>
              <a:rPr lang="fr-FR" sz="3600" b="1" kern="0" dirty="0">
                <a:solidFill>
                  <a:srgbClr val="006666">
                    <a:lumMod val="50000"/>
                  </a:srgbClr>
                </a:solidFill>
                <a:latin typeface="Book Antiqua" pitchFamily="18" charset="0"/>
              </a:rPr>
              <a:t>: recherche infirmité motrice </a:t>
            </a:r>
            <a:r>
              <a:rPr lang="fr-FR" sz="3600" b="1" kern="0" dirty="0" smtClean="0">
                <a:solidFill>
                  <a:srgbClr val="006666">
                    <a:lumMod val="50000"/>
                  </a:srgbClr>
                </a:solidFill>
                <a:latin typeface="Book Antiqua" pitchFamily="18" charset="0"/>
              </a:rPr>
              <a:t>cérébrale et de myopathie</a:t>
            </a:r>
            <a:r>
              <a:rPr lang="fr-FR" sz="3600" b="1" kern="0" dirty="0">
                <a:solidFill>
                  <a:srgbClr val="006666">
                    <a:lumMod val="50000"/>
                  </a:srgbClr>
                </a:solidFill>
                <a:latin typeface="Book Antiqua" pitchFamily="18" charset="0"/>
              </a:rPr>
              <a:t>… </a:t>
            </a:r>
          </a:p>
          <a:p>
            <a:pPr marL="342900" indent="-342900" fontAlgn="base">
              <a:lnSpc>
                <a:spcPct val="90000"/>
              </a:lnSpc>
              <a:spcBef>
                <a:spcPct val="20000"/>
              </a:spcBef>
              <a:spcAft>
                <a:spcPct val="0"/>
              </a:spcAft>
              <a:buFont typeface="Wingdings" pitchFamily="2" charset="2"/>
              <a:buChar char="q"/>
            </a:pPr>
            <a:r>
              <a:rPr lang="fr-FR" sz="3600" b="1" kern="0" dirty="0" smtClean="0">
                <a:solidFill>
                  <a:srgbClr val="006666">
                    <a:lumMod val="50000"/>
                  </a:srgbClr>
                </a:solidFill>
                <a:latin typeface="Book Antiqua" pitchFamily="18" charset="0"/>
              </a:rPr>
              <a:t> </a:t>
            </a:r>
            <a:r>
              <a:rPr lang="fr-FR" sz="3600" b="1" u="sng" kern="0" dirty="0" smtClean="0">
                <a:solidFill>
                  <a:srgbClr val="FF0000"/>
                </a:solidFill>
                <a:latin typeface="Book Antiqua" pitchFamily="18" charset="0"/>
              </a:rPr>
              <a:t>Prise </a:t>
            </a:r>
            <a:r>
              <a:rPr lang="fr-FR" sz="3600" b="1" u="sng" kern="0" dirty="0">
                <a:solidFill>
                  <a:srgbClr val="FF0000"/>
                </a:solidFill>
                <a:latin typeface="Book Antiqua" pitchFamily="18" charset="0"/>
              </a:rPr>
              <a:t>en charge</a:t>
            </a:r>
            <a:r>
              <a:rPr lang="fr-FR" sz="3600" b="1" kern="0" dirty="0">
                <a:solidFill>
                  <a:srgbClr val="006666">
                    <a:lumMod val="50000"/>
                  </a:srgbClr>
                </a:solidFill>
                <a:latin typeface="Book Antiqua" pitchFamily="18" charset="0"/>
              </a:rPr>
              <a:t>: rééducation </a:t>
            </a:r>
            <a:r>
              <a:rPr lang="fr-FR" sz="3600" b="1" kern="0" dirty="0" smtClean="0">
                <a:solidFill>
                  <a:srgbClr val="006666">
                    <a:lumMod val="50000"/>
                  </a:srgbClr>
                </a:solidFill>
                <a:latin typeface="Book Antiqua" pitchFamily="18" charset="0"/>
              </a:rPr>
              <a:t>psychomotrice et perceptivo-motrice.</a:t>
            </a:r>
            <a:endParaRPr lang="fr-FR" sz="3600" b="1" kern="0" dirty="0">
              <a:solidFill>
                <a:srgbClr val="006666">
                  <a:lumMod val="50000"/>
                </a:srgbClr>
              </a:solidFill>
              <a:latin typeface="Book Antiqua" pitchFamily="18" charset="0"/>
            </a:endParaRPr>
          </a:p>
        </p:txBody>
      </p:sp>
    </p:spTree>
    <p:extLst>
      <p:ext uri="{BB962C8B-B14F-4D97-AF65-F5344CB8AC3E}">
        <p14:creationId xmlns:p14="http://schemas.microsoft.com/office/powerpoint/2010/main" val="189807920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2"/>
          <p:cNvSpPr>
            <a:spLocks noGrp="1" noChangeArrowheads="1"/>
          </p:cNvSpPr>
          <p:nvPr>
            <p:ph type="title" idx="4294967295"/>
          </p:nvPr>
        </p:nvSpPr>
        <p:spPr>
          <a:xfrm>
            <a:off x="900113" y="260350"/>
            <a:ext cx="7772400" cy="720378"/>
          </a:xfrm>
          <a:ln>
            <a:solidFill>
              <a:srgbClr val="996633"/>
            </a:solidFill>
          </a:ln>
        </p:spPr>
        <p:txBody>
          <a:bodyPr anchor="t"/>
          <a:lstStyle/>
          <a:p>
            <a:pPr eaLnBrk="1" hangingPunct="1">
              <a:defRPr/>
            </a:pPr>
            <a:r>
              <a:rPr lang="fr-FR" sz="3600" b="1" dirty="0" smtClean="0">
                <a:solidFill>
                  <a:srgbClr val="FF0000"/>
                </a:solidFill>
                <a:effectLst/>
                <a:latin typeface="Arial Black" pitchFamily="34" charset="0"/>
              </a:rPr>
              <a:t>E - LES TICS :</a:t>
            </a:r>
            <a:endParaRPr lang="fr-FR" sz="4000" b="1" dirty="0" smtClean="0">
              <a:solidFill>
                <a:srgbClr val="FF0000"/>
              </a:solidFill>
              <a:effectLst/>
              <a:latin typeface="Arial Black" pitchFamily="34" charset="0"/>
            </a:endParaRPr>
          </a:p>
        </p:txBody>
      </p:sp>
      <p:sp>
        <p:nvSpPr>
          <p:cNvPr id="108548" name="Rectangle 3"/>
          <p:cNvSpPr>
            <a:spLocks noGrp="1" noChangeArrowheads="1"/>
          </p:cNvSpPr>
          <p:nvPr>
            <p:ph type="body" idx="4294967295"/>
          </p:nvPr>
        </p:nvSpPr>
        <p:spPr>
          <a:xfrm>
            <a:off x="323528" y="1196752"/>
            <a:ext cx="8640960" cy="5544616"/>
          </a:xfrm>
          <a:ln>
            <a:solidFill>
              <a:srgbClr val="996633"/>
            </a:solidFill>
            <a:miter lim="800000"/>
            <a:headEnd/>
            <a:tailEnd/>
          </a:ln>
        </p:spPr>
        <p:txBody>
          <a:bodyPr/>
          <a:lstStyle/>
          <a:p>
            <a:pPr eaLnBrk="1" hangingPunct="1">
              <a:lnSpc>
                <a:spcPct val="90000"/>
              </a:lnSpc>
              <a:buFont typeface="Wingdings" pitchFamily="2" charset="2"/>
              <a:buChar char="q"/>
            </a:pPr>
            <a:r>
              <a:rPr lang="fr-FR" b="1" dirty="0" smtClean="0">
                <a:solidFill>
                  <a:srgbClr val="FF0000"/>
                </a:solidFill>
                <a:latin typeface="Book Antiqua" pitchFamily="18" charset="0"/>
              </a:rPr>
              <a:t> LES TICS</a:t>
            </a:r>
            <a:r>
              <a:rPr lang="fr-FR" b="1" dirty="0" smtClean="0">
                <a:solidFill>
                  <a:schemeClr val="tx2">
                    <a:lumMod val="50000"/>
                  </a:schemeClr>
                </a:solidFill>
                <a:latin typeface="Book Antiqua" pitchFamily="18" charset="0"/>
              </a:rPr>
              <a:t>: mouvements moteurs ou vocalisations involontaires, irrésistibles, rapides, récurrents, non rythmiques et stéréotypés. </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Peuvent être simples ou complexes.</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Apparition vers 6-7 ans environ. </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Aggravés par le stress, disparaissent pendant le sommeil. </a:t>
            </a:r>
          </a:p>
          <a:p>
            <a:pPr eaLnBrk="1" hangingPunct="1">
              <a:lnSpc>
                <a:spcPct val="90000"/>
              </a:lnSpc>
              <a:buFont typeface="Wingdings" pitchFamily="2" charset="2"/>
              <a:buChar char="q"/>
            </a:pPr>
            <a:r>
              <a:rPr lang="fr-FR" b="1" dirty="0" smtClean="0">
                <a:solidFill>
                  <a:schemeClr val="tx2">
                    <a:lumMod val="50000"/>
                  </a:schemeClr>
                </a:solidFill>
                <a:latin typeface="Book Antiqua" pitchFamily="18" charset="0"/>
              </a:rPr>
              <a:t> Transitoires (réactionnels à un stress comme une séparation), chroniques ou intermittents (disparaissant par périodes). </a:t>
            </a:r>
          </a:p>
        </p:txBody>
      </p:sp>
    </p:spTree>
    <p:extLst>
      <p:ext uri="{BB962C8B-B14F-4D97-AF65-F5344CB8AC3E}">
        <p14:creationId xmlns:p14="http://schemas.microsoft.com/office/powerpoint/2010/main" val="3053668480"/>
      </p:ext>
    </p:extLst>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6632"/>
            <a:ext cx="9144000" cy="6741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42315119"/>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Rectangle 3"/>
          <p:cNvSpPr>
            <a:spLocks noGrp="1" noChangeArrowheads="1"/>
          </p:cNvSpPr>
          <p:nvPr>
            <p:ph type="body" idx="4294967295"/>
          </p:nvPr>
        </p:nvSpPr>
        <p:spPr>
          <a:xfrm>
            <a:off x="251520" y="332656"/>
            <a:ext cx="8640960" cy="2880320"/>
          </a:xfrm>
          <a:ln>
            <a:solidFill>
              <a:srgbClr val="996633"/>
            </a:solidFill>
            <a:miter lim="800000"/>
            <a:headEnd/>
            <a:tailEnd/>
          </a:ln>
        </p:spPr>
        <p:txBody>
          <a:bodyPr/>
          <a:lstStyle/>
          <a:p>
            <a:pPr marL="0" indent="0" algn="just" eaLnBrk="1" hangingPunct="1">
              <a:buNone/>
            </a:pPr>
            <a:r>
              <a:rPr lang="fr-FR" sz="2800" b="1" dirty="0" smtClean="0">
                <a:solidFill>
                  <a:srgbClr val="FF0000"/>
                </a:solidFill>
                <a:latin typeface="Book Antiqua" pitchFamily="18" charset="0"/>
              </a:rPr>
              <a:t>LE SYNDROME DE GILLES DE LA TOURETTE: </a:t>
            </a:r>
          </a:p>
          <a:p>
            <a:pPr eaLnBrk="1" hangingPunct="1">
              <a:buFont typeface="Wingdings" pitchFamily="2" charset="2"/>
              <a:buChar char="q"/>
            </a:pPr>
            <a:r>
              <a:rPr lang="fr-FR" sz="2800" b="1" dirty="0" smtClean="0">
                <a:solidFill>
                  <a:schemeClr val="tx2">
                    <a:lumMod val="50000"/>
                  </a:schemeClr>
                </a:solidFill>
                <a:latin typeface="Book Antiqua" pitchFamily="18" charset="0"/>
              </a:rPr>
              <a:t> Début entre 7 et 15 ans;</a:t>
            </a:r>
          </a:p>
          <a:p>
            <a:pPr eaLnBrk="1" hangingPunct="1">
              <a:buFont typeface="Wingdings" pitchFamily="2" charset="2"/>
              <a:buChar char="q"/>
            </a:pPr>
            <a:r>
              <a:rPr lang="fr-FR" sz="2800" b="1" dirty="0" smtClean="0">
                <a:solidFill>
                  <a:schemeClr val="tx2">
                    <a:lumMod val="50000"/>
                  </a:schemeClr>
                </a:solidFill>
                <a:latin typeface="Book Antiqua" pitchFamily="18" charset="0"/>
              </a:rPr>
              <a:t> Tics moteurs associés à des tics verbaux (grognements, jurons, obscénités);</a:t>
            </a:r>
          </a:p>
          <a:p>
            <a:pPr eaLnBrk="1" hangingPunct="1">
              <a:buFont typeface="Wingdings" pitchFamily="2" charset="2"/>
              <a:buChar char="q"/>
            </a:pPr>
            <a:r>
              <a:rPr lang="fr-FR" sz="2800" b="1" dirty="0" smtClean="0">
                <a:solidFill>
                  <a:schemeClr val="tx2">
                    <a:lumMod val="50000"/>
                  </a:schemeClr>
                </a:solidFill>
                <a:latin typeface="Book Antiqua" pitchFamily="18" charset="0"/>
              </a:rPr>
              <a:t> Antipsychotique à faible dose: taux important de réponses. </a:t>
            </a:r>
          </a:p>
          <a:p>
            <a:pPr eaLnBrk="1" hangingPunct="1">
              <a:buFont typeface="Wingdings" pitchFamily="2" charset="2"/>
              <a:buChar char="q"/>
            </a:pPr>
            <a:endParaRPr lang="fr-FR" sz="2800" b="1" dirty="0">
              <a:solidFill>
                <a:schemeClr val="tx2">
                  <a:lumMod val="50000"/>
                </a:schemeClr>
              </a:solidFill>
              <a:latin typeface="Book Antiqua" pitchFamily="18" charset="0"/>
            </a:endParaRPr>
          </a:p>
          <a:p>
            <a:pPr marL="0" indent="0" eaLnBrk="1" hangingPunct="1">
              <a:buNone/>
            </a:pPr>
            <a:endParaRPr lang="fr-FR" sz="2800" b="1" dirty="0" smtClean="0">
              <a:solidFill>
                <a:schemeClr val="tx2">
                  <a:lumMod val="50000"/>
                </a:schemeClr>
              </a:solidFill>
              <a:latin typeface="Book Antiqua" pitchFamily="18" charset="0"/>
            </a:endParaRPr>
          </a:p>
          <a:p>
            <a:pPr marL="0" indent="0" algn="just" eaLnBrk="1" hangingPunct="1">
              <a:buNone/>
            </a:pPr>
            <a:endParaRPr lang="fr-FR" sz="2800" b="1" dirty="0" smtClean="0">
              <a:solidFill>
                <a:schemeClr val="tx2">
                  <a:lumMod val="50000"/>
                </a:schemeClr>
              </a:solidFill>
              <a:latin typeface="Book Antiqua" pitchFamily="18" charset="0"/>
            </a:endParaRPr>
          </a:p>
          <a:p>
            <a:pPr eaLnBrk="1" hangingPunct="1"/>
            <a:endParaRPr lang="fr-FR" sz="2800" dirty="0" smtClean="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56176" y="3428998"/>
            <a:ext cx="2664296" cy="24166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528" y="3457916"/>
            <a:ext cx="2520280" cy="2416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4361" y="3842338"/>
            <a:ext cx="2771775" cy="1647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49396700"/>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idx="4294967295"/>
          </p:nvPr>
        </p:nvSpPr>
        <p:spPr>
          <a:xfrm>
            <a:off x="444500" y="168275"/>
            <a:ext cx="8228013" cy="524421"/>
          </a:xfrm>
          <a:ln>
            <a:solidFill>
              <a:srgbClr val="996633"/>
            </a:solidFill>
          </a:ln>
        </p:spPr>
        <p:txBody>
          <a:bodyPr anchor="t"/>
          <a:lstStyle/>
          <a:p>
            <a:pPr eaLnBrk="1" hangingPunct="1">
              <a:defRPr/>
            </a:pPr>
            <a:r>
              <a:rPr lang="fr-FR" sz="3600" b="1" dirty="0" smtClean="0">
                <a:solidFill>
                  <a:srgbClr val="FF0000"/>
                </a:solidFill>
                <a:effectLst/>
                <a:latin typeface="Arial Black" pitchFamily="34" charset="0"/>
              </a:rPr>
              <a:t>F- LES  TOC :</a:t>
            </a:r>
            <a:endParaRPr lang="fr-FR" sz="4000" b="1" dirty="0" smtClean="0">
              <a:solidFill>
                <a:srgbClr val="FF0000"/>
              </a:solidFill>
              <a:effectLst/>
              <a:latin typeface="Arial Black" pitchFamily="34" charset="0"/>
            </a:endParaRPr>
          </a:p>
        </p:txBody>
      </p:sp>
      <p:sp>
        <p:nvSpPr>
          <p:cNvPr id="110596" name="Rectangle 3"/>
          <p:cNvSpPr>
            <a:spLocks noGrp="1" noChangeArrowheads="1"/>
          </p:cNvSpPr>
          <p:nvPr>
            <p:ph type="body" idx="4294967295"/>
          </p:nvPr>
        </p:nvSpPr>
        <p:spPr>
          <a:xfrm>
            <a:off x="251520" y="836712"/>
            <a:ext cx="8511480" cy="3816424"/>
          </a:xfrm>
          <a:ln>
            <a:solidFill>
              <a:srgbClr val="996633"/>
            </a:solidFill>
            <a:miter lim="800000"/>
            <a:headEnd/>
            <a:tailEnd/>
          </a:ln>
        </p:spPr>
        <p:txBody>
          <a:bodyPr/>
          <a:lstStyle/>
          <a:p>
            <a:pPr eaLnBrk="1" hangingPunct="1">
              <a:buFont typeface="Wingdings" pitchFamily="2" charset="2"/>
              <a:buChar char="q"/>
            </a:pPr>
            <a:r>
              <a:rPr lang="fr-FR" b="1" dirty="0" smtClean="0">
                <a:solidFill>
                  <a:srgbClr val="FF0000"/>
                </a:solidFill>
                <a:latin typeface="Book Antiqua" pitchFamily="18" charset="0"/>
              </a:rPr>
              <a:t> TOC </a:t>
            </a:r>
            <a:r>
              <a:rPr lang="fr-FR" b="1" dirty="0" smtClean="0">
                <a:solidFill>
                  <a:schemeClr val="tx2">
                    <a:lumMod val="50000"/>
                  </a:schemeClr>
                </a:solidFill>
                <a:latin typeface="Book Antiqua" pitchFamily="18" charset="0"/>
              </a:rPr>
              <a:t>rares chez l’enfant;</a:t>
            </a:r>
          </a:p>
          <a:p>
            <a:pPr eaLnBrk="1" hangingPunct="1">
              <a:buFont typeface="Wingdings" pitchFamily="2" charset="2"/>
              <a:buChar char="q"/>
            </a:pPr>
            <a:r>
              <a:rPr lang="fr-FR" b="1" dirty="0" smtClean="0">
                <a:solidFill>
                  <a:schemeClr val="tx2">
                    <a:lumMod val="50000"/>
                  </a:schemeClr>
                </a:solidFill>
                <a:latin typeface="Book Antiqua" pitchFamily="18" charset="0"/>
              </a:rPr>
              <a:t> Pic de survenue avant la puberté.</a:t>
            </a:r>
          </a:p>
          <a:p>
            <a:pPr eaLnBrk="1" hangingPunct="1">
              <a:buFont typeface="Wingdings" pitchFamily="2" charset="2"/>
              <a:buChar char="q"/>
            </a:pPr>
            <a:r>
              <a:rPr lang="fr-FR" b="1" dirty="0" smtClean="0">
                <a:solidFill>
                  <a:schemeClr val="tx2">
                    <a:lumMod val="50000"/>
                  </a:schemeClr>
                </a:solidFill>
                <a:latin typeface="Book Antiqua" pitchFamily="18" charset="0"/>
              </a:rPr>
              <a:t> Idées obsessionnelles, angoisse importante avec lutte par des compulsions plus ou moins ritualisées; </a:t>
            </a:r>
          </a:p>
          <a:p>
            <a:pPr eaLnBrk="1" hangingPunct="1">
              <a:buFont typeface="Wingdings" pitchFamily="2" charset="2"/>
              <a:buChar char="q"/>
            </a:pPr>
            <a:r>
              <a:rPr lang="fr-FR" b="1" dirty="0" smtClean="0">
                <a:solidFill>
                  <a:schemeClr val="tx2">
                    <a:lumMod val="50000"/>
                  </a:schemeClr>
                </a:solidFill>
                <a:latin typeface="Book Antiqua" pitchFamily="18" charset="0"/>
              </a:rPr>
              <a:t> Obsessions idéatives, impulsives, phobiques.</a:t>
            </a:r>
            <a:endParaRPr lang="fr-FR" sz="2000" b="1" dirty="0" smtClean="0">
              <a:solidFill>
                <a:schemeClr val="tx2">
                  <a:lumMod val="50000"/>
                </a:schemeClr>
              </a:solidFill>
              <a:latin typeface="Book Antiqua" pitchFamily="18" charset="0"/>
            </a:endParaRPr>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5856" y="4581128"/>
            <a:ext cx="2190750" cy="2085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28272130"/>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23528" y="692696"/>
            <a:ext cx="8568952" cy="5312223"/>
          </a:xfrm>
          <a:prstGeom prst="rect">
            <a:avLst/>
          </a:prstGeom>
        </p:spPr>
        <p:txBody>
          <a:bodyPr wrap="square">
            <a:spAutoFit/>
          </a:bodyPr>
          <a:lstStyle/>
          <a:p>
            <a:pPr marL="342900" indent="-342900" algn="just" fontAlgn="base">
              <a:spcBef>
                <a:spcPct val="20000"/>
              </a:spcBef>
              <a:spcAft>
                <a:spcPct val="0"/>
              </a:spcAft>
              <a:buFontTx/>
              <a:buChar char="•"/>
            </a:pPr>
            <a:r>
              <a:rPr lang="fr-FR" sz="3200" b="1" kern="0" dirty="0" smtClean="0">
                <a:solidFill>
                  <a:srgbClr val="006666">
                    <a:lumMod val="50000"/>
                  </a:srgbClr>
                </a:solidFill>
                <a:latin typeface="Book Antiqua" pitchFamily="18" charset="0"/>
              </a:rPr>
              <a:t>Compulsions </a:t>
            </a:r>
            <a:r>
              <a:rPr lang="fr-FR" sz="3200" b="1" kern="0" dirty="0">
                <a:solidFill>
                  <a:srgbClr val="006666">
                    <a:lumMod val="50000"/>
                  </a:srgbClr>
                </a:solidFill>
                <a:latin typeface="Book Antiqua" pitchFamily="18" charset="0"/>
              </a:rPr>
              <a:t>en </a:t>
            </a:r>
            <a:r>
              <a:rPr lang="fr-FR" sz="3200" b="1" kern="0" dirty="0" smtClean="0">
                <a:solidFill>
                  <a:srgbClr val="006666">
                    <a:lumMod val="50000"/>
                  </a:srgbClr>
                </a:solidFill>
                <a:latin typeface="Book Antiqua" pitchFamily="18" charset="0"/>
              </a:rPr>
              <a:t>rapport : </a:t>
            </a:r>
            <a:r>
              <a:rPr lang="fr-FR" sz="3200" b="1" kern="0" dirty="0">
                <a:solidFill>
                  <a:srgbClr val="006666">
                    <a:lumMod val="50000"/>
                  </a:srgbClr>
                </a:solidFill>
                <a:latin typeface="Book Antiqua" pitchFamily="18" charset="0"/>
              </a:rPr>
              <a:t>vérifications, évitement du contact, rituels, besoin de réassurance, évitement voire refus scolaire.</a:t>
            </a:r>
          </a:p>
          <a:p>
            <a:pPr marL="342900" indent="-342900" algn="just" fontAlgn="base">
              <a:spcBef>
                <a:spcPct val="20000"/>
              </a:spcBef>
              <a:spcAft>
                <a:spcPct val="0"/>
              </a:spcAft>
              <a:buFontTx/>
              <a:buChar char="•"/>
            </a:pPr>
            <a:r>
              <a:rPr lang="fr-FR" sz="3200" b="1" kern="0" dirty="0" smtClean="0">
                <a:solidFill>
                  <a:srgbClr val="006666">
                    <a:lumMod val="50000"/>
                  </a:srgbClr>
                </a:solidFill>
                <a:latin typeface="Book Antiqua" pitchFamily="18" charset="0"/>
              </a:rPr>
              <a:t>Accès </a:t>
            </a:r>
            <a:r>
              <a:rPr lang="fr-FR" sz="3200" b="1" kern="0" dirty="0">
                <a:solidFill>
                  <a:srgbClr val="006666">
                    <a:lumMod val="50000"/>
                  </a:srgbClr>
                </a:solidFill>
                <a:latin typeface="Book Antiqua" pitchFamily="18" charset="0"/>
              </a:rPr>
              <a:t>de colères si compulsions dépassées.</a:t>
            </a:r>
          </a:p>
          <a:p>
            <a:pPr marL="342900" indent="-342900" algn="just" fontAlgn="base">
              <a:spcBef>
                <a:spcPct val="20000"/>
              </a:spcBef>
              <a:spcAft>
                <a:spcPct val="0"/>
              </a:spcAft>
              <a:buFontTx/>
              <a:buChar char="•"/>
            </a:pPr>
            <a:r>
              <a:rPr lang="fr-FR" sz="3200" b="1" kern="0" dirty="0" smtClean="0">
                <a:solidFill>
                  <a:srgbClr val="006666">
                    <a:lumMod val="50000"/>
                  </a:srgbClr>
                </a:solidFill>
                <a:latin typeface="Book Antiqua" pitchFamily="18" charset="0"/>
              </a:rPr>
              <a:t>Retentissement </a:t>
            </a:r>
            <a:r>
              <a:rPr lang="fr-FR" sz="3200" b="1" kern="0" dirty="0">
                <a:solidFill>
                  <a:srgbClr val="006666">
                    <a:lumMod val="50000"/>
                  </a:srgbClr>
                </a:solidFill>
                <a:latin typeface="Book Antiqua" pitchFamily="18" charset="0"/>
              </a:rPr>
              <a:t>scolaire et social parfois majeur. </a:t>
            </a:r>
          </a:p>
          <a:p>
            <a:pPr marL="342900" indent="-342900" fontAlgn="base">
              <a:spcBef>
                <a:spcPct val="20000"/>
              </a:spcBef>
              <a:spcAft>
                <a:spcPct val="0"/>
              </a:spcAft>
              <a:buFontTx/>
              <a:buChar char="•"/>
            </a:pPr>
            <a:r>
              <a:rPr lang="fr-FR" sz="3200" b="1" kern="0" dirty="0" smtClean="0">
                <a:solidFill>
                  <a:srgbClr val="006666">
                    <a:lumMod val="50000"/>
                  </a:srgbClr>
                </a:solidFill>
                <a:latin typeface="Book Antiqua" pitchFamily="18" charset="0"/>
              </a:rPr>
              <a:t>Prise </a:t>
            </a:r>
            <a:r>
              <a:rPr lang="fr-FR" sz="3200" b="1" kern="0" dirty="0">
                <a:solidFill>
                  <a:srgbClr val="006666">
                    <a:lumMod val="50000"/>
                  </a:srgbClr>
                </a:solidFill>
                <a:latin typeface="Book Antiqua" pitchFamily="18" charset="0"/>
              </a:rPr>
              <a:t>en charge plurielle : psychothérapie </a:t>
            </a:r>
            <a:r>
              <a:rPr lang="fr-FR" sz="3200" b="1" kern="0" dirty="0" smtClean="0">
                <a:solidFill>
                  <a:srgbClr val="006666">
                    <a:lumMod val="50000"/>
                  </a:srgbClr>
                </a:solidFill>
                <a:latin typeface="Book Antiqua" pitchFamily="18" charset="0"/>
              </a:rPr>
              <a:t>  (cognitive </a:t>
            </a:r>
            <a:r>
              <a:rPr lang="fr-FR" sz="3200" b="1" kern="0" dirty="0">
                <a:solidFill>
                  <a:srgbClr val="006666">
                    <a:lumMod val="50000"/>
                  </a:srgbClr>
                </a:solidFill>
                <a:latin typeface="Book Antiqua" pitchFamily="18" charset="0"/>
              </a:rPr>
              <a:t>et comportementale) parfois antidépresseurs de type IRS : à partir de l’âge de 6 ans. Information aux parents+++</a:t>
            </a:r>
          </a:p>
        </p:txBody>
      </p:sp>
    </p:spTree>
    <p:extLst>
      <p:ext uri="{BB962C8B-B14F-4D97-AF65-F5344CB8AC3E}">
        <p14:creationId xmlns:p14="http://schemas.microsoft.com/office/powerpoint/2010/main" val="56747304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a:bodyPr>
          <a:lstStyle/>
          <a:p>
            <a:pPr algn="l"/>
            <a:r>
              <a:rPr lang="fr-FR" sz="3200" b="1" dirty="0" smtClean="0">
                <a:solidFill>
                  <a:srgbClr val="FF0000"/>
                </a:solidFill>
                <a:latin typeface="ArialMT"/>
              </a:rPr>
              <a:t> </a:t>
            </a:r>
            <a:r>
              <a:rPr lang="fr-FR" sz="3200" b="1" dirty="0" smtClean="0">
                <a:solidFill>
                  <a:srgbClr val="FF0000"/>
                </a:solidFill>
                <a:latin typeface="Arial Black" pitchFamily="34" charset="0"/>
              </a:rPr>
              <a:t>G - </a:t>
            </a:r>
            <a:r>
              <a:rPr lang="fr-FR" sz="3200" b="1" dirty="0">
                <a:solidFill>
                  <a:srgbClr val="FF0000"/>
                </a:solidFill>
                <a:latin typeface="Arial Black" pitchFamily="34" charset="0"/>
              </a:rPr>
              <a:t>LES  DYSPRAXIES CHEZ </a:t>
            </a:r>
            <a:r>
              <a:rPr lang="fr-FR" sz="3200" b="1" dirty="0" smtClean="0">
                <a:solidFill>
                  <a:srgbClr val="FF0000"/>
                </a:solidFill>
                <a:latin typeface="Arial Black" pitchFamily="34" charset="0"/>
              </a:rPr>
              <a:t>L’ENFANT:</a:t>
            </a:r>
            <a:r>
              <a:rPr lang="fr-FR" sz="4000" b="1" i="0" u="none" strike="noStrike" baseline="0" dirty="0" smtClean="0">
                <a:solidFill>
                  <a:srgbClr val="FF0000"/>
                </a:solidFill>
                <a:latin typeface="Arial Black" pitchFamily="34" charset="0"/>
              </a:rPr>
              <a:t/>
            </a:r>
            <a:br>
              <a:rPr lang="fr-FR" sz="4000" b="1" i="0" u="none" strike="noStrike" baseline="0" dirty="0" smtClean="0">
                <a:solidFill>
                  <a:srgbClr val="FF0000"/>
                </a:solidFill>
                <a:latin typeface="Arial Black" pitchFamily="34" charset="0"/>
              </a:rPr>
            </a:br>
            <a:r>
              <a:rPr lang="fr-FR" sz="4000" b="0" i="0" u="none" strike="noStrike" baseline="0" dirty="0" smtClean="0">
                <a:solidFill>
                  <a:srgbClr val="9A6666"/>
                </a:solidFill>
                <a:latin typeface="Wingdings-Regular"/>
              </a:rPr>
              <a:t> </a:t>
            </a:r>
            <a:r>
              <a:rPr lang="fr-FR" sz="3200" b="1" i="0" u="none" strike="noStrike" baseline="0" dirty="0" smtClean="0">
                <a:solidFill>
                  <a:srgbClr val="000000"/>
                </a:solidFill>
                <a:latin typeface="Book Antiqua" pitchFamily="18" charset="0"/>
              </a:rPr>
              <a:t>Prévalence : 6%</a:t>
            </a:r>
            <a:br>
              <a:rPr lang="fr-FR" sz="32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Troubles des acquisitions motrices</a:t>
            </a:r>
            <a:br>
              <a:rPr lang="fr-FR" sz="32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Défaut touchant l’organisation des </a:t>
            </a:r>
            <a:br>
              <a:rPr lang="fr-FR" sz="3200" b="1" i="0" u="none" strike="noStrike" baseline="0" dirty="0" smtClean="0">
                <a:solidFill>
                  <a:srgbClr val="000000"/>
                </a:solidFill>
                <a:latin typeface="Book Antiqua" pitchFamily="18" charset="0"/>
              </a:rPr>
            </a:br>
            <a:r>
              <a:rPr lang="fr-FR" sz="3200" b="1" dirty="0">
                <a:solidFill>
                  <a:srgbClr val="000000"/>
                </a:solidFill>
                <a:latin typeface="Book Antiqua" pitchFamily="18" charset="0"/>
              </a:rPr>
              <a:t> </a:t>
            </a:r>
            <a:r>
              <a:rPr lang="fr-FR" sz="3200" b="1" dirty="0" smtClean="0">
                <a:solidFill>
                  <a:srgbClr val="000000"/>
                </a:solidFill>
                <a:latin typeface="Book Antiqua" pitchFamily="18" charset="0"/>
              </a:rPr>
              <a:t>   </a:t>
            </a:r>
            <a:r>
              <a:rPr lang="fr-FR" sz="3200" b="1" i="0" u="none" strike="noStrike" baseline="0" dirty="0" smtClean="0">
                <a:solidFill>
                  <a:srgbClr val="000000"/>
                </a:solidFill>
                <a:latin typeface="Book Antiqua" pitchFamily="18" charset="0"/>
              </a:rPr>
              <a:t>compétences </a:t>
            </a:r>
            <a:r>
              <a:rPr lang="fr-FR" sz="3200" b="1" i="0" u="none" strike="noStrike" baseline="0" dirty="0" err="1" smtClean="0">
                <a:solidFill>
                  <a:srgbClr val="000000"/>
                </a:solidFill>
                <a:latin typeface="Book Antiqua" pitchFamily="18" charset="0"/>
              </a:rPr>
              <a:t>visuo</a:t>
            </a:r>
            <a:r>
              <a:rPr lang="fr-FR" sz="3200" b="1" i="0" u="none" strike="noStrike" baseline="0" dirty="0" smtClean="0">
                <a:solidFill>
                  <a:srgbClr val="000000"/>
                </a:solidFill>
                <a:latin typeface="Book Antiqua" pitchFamily="18" charset="0"/>
              </a:rPr>
              <a:t>-spatiales.</a:t>
            </a:r>
            <a:br>
              <a:rPr lang="fr-FR" sz="3200" b="1" i="0" u="none" strike="noStrike" baseline="0" dirty="0" smtClean="0">
                <a:solidFill>
                  <a:srgbClr val="000000"/>
                </a:solidFill>
                <a:latin typeface="Book Antiqua" pitchFamily="18" charset="0"/>
              </a:rPr>
            </a:br>
            <a:r>
              <a:rPr lang="fr-FR" sz="2000" b="1" i="0" u="none" strike="noStrike" baseline="0" dirty="0" smtClean="0">
                <a:solidFill>
                  <a:srgbClr val="FF0000"/>
                </a:solidFill>
                <a:latin typeface="Book Antiqua" pitchFamily="18" charset="0"/>
              </a:rPr>
              <a:t></a:t>
            </a:r>
            <a:r>
              <a:rPr lang="fr-FR" sz="2000" b="1" i="0" u="none" strike="noStrike" baseline="0" dirty="0" smtClean="0">
                <a:solidFill>
                  <a:srgbClr val="9ACDFF"/>
                </a:solidFill>
                <a:latin typeface="Book Antiqua" pitchFamily="18" charset="0"/>
              </a:rPr>
              <a:t> </a:t>
            </a:r>
            <a:r>
              <a:rPr lang="fr-FR" sz="2800" b="1" i="0" u="none" strike="noStrike" baseline="0" dirty="0" smtClean="0">
                <a:solidFill>
                  <a:srgbClr val="000000"/>
                </a:solidFill>
                <a:latin typeface="Book Antiqua" pitchFamily="18" charset="0"/>
              </a:rPr>
              <a:t>Maladresse motrice (coordinations fines)</a:t>
            </a:r>
            <a:br>
              <a:rPr lang="fr-FR" sz="2800" b="1" i="0" u="none" strike="noStrike" baseline="0" dirty="0" smtClean="0">
                <a:solidFill>
                  <a:srgbClr val="000000"/>
                </a:solidFill>
                <a:latin typeface="Book Antiqua" pitchFamily="18" charset="0"/>
              </a:rPr>
            </a:br>
            <a:r>
              <a:rPr lang="fr-FR" sz="1400" b="1" i="0" u="none" strike="noStrike" baseline="0" dirty="0" smtClean="0">
                <a:solidFill>
                  <a:srgbClr val="FF0000"/>
                </a:solidFill>
                <a:latin typeface="Book Antiqua" pitchFamily="18" charset="0"/>
              </a:rPr>
              <a:t></a:t>
            </a:r>
            <a:r>
              <a:rPr lang="fr-FR" sz="1400" b="1" i="0" u="none" strike="noStrike" baseline="0" dirty="0" smtClean="0">
                <a:solidFill>
                  <a:srgbClr val="000000"/>
                </a:solidFill>
                <a:latin typeface="Book Antiqua" pitchFamily="18" charset="0"/>
              </a:rPr>
              <a:t> </a:t>
            </a:r>
            <a:r>
              <a:rPr lang="fr-FR" sz="2400" b="1" i="0" u="none" strike="noStrike" baseline="0" dirty="0" smtClean="0">
                <a:solidFill>
                  <a:srgbClr val="000000"/>
                </a:solidFill>
                <a:latin typeface="Book Antiqua" pitchFamily="18" charset="0"/>
              </a:rPr>
              <a:t>répercussions sur les apprentissages :</a:t>
            </a:r>
            <a:br>
              <a:rPr lang="fr-FR" sz="2400" b="1" i="0" u="none" strike="noStrike" baseline="0" dirty="0" smtClean="0">
                <a:solidFill>
                  <a:srgbClr val="000000"/>
                </a:solidFill>
                <a:latin typeface="Book Antiqua" pitchFamily="18" charset="0"/>
              </a:rPr>
            </a:br>
            <a:r>
              <a:rPr lang="fr-FR" sz="2400" b="1" i="0" u="none" strike="noStrike" baseline="0" dirty="0" smtClean="0">
                <a:solidFill>
                  <a:srgbClr val="000000"/>
                </a:solidFill>
                <a:latin typeface="Book Antiqua" pitchFamily="18" charset="0"/>
              </a:rPr>
              <a:t>. Graphisme</a:t>
            </a:r>
            <a:br>
              <a:rPr lang="fr-FR" sz="2400" b="1" i="0" u="none" strike="noStrike" baseline="0" dirty="0" smtClean="0">
                <a:solidFill>
                  <a:srgbClr val="000000"/>
                </a:solidFill>
                <a:latin typeface="Book Antiqua" pitchFamily="18" charset="0"/>
              </a:rPr>
            </a:br>
            <a:r>
              <a:rPr lang="fr-FR" sz="2400" b="1" i="0" u="none" strike="noStrike" baseline="0" dirty="0" smtClean="0">
                <a:solidFill>
                  <a:srgbClr val="000000"/>
                </a:solidFill>
                <a:latin typeface="Book Antiqua" pitchFamily="18" charset="0"/>
              </a:rPr>
              <a:t>. Difficultés en géométrie &amp; dans les raisonnements </a:t>
            </a:r>
            <a:br>
              <a:rPr lang="fr-FR" sz="2400" b="1" i="0" u="none" strike="noStrike" baseline="0" dirty="0" smtClean="0">
                <a:solidFill>
                  <a:srgbClr val="000000"/>
                </a:solidFill>
                <a:latin typeface="Book Antiqua" pitchFamily="18" charset="0"/>
              </a:rPr>
            </a:br>
            <a:r>
              <a:rPr lang="fr-FR" sz="2400" b="1" dirty="0">
                <a:solidFill>
                  <a:srgbClr val="000000"/>
                </a:solidFill>
                <a:latin typeface="Book Antiqua" pitchFamily="18" charset="0"/>
              </a:rPr>
              <a:t> </a:t>
            </a:r>
            <a:r>
              <a:rPr lang="fr-FR" sz="2400" b="1" dirty="0" smtClean="0">
                <a:solidFill>
                  <a:srgbClr val="000000"/>
                </a:solidFill>
                <a:latin typeface="Book Antiqua" pitchFamily="18" charset="0"/>
              </a:rPr>
              <a:t> </a:t>
            </a:r>
            <a:r>
              <a:rPr lang="fr-FR" sz="2400" b="1" i="0" u="none" strike="noStrike" baseline="0" dirty="0" smtClean="0">
                <a:solidFill>
                  <a:srgbClr val="000000"/>
                </a:solidFill>
                <a:latin typeface="Book Antiqua" pitchFamily="18" charset="0"/>
              </a:rPr>
              <a:t>logico-mathématique</a:t>
            </a:r>
            <a:br>
              <a:rPr lang="fr-FR" sz="2400" b="1" i="0" u="none" strike="noStrike" baseline="0" dirty="0" smtClean="0">
                <a:solidFill>
                  <a:srgbClr val="000000"/>
                </a:solidFill>
                <a:latin typeface="Book Antiqua" pitchFamily="18" charset="0"/>
              </a:rPr>
            </a:br>
            <a:r>
              <a:rPr lang="fr-FR" sz="2400" b="1" i="0" u="none" strike="noStrike" baseline="0" dirty="0" smtClean="0">
                <a:solidFill>
                  <a:srgbClr val="000000"/>
                </a:solidFill>
                <a:latin typeface="Book Antiqua" pitchFamily="18" charset="0"/>
              </a:rPr>
              <a:t>. Acquisition de la lecture</a:t>
            </a:r>
            <a:br>
              <a:rPr lang="fr-FR" sz="24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Troubles de l’exploration visuelle   </a:t>
            </a:r>
            <a:br>
              <a:rPr lang="fr-FR" sz="3200" b="1" i="0" u="none" strike="noStrike" baseline="0" dirty="0" smtClean="0">
                <a:solidFill>
                  <a:srgbClr val="000000"/>
                </a:solidFill>
                <a:latin typeface="Book Antiqua" pitchFamily="18" charset="0"/>
              </a:rPr>
            </a:br>
            <a:r>
              <a:rPr lang="fr-FR" sz="3200" b="1" dirty="0">
                <a:solidFill>
                  <a:srgbClr val="000000"/>
                </a:solidFill>
                <a:latin typeface="Book Antiqua" pitchFamily="18" charset="0"/>
              </a:rPr>
              <a:t> </a:t>
            </a:r>
            <a:r>
              <a:rPr lang="fr-FR" sz="3200" b="1" dirty="0" smtClean="0">
                <a:solidFill>
                  <a:srgbClr val="000000"/>
                </a:solidFill>
                <a:latin typeface="Book Antiqua" pitchFamily="18" charset="0"/>
              </a:rPr>
              <a:t>   </a:t>
            </a:r>
            <a:r>
              <a:rPr lang="fr-FR" sz="3200" b="1" i="0" u="none" strike="noStrike" baseline="0" dirty="0" smtClean="0">
                <a:solidFill>
                  <a:srgbClr val="000000"/>
                </a:solidFill>
                <a:latin typeface="Book Antiqua" pitchFamily="18" charset="0"/>
              </a:rPr>
              <a:t>30 à 40%</a:t>
            </a:r>
            <a:endParaRPr lang="fr-FR" sz="3200" b="1" dirty="0">
              <a:latin typeface="Book Antiqua" pitchFamily="18" charset="0"/>
            </a:endParaRPr>
          </a:p>
        </p:txBody>
      </p:sp>
    </p:spTree>
    <p:extLst>
      <p:ext uri="{BB962C8B-B14F-4D97-AF65-F5344CB8AC3E}">
        <p14:creationId xmlns:p14="http://schemas.microsoft.com/office/powerpoint/2010/main" val="138863672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fontScale="90000"/>
          </a:bodyPr>
          <a:lstStyle/>
          <a:p>
            <a:pPr algn="l"/>
            <a:r>
              <a:rPr lang="fr-FR" sz="4000" b="1" dirty="0" smtClean="0">
                <a:solidFill>
                  <a:srgbClr val="FF0000"/>
                </a:solidFill>
                <a:latin typeface="Book Antiqua" pitchFamily="18" charset="0"/>
              </a:rPr>
              <a:t>1</a:t>
            </a:r>
            <a:r>
              <a:rPr lang="fr-FR" sz="4000" b="1" i="0" u="none" strike="noStrike" baseline="0" dirty="0" smtClean="0">
                <a:solidFill>
                  <a:srgbClr val="FF0000"/>
                </a:solidFill>
                <a:latin typeface="Book Antiqua" pitchFamily="18" charset="0"/>
              </a:rPr>
              <a:t>/-Dyspraxie </a:t>
            </a:r>
            <a:r>
              <a:rPr lang="fr-FR" sz="4000" b="1" i="0" u="none" strike="noStrike" baseline="0" dirty="0" err="1" smtClean="0">
                <a:solidFill>
                  <a:srgbClr val="FF0000"/>
                </a:solidFill>
                <a:latin typeface="Book Antiqua" pitchFamily="18" charset="0"/>
              </a:rPr>
              <a:t>visuo</a:t>
            </a:r>
            <a:r>
              <a:rPr lang="fr-FR" sz="4000" b="1" i="0" u="none" strike="noStrike" baseline="0" dirty="0" smtClean="0">
                <a:solidFill>
                  <a:srgbClr val="FF0000"/>
                </a:solidFill>
                <a:latin typeface="Book Antiqua" pitchFamily="18" charset="0"/>
              </a:rPr>
              <a:t>-spatiale</a:t>
            </a:r>
            <a:br>
              <a:rPr lang="fr-FR" sz="4000" b="1" i="0" u="none" strike="noStrike" baseline="0" dirty="0" smtClean="0">
                <a:solidFill>
                  <a:srgbClr val="FF0000"/>
                </a:solidFill>
                <a:latin typeface="Book Antiqua" pitchFamily="18" charset="0"/>
              </a:rPr>
            </a:br>
            <a:r>
              <a:rPr lang="fr-FR" sz="3100" b="1" i="0" u="none" strike="noStrike" baseline="0" dirty="0" smtClean="0">
                <a:solidFill>
                  <a:srgbClr val="9A6666"/>
                </a:solidFill>
                <a:latin typeface="Book Antiqua" pitchFamily="18" charset="0"/>
              </a:rPr>
              <a:t/>
            </a:r>
            <a:br>
              <a:rPr lang="fr-FR" sz="3100" b="1" i="0" u="none" strike="noStrike" baseline="0" dirty="0" smtClean="0">
                <a:solidFill>
                  <a:srgbClr val="9A6666"/>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Trouble de la réalisation gestuelle résultant d’une anomalie ou d’un déficit de la perception et/ou de la réalisation de tâches impliquant spécifiquement des</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notions spatiales.</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Signes d ’appels</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maladresse gestuelle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difficultés de manipulation dans l’espace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difficultés graphiques </a:t>
            </a:r>
            <a:r>
              <a:rPr lang="fr-FR" sz="2700" b="1" i="0" u="none" strike="noStrike" baseline="0" dirty="0" smtClean="0">
                <a:solidFill>
                  <a:srgbClr val="000000"/>
                </a:solidFill>
                <a:latin typeface="Book Antiqua" pitchFamily="18" charset="0"/>
              </a:rPr>
              <a:t>(lenteur).</a:t>
            </a:r>
            <a:endParaRPr lang="fr-FR" sz="4900" b="1" dirty="0">
              <a:latin typeface="Book Antiqua" pitchFamily="18" charset="0"/>
            </a:endParaRPr>
          </a:p>
        </p:txBody>
      </p:sp>
    </p:spTree>
    <p:extLst>
      <p:ext uri="{BB962C8B-B14F-4D97-AF65-F5344CB8AC3E}">
        <p14:creationId xmlns:p14="http://schemas.microsoft.com/office/powerpoint/2010/main" val="123061099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94722"/>
          </a:xfrm>
        </p:spPr>
        <p:txBody>
          <a:bodyPr>
            <a:noAutofit/>
          </a:bodyPr>
          <a:lstStyle/>
          <a:p>
            <a:pPr algn="l"/>
            <a:r>
              <a:rPr lang="fr-FR" sz="2800" b="1" i="0" u="none" strike="noStrike" baseline="0" dirty="0" smtClean="0">
                <a:solidFill>
                  <a:srgbClr val="FF0000"/>
                </a:solidFill>
                <a:latin typeface="Wingdings-Regular"/>
              </a:rPr>
              <a:t></a:t>
            </a:r>
            <a:r>
              <a:rPr lang="fr-FR" sz="2800" b="0" i="0" u="none" strike="noStrike" baseline="0" dirty="0" smtClean="0">
                <a:solidFill>
                  <a:srgbClr val="9A6666"/>
                </a:solidFill>
                <a:latin typeface="Wingdings-Regular"/>
              </a:rPr>
              <a:t> </a:t>
            </a:r>
            <a:r>
              <a:rPr lang="fr-FR" sz="3600" b="1" i="0" u="none" strike="noStrike" baseline="0" dirty="0" smtClean="0">
                <a:solidFill>
                  <a:srgbClr val="000000"/>
                </a:solidFill>
                <a:latin typeface="Book Antiqua" pitchFamily="18" charset="0"/>
              </a:rPr>
              <a:t>Acquisition tardive de certaines habiletés motrices</a:t>
            </a:r>
            <a:br>
              <a:rPr lang="fr-FR" sz="3600" b="1" i="0" u="none" strike="noStrike" baseline="0" dirty="0" smtClean="0">
                <a:solidFill>
                  <a:srgbClr val="00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0" i="0" u="none" strike="noStrike" baseline="0" dirty="0" smtClean="0">
                <a:solidFill>
                  <a:srgbClr val="9ACDFF"/>
                </a:solidFill>
                <a:latin typeface="Book Antiqua" pitchFamily="18" charset="0"/>
              </a:rPr>
              <a:t> </a:t>
            </a:r>
            <a:r>
              <a:rPr lang="fr-FR" sz="3200" b="0" i="0" u="none" strike="noStrike" baseline="0" dirty="0" smtClean="0">
                <a:solidFill>
                  <a:srgbClr val="000000"/>
                </a:solidFill>
                <a:latin typeface="Book Antiqua" pitchFamily="18" charset="0"/>
              </a:rPr>
              <a:t>s’asseoir, ramper, marcher. Si </a:t>
            </a:r>
            <a:r>
              <a:rPr lang="fr-FR" sz="3200" b="0" i="0" u="none" strike="noStrike" baseline="0" dirty="0" err="1" smtClean="0">
                <a:solidFill>
                  <a:srgbClr val="000000"/>
                </a:solidFill>
                <a:latin typeface="Book Antiqua" pitchFamily="18" charset="0"/>
              </a:rPr>
              <a:t>equilibre</a:t>
            </a:r>
            <a:r>
              <a:rPr lang="fr-FR" sz="3200" b="0" i="0" u="none" strike="noStrike" baseline="0" dirty="0" smtClean="0">
                <a:solidFill>
                  <a:srgbClr val="000000"/>
                </a:solidFill>
                <a:latin typeface="Book Antiqua" pitchFamily="18" charset="0"/>
              </a:rPr>
              <a:t> précaire ® anxiété, peu de plaisir dans les déplacements, diminution de l’exploration spatiale, difficultés dans la pratique des sports (danse, jeux de balle en équipe, vélo, saut a la corde).</a:t>
            </a:r>
            <a:br>
              <a:rPr lang="fr-FR" sz="3200" b="0"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0"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Difficultés en motricité fine</a:t>
            </a:r>
            <a:br>
              <a:rPr lang="fr-FR" sz="3600" b="1" i="0" u="none" strike="noStrike" baseline="0" dirty="0" smtClean="0">
                <a:solidFill>
                  <a:srgbClr val="00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0" i="0" u="none" strike="noStrike" baseline="0" dirty="0" smtClean="0">
                <a:solidFill>
                  <a:srgbClr val="9ACDFF"/>
                </a:solidFill>
                <a:latin typeface="Book Antiqua" pitchFamily="18" charset="0"/>
              </a:rPr>
              <a:t> </a:t>
            </a:r>
            <a:r>
              <a:rPr lang="fr-FR" sz="3200" b="0" i="0" u="none" strike="noStrike" baseline="0" dirty="0" smtClean="0">
                <a:solidFill>
                  <a:srgbClr val="000000"/>
                </a:solidFill>
                <a:latin typeface="Book Antiqua" pitchFamily="18" charset="0"/>
              </a:rPr>
              <a:t>coloriage, dessin, découpe aux ciseaux, jeux de construction</a:t>
            </a:r>
            <a:endParaRPr lang="fr-FR" sz="3200" dirty="0">
              <a:latin typeface="Book Antiqua" pitchFamily="18" charset="0"/>
            </a:endParaRPr>
          </a:p>
        </p:txBody>
      </p:sp>
    </p:spTree>
    <p:extLst>
      <p:ext uri="{BB962C8B-B14F-4D97-AF65-F5344CB8AC3E}">
        <p14:creationId xmlns:p14="http://schemas.microsoft.com/office/powerpoint/2010/main" val="25838332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466730"/>
          </a:xfrm>
        </p:spPr>
        <p:txBody>
          <a:bodyPr>
            <a:normAutofit fontScale="90000"/>
          </a:bodyPr>
          <a:lstStyle/>
          <a:p>
            <a:pPr algn="l"/>
            <a:r>
              <a:rPr lang="fr-FR" b="1" i="0" u="none" strike="noStrike" baseline="0" dirty="0" err="1" smtClean="0">
                <a:solidFill>
                  <a:srgbClr val="FF0000"/>
                </a:solidFill>
                <a:latin typeface="Book Antiqua" pitchFamily="18" charset="0"/>
              </a:rPr>
              <a:t>Caracteristiques</a:t>
            </a:r>
            <a:r>
              <a:rPr lang="fr-FR" b="1" i="0" u="none" strike="noStrike" baseline="0" dirty="0" smtClean="0">
                <a:solidFill>
                  <a:srgbClr val="FF0000"/>
                </a:solidFill>
                <a:latin typeface="Book Antiqua" pitchFamily="18" charset="0"/>
              </a:rPr>
              <a:t> cliniques :</a:t>
            </a:r>
            <a:br>
              <a:rPr lang="fr-FR" b="1" i="0" u="none" strike="noStrike" baseline="0" dirty="0" smtClean="0">
                <a:solidFill>
                  <a:srgbClr val="FF0000"/>
                </a:solidFill>
                <a:latin typeface="Book Antiqua" pitchFamily="18" charset="0"/>
              </a:rPr>
            </a:br>
            <a:r>
              <a:rPr lang="fr-FR" b="1" i="0" u="none" strike="noStrike" baseline="0" dirty="0" smtClean="0">
                <a:solidFill>
                  <a:srgbClr val="9A6666"/>
                </a:solidFill>
                <a:latin typeface="Book Antiqua" pitchFamily="18" charset="0"/>
              </a:rPr>
              <a:t> </a:t>
            </a:r>
            <a:r>
              <a:rPr lang="fr-FR" sz="4800" b="1" i="0" u="none" strike="noStrike" baseline="0" dirty="0" smtClean="0">
                <a:solidFill>
                  <a:srgbClr val="000000"/>
                </a:solidFill>
                <a:latin typeface="Book Antiqua" pitchFamily="18" charset="0"/>
              </a:rPr>
              <a:t>Maladresses motrices (fine et   </a:t>
            </a:r>
            <a:br>
              <a:rPr lang="fr-FR" sz="4800" b="1" i="0" u="none" strike="noStrike" baseline="0" dirty="0" smtClean="0">
                <a:solidFill>
                  <a:srgbClr val="000000"/>
                </a:solidFill>
                <a:latin typeface="Book Antiqua" pitchFamily="18" charset="0"/>
              </a:rPr>
            </a:br>
            <a:r>
              <a:rPr lang="fr-FR" sz="4800" b="1" dirty="0">
                <a:solidFill>
                  <a:srgbClr val="000000"/>
                </a:solidFill>
                <a:latin typeface="Book Antiqua" pitchFamily="18" charset="0"/>
              </a:rPr>
              <a:t> </a:t>
            </a:r>
            <a:r>
              <a:rPr lang="fr-FR" sz="4800" b="1" dirty="0" smtClean="0">
                <a:solidFill>
                  <a:srgbClr val="000000"/>
                </a:solidFill>
                <a:latin typeface="Book Antiqua" pitchFamily="18" charset="0"/>
              </a:rPr>
              <a:t>   </a:t>
            </a:r>
            <a:r>
              <a:rPr lang="fr-FR" sz="4800" b="1" i="0" u="none" strike="noStrike" baseline="0" dirty="0" err="1" smtClean="0">
                <a:solidFill>
                  <a:srgbClr val="000000"/>
                </a:solidFill>
                <a:latin typeface="Book Antiqua" pitchFamily="18" charset="0"/>
              </a:rPr>
              <a:t>grossiére</a:t>
            </a:r>
            <a:r>
              <a:rPr lang="fr-FR" sz="4800" b="1" i="0" u="none" strike="noStrike" baseline="0" dirty="0" smtClean="0">
                <a:solidFill>
                  <a:srgbClr val="000000"/>
                </a:solidFill>
                <a:latin typeface="Book Antiqua" pitchFamily="18" charset="0"/>
              </a:rPr>
              <a:t>) :</a:t>
            </a:r>
            <a:br>
              <a:rPr lang="fr-FR" sz="4800"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CDFF"/>
                </a:solidFill>
                <a:latin typeface="Book Antiqua" pitchFamily="18" charset="0"/>
              </a:rPr>
              <a:t> </a:t>
            </a:r>
            <a:r>
              <a:rPr lang="fr-FR" b="1" dirty="0">
                <a:solidFill>
                  <a:srgbClr val="000000"/>
                </a:solidFill>
                <a:latin typeface="Book Antiqua" pitchFamily="18" charset="0"/>
              </a:rPr>
              <a:t>C</a:t>
            </a:r>
            <a:r>
              <a:rPr lang="fr-FR" b="1" i="0" u="none" strike="noStrike" baseline="0" dirty="0" smtClean="0">
                <a:solidFill>
                  <a:srgbClr val="000000"/>
                </a:solidFill>
                <a:latin typeface="Book Antiqua" pitchFamily="18" charset="0"/>
              </a:rPr>
              <a:t>hutent, laissent tout </a:t>
            </a:r>
            <a:r>
              <a:rPr lang="fr-FR" b="1" dirty="0">
                <a:solidFill>
                  <a:srgbClr val="000000"/>
                </a:solidFill>
                <a:latin typeface="Book Antiqua" pitchFamily="18" charset="0"/>
              </a:rPr>
              <a:t>é</a:t>
            </a:r>
            <a:r>
              <a:rPr lang="fr-FR" b="1" i="0" u="none" strike="noStrike" baseline="0" dirty="0" smtClean="0">
                <a:solidFill>
                  <a:srgbClr val="000000"/>
                </a:solidFill>
                <a:latin typeface="Book Antiqua" pitchFamily="18" charset="0"/>
              </a:rPr>
              <a:t>chapper, se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cognent.</a:t>
            </a:r>
            <a:br>
              <a:rPr lang="fr-FR"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CDFF"/>
                </a:solidFill>
                <a:latin typeface="Book Antiqua" pitchFamily="18" charset="0"/>
              </a:rPr>
              <a:t> </a:t>
            </a:r>
            <a:r>
              <a:rPr lang="fr-FR" b="1" i="0" u="none" strike="noStrike" baseline="0" dirty="0" smtClean="0">
                <a:solidFill>
                  <a:srgbClr val="000000"/>
                </a:solidFill>
                <a:latin typeface="Book Antiqua" pitchFamily="18" charset="0"/>
              </a:rPr>
              <a:t>La précision des gestes est pauvre</a:t>
            </a:r>
            <a:br>
              <a:rPr lang="fr-FR"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CDFF"/>
                </a:solidFill>
                <a:latin typeface="Book Antiqua" pitchFamily="18" charset="0"/>
              </a:rPr>
              <a:t> </a:t>
            </a:r>
            <a:r>
              <a:rPr lang="fr-FR" b="1" dirty="0">
                <a:solidFill>
                  <a:srgbClr val="000000"/>
                </a:solidFill>
                <a:latin typeface="Book Antiqua" pitchFamily="18" charset="0"/>
              </a:rPr>
              <a:t>M</a:t>
            </a:r>
            <a:r>
              <a:rPr lang="fr-FR" b="1" i="0" u="none" strike="noStrike" baseline="0" dirty="0" smtClean="0">
                <a:solidFill>
                  <a:srgbClr val="000000"/>
                </a:solidFill>
                <a:latin typeface="Book Antiqua" pitchFamily="18" charset="0"/>
              </a:rPr>
              <a:t>aladresse dans l’habillage, dans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l’alimentation.</a:t>
            </a:r>
            <a:br>
              <a:rPr lang="fr-FR" b="1" i="0" u="none" strike="noStrike" baseline="0" dirty="0" smtClean="0">
                <a:solidFill>
                  <a:srgbClr val="000000"/>
                </a:solidFill>
                <a:latin typeface="Book Antiqua" pitchFamily="18" charset="0"/>
              </a:rPr>
            </a:br>
            <a:r>
              <a:rPr lang="fr-FR" sz="3200" b="1" i="0" u="none" strike="noStrike" baseline="0" dirty="0" smtClean="0">
                <a:solidFill>
                  <a:srgbClr val="FF0000"/>
                </a:solidFill>
                <a:latin typeface="Book Antiqua" pitchFamily="18" charset="0"/>
              </a:rPr>
              <a:t></a:t>
            </a:r>
            <a:r>
              <a:rPr lang="fr-FR" sz="3200" b="1" i="0" u="none" strike="noStrike" baseline="0" dirty="0" smtClean="0">
                <a:solidFill>
                  <a:srgbClr val="9ACDFF"/>
                </a:solidFill>
                <a:latin typeface="Book Antiqua" pitchFamily="18" charset="0"/>
              </a:rPr>
              <a:t> </a:t>
            </a:r>
            <a:r>
              <a:rPr lang="fr-FR" b="1" i="0" u="none" strike="noStrike" baseline="0" dirty="0" smtClean="0">
                <a:solidFill>
                  <a:srgbClr val="000000"/>
                </a:solidFill>
                <a:latin typeface="Book Antiqua" pitchFamily="18" charset="0"/>
              </a:rPr>
              <a:t>fonctionnement par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 tâtonnements ≫.</a:t>
            </a:r>
            <a:r>
              <a:rPr lang="fr-FR" b="1" dirty="0">
                <a:solidFill>
                  <a:srgbClr val="9A6666"/>
                </a:solidFill>
                <a:latin typeface="Book Antiqua" pitchFamily="18" charset="0"/>
              </a:rPr>
              <a:t/>
            </a:r>
            <a:br>
              <a:rPr lang="fr-FR" b="1" dirty="0">
                <a:solidFill>
                  <a:srgbClr val="9A6666"/>
                </a:solidFill>
                <a:latin typeface="Book Antiqua" pitchFamily="18" charset="0"/>
              </a:rPr>
            </a:br>
            <a:endParaRPr lang="fr-FR" b="1" dirty="0">
              <a:latin typeface="Book Antiqua" pitchFamily="18" charset="0"/>
            </a:endParaRPr>
          </a:p>
        </p:txBody>
      </p:sp>
    </p:spTree>
    <p:extLst>
      <p:ext uri="{BB962C8B-B14F-4D97-AF65-F5344CB8AC3E}">
        <p14:creationId xmlns:p14="http://schemas.microsoft.com/office/powerpoint/2010/main" val="413212380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466730"/>
          </a:xfrm>
        </p:spPr>
        <p:txBody>
          <a:bodyPr>
            <a:noAutofit/>
          </a:bodyPr>
          <a:lstStyle/>
          <a:p>
            <a:pPr algn="l"/>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 de la perception spatiale</a:t>
            </a:r>
            <a:br>
              <a:rPr lang="fr-FR" sz="3200" b="1" i="0" u="none" strike="noStrike" baseline="0" dirty="0" smtClean="0">
                <a:solidFill>
                  <a:srgbClr val="00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1" i="0" u="none" strike="noStrike" baseline="0" dirty="0" smtClean="0">
                <a:solidFill>
                  <a:srgbClr val="9ACDFF"/>
                </a:solidFill>
                <a:latin typeface="Book Antiqua" pitchFamily="18" charset="0"/>
              </a:rPr>
              <a:t> </a:t>
            </a:r>
            <a:r>
              <a:rPr lang="fr-FR" sz="3200" b="1" dirty="0" smtClean="0">
                <a:solidFill>
                  <a:srgbClr val="000000"/>
                </a:solidFill>
                <a:latin typeface="Book Antiqua" pitchFamily="18" charset="0"/>
              </a:rPr>
              <a:t>D</a:t>
            </a:r>
            <a:r>
              <a:rPr lang="fr-FR" sz="3200" b="1" dirty="0">
                <a:solidFill>
                  <a:srgbClr val="000000"/>
                </a:solidFill>
                <a:latin typeface="Book Antiqua" pitchFamily="18" charset="0"/>
              </a:rPr>
              <a:t>é</a:t>
            </a:r>
            <a:r>
              <a:rPr lang="fr-FR" sz="3200" b="1" i="0" u="none" strike="noStrike" baseline="0" dirty="0" smtClean="0">
                <a:solidFill>
                  <a:srgbClr val="000000"/>
                </a:solidFill>
                <a:latin typeface="Book Antiqua" pitchFamily="18" charset="0"/>
              </a:rPr>
              <a:t>ficits </a:t>
            </a:r>
            <a:r>
              <a:rPr lang="fr-FR" sz="3200" b="1" i="0" u="none" strike="noStrike" baseline="0" dirty="0" err="1" smtClean="0">
                <a:solidFill>
                  <a:srgbClr val="000000"/>
                </a:solidFill>
                <a:latin typeface="Book Antiqua" pitchFamily="18" charset="0"/>
              </a:rPr>
              <a:t>visuo</a:t>
            </a:r>
            <a:r>
              <a:rPr lang="fr-FR" sz="3200" b="1" i="0" u="none" strike="noStrike" baseline="0" dirty="0" smtClean="0">
                <a:solidFill>
                  <a:srgbClr val="000000"/>
                </a:solidFill>
                <a:latin typeface="Book Antiqua" pitchFamily="18" charset="0"/>
              </a:rPr>
              <a:t>-spatiaux (relation des objets dans l’espace, mauvaise perception de la vitesse, de la trajectoire, de la localisation d’une balle dans l’espace, mauvaise interprétation des diagonales et</a:t>
            </a:r>
            <a:br>
              <a:rPr lang="fr-FR" sz="3200" b="1" i="0" u="none" strike="noStrike" baseline="0" dirty="0" smtClean="0">
                <a:solidFill>
                  <a:srgbClr val="000000"/>
                </a:solidFill>
                <a:latin typeface="Book Antiqua" pitchFamily="18" charset="0"/>
              </a:rPr>
            </a:br>
            <a:r>
              <a:rPr lang="fr-FR" sz="3200" b="1" i="0" u="none" strike="noStrike" baseline="0" dirty="0" smtClean="0">
                <a:solidFill>
                  <a:srgbClr val="000000"/>
                </a:solidFill>
                <a:latin typeface="Book Antiqua" pitchFamily="18" charset="0"/>
              </a:rPr>
              <a:t>des obliques).</a:t>
            </a:r>
            <a:br>
              <a:rPr lang="fr-FR" sz="32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 de la planification du geste</a:t>
            </a:r>
            <a:br>
              <a:rPr lang="fr-FR" sz="32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 du traitement simultané de l’information</a:t>
            </a:r>
            <a:br>
              <a:rPr lang="fr-FR" sz="32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6666"/>
                </a:solidFill>
                <a:latin typeface="Book Antiqua" pitchFamily="18" charset="0"/>
              </a:rPr>
              <a:t> </a:t>
            </a:r>
            <a:r>
              <a:rPr lang="fr-FR" sz="3200" b="1" i="0" u="none" strike="noStrike" baseline="0" dirty="0" smtClean="0">
                <a:solidFill>
                  <a:srgbClr val="000000"/>
                </a:solidFill>
                <a:latin typeface="Book Antiqua" pitchFamily="18" charset="0"/>
              </a:rPr>
              <a:t>Trouble d ’acquisition du schéma corporel</a:t>
            </a:r>
            <a:br>
              <a:rPr lang="fr-FR" sz="3200" b="1" i="0" u="none" strike="noStrike" baseline="0" dirty="0" smtClean="0">
                <a:solidFill>
                  <a:srgbClr val="00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1" i="0" u="none" strike="noStrike" baseline="0" dirty="0" smtClean="0">
                <a:solidFill>
                  <a:srgbClr val="9ACDFF"/>
                </a:solidFill>
                <a:latin typeface="Book Antiqua" pitchFamily="18" charset="0"/>
              </a:rPr>
              <a:t> </a:t>
            </a:r>
            <a:r>
              <a:rPr lang="fr-FR" sz="3200" b="1" dirty="0" smtClean="0">
                <a:solidFill>
                  <a:srgbClr val="000000"/>
                </a:solidFill>
                <a:latin typeface="Book Antiqua" pitchFamily="18" charset="0"/>
              </a:rPr>
              <a:t>D</a:t>
            </a:r>
            <a:r>
              <a:rPr lang="fr-FR" sz="3200" b="1" dirty="0">
                <a:solidFill>
                  <a:srgbClr val="000000"/>
                </a:solidFill>
                <a:latin typeface="Book Antiqua" pitchFamily="18" charset="0"/>
              </a:rPr>
              <a:t>é</a:t>
            </a:r>
            <a:r>
              <a:rPr lang="fr-FR" sz="3200" b="1" i="0" u="none" strike="noStrike" baseline="0" dirty="0" smtClean="0">
                <a:solidFill>
                  <a:srgbClr val="000000"/>
                </a:solidFill>
                <a:latin typeface="Book Antiqua" pitchFamily="18" charset="0"/>
              </a:rPr>
              <a:t>faut d ’intégration sensori-motrice).</a:t>
            </a:r>
            <a:endParaRPr lang="fr-FR" sz="3200" b="1" dirty="0">
              <a:latin typeface="Book Antiqua" pitchFamily="18" charset="0"/>
            </a:endParaRPr>
          </a:p>
        </p:txBody>
      </p:sp>
    </p:spTree>
    <p:extLst>
      <p:ext uri="{BB962C8B-B14F-4D97-AF65-F5344CB8AC3E}">
        <p14:creationId xmlns:p14="http://schemas.microsoft.com/office/powerpoint/2010/main" val="38736652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Autofit/>
          </a:bodyPr>
          <a:lstStyle/>
          <a:p>
            <a:pPr algn="l"/>
            <a:r>
              <a:rPr lang="fr-FR" b="1" i="0" u="none" strike="noStrike" baseline="0" dirty="0" smtClean="0">
                <a:solidFill>
                  <a:srgbClr val="FF0000"/>
                </a:solidFill>
                <a:latin typeface="Book Antiqua" pitchFamily="18" charset="0"/>
              </a:rPr>
              <a:t>2. Répercussions scolaires : </a:t>
            </a:r>
            <a:br>
              <a:rPr lang="fr-FR" b="1" i="0" u="none" strike="noStrike" baseline="0" dirty="0" smtClean="0">
                <a:solidFill>
                  <a:srgbClr val="FF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Mauvaise préhension du crayon (¯ calligraphie).</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Mauvaise organisation dans l’espace ( feuille).</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Difficultés pour l’</a:t>
            </a:r>
            <a:r>
              <a:rPr lang="fr-FR" sz="2800" b="1" dirty="0">
                <a:solidFill>
                  <a:srgbClr val="000000"/>
                </a:solidFill>
                <a:latin typeface="Book Antiqua" pitchFamily="18" charset="0"/>
              </a:rPr>
              <a:t>é</a:t>
            </a:r>
            <a:r>
              <a:rPr lang="fr-FR" sz="2800" b="1" i="0" u="none" strike="noStrike" baseline="0" dirty="0" smtClean="0">
                <a:solidFill>
                  <a:srgbClr val="000000"/>
                </a:solidFill>
                <a:latin typeface="Book Antiqua" pitchFamily="18" charset="0"/>
              </a:rPr>
              <a:t>criture des lettres avec obliques (V, W,…).</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Effort supplémentaire : </a:t>
            </a:r>
            <a:r>
              <a:rPr lang="fr-FR" sz="2800" b="1" dirty="0" smtClean="0">
                <a:solidFill>
                  <a:srgbClr val="000000"/>
                </a:solidFill>
                <a:latin typeface="Book Antiqua" pitchFamily="18" charset="0"/>
              </a:rPr>
              <a:t>é</a:t>
            </a:r>
            <a:r>
              <a:rPr lang="fr-FR" sz="2800" b="1" i="0" u="none" strike="noStrike" baseline="0" dirty="0" smtClean="0">
                <a:solidFill>
                  <a:srgbClr val="000000"/>
                </a:solidFill>
                <a:latin typeface="Book Antiqua" pitchFamily="18" charset="0"/>
              </a:rPr>
              <a:t>crire accapare les    </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ressources </a:t>
            </a:r>
            <a:r>
              <a:rPr lang="fr-FR" sz="2800" b="1" dirty="0">
                <a:solidFill>
                  <a:srgbClr val="000000"/>
                </a:solidFill>
                <a:latin typeface="Book Antiqua" pitchFamily="18" charset="0"/>
              </a:rPr>
              <a:t>attentionnelles.</a:t>
            </a:r>
            <a:br>
              <a:rPr lang="fr-FR" sz="2800" b="1" dirty="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Problèmes pour la lecture de textes, des nombres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Difficultés en géométrie, pour les algorithmes</a:t>
            </a:r>
            <a:br>
              <a:rPr lang="fr-FR" sz="2800" b="1" i="0" u="none" strike="noStrike" baseline="0" dirty="0" smtClean="0">
                <a:solidFill>
                  <a:srgbClr val="000000"/>
                </a:solidFill>
                <a:latin typeface="Book Antiqua" pitchFamily="18" charset="0"/>
              </a:rPr>
            </a:br>
            <a:r>
              <a:rPr lang="fr-FR" sz="2800" b="1" dirty="0">
                <a:solidFill>
                  <a:srgbClr val="000000"/>
                </a:solidFill>
                <a:latin typeface="Book Antiqua" pitchFamily="18" charset="0"/>
              </a:rPr>
              <a:t>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mathématiques.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FF0000"/>
                </a:solidFill>
                <a:latin typeface="Book Antiqua" pitchFamily="18" charset="0"/>
              </a:rPr>
              <a:t></a:t>
            </a:r>
            <a:r>
              <a:rPr lang="fr-FR" sz="2800" b="1" i="0" u="none" strike="noStrike" baseline="0" dirty="0" smtClean="0">
                <a:solidFill>
                  <a:srgbClr val="9A9AFF"/>
                </a:solidFill>
                <a:latin typeface="Book Antiqua" pitchFamily="18" charset="0"/>
              </a:rPr>
              <a:t> </a:t>
            </a:r>
            <a:r>
              <a:rPr lang="fr-FR" sz="2800" b="1" i="0" u="none" strike="noStrike" baseline="0" dirty="0" smtClean="0">
                <a:solidFill>
                  <a:srgbClr val="000000"/>
                </a:solidFill>
                <a:latin typeface="Book Antiqua" pitchFamily="18" charset="0"/>
              </a:rPr>
              <a:t>Difficultés en sport.</a:t>
            </a:r>
            <a:r>
              <a:rPr lang="fr-FR" sz="5400" b="1" dirty="0">
                <a:solidFill>
                  <a:srgbClr val="9A6666"/>
                </a:solidFill>
                <a:latin typeface="Book Antiqua" pitchFamily="18" charset="0"/>
              </a:rPr>
              <a:t/>
            </a:r>
            <a:br>
              <a:rPr lang="fr-FR" sz="5400" b="1" dirty="0">
                <a:solidFill>
                  <a:srgbClr val="9A6666"/>
                </a:solidFill>
                <a:latin typeface="Book Antiqua" pitchFamily="18" charset="0"/>
              </a:rPr>
            </a:br>
            <a:endParaRPr lang="fr-FR" sz="5400" b="1" dirty="0">
              <a:latin typeface="Book Antiqua" pitchFamily="18" charset="0"/>
            </a:endParaRPr>
          </a:p>
        </p:txBody>
      </p:sp>
    </p:spTree>
    <p:extLst>
      <p:ext uri="{BB962C8B-B14F-4D97-AF65-F5344CB8AC3E}">
        <p14:creationId xmlns:p14="http://schemas.microsoft.com/office/powerpoint/2010/main" val="107173563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fontScale="90000"/>
          </a:bodyPr>
          <a:lstStyle/>
          <a:p>
            <a:pPr algn="l"/>
            <a:r>
              <a:rPr lang="fr-FR" sz="3600" b="1" i="0" u="none" strike="noStrike" baseline="0" dirty="0" smtClean="0">
                <a:solidFill>
                  <a:srgbClr val="FF0000"/>
                </a:solidFill>
                <a:latin typeface="Book Antiqua" pitchFamily="18" charset="0"/>
              </a:rPr>
              <a:t>3. Répercussions psycho-affectives: </a:t>
            </a:r>
            <a:br>
              <a:rPr lang="fr-FR" sz="3600" b="1" i="0" u="none" strike="noStrike" baseline="0" dirty="0" smtClean="0">
                <a:solidFill>
                  <a:srgbClr val="FF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Diminution de l’estime de soi.</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Recherche de relations avec les plus jeunes.</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Image de ≪ paresseux ≫ et                                 ≪ d’incompétent ≫.</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Repli sur soi.</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Intolérance a la frustration et comportement    </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d’opposition</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Sentiment d’insécurité et mauvaise image de</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   soi dépendance accrue envers l’adulte.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3600" b="1" i="0" u="none" strike="noStrike" baseline="0" dirty="0" smtClean="0">
                <a:solidFill>
                  <a:srgbClr val="000000"/>
                </a:solidFill>
                <a:latin typeface="Book Antiqua" pitchFamily="18" charset="0"/>
              </a:rPr>
              <a:t>Passivité dans les situations nouvelles</a:t>
            </a:r>
            <a:r>
              <a:rPr lang="fr-FR" dirty="0">
                <a:solidFill>
                  <a:srgbClr val="9A6666"/>
                </a:solidFill>
                <a:latin typeface="ArialMT"/>
              </a:rPr>
              <a:t>.</a:t>
            </a:r>
            <a:endParaRPr lang="fr-FR" dirty="0"/>
          </a:p>
        </p:txBody>
      </p:sp>
    </p:spTree>
    <p:extLst>
      <p:ext uri="{BB962C8B-B14F-4D97-AF65-F5344CB8AC3E}">
        <p14:creationId xmlns:p14="http://schemas.microsoft.com/office/powerpoint/2010/main" val="36581573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lstStyle/>
          <a:p>
            <a:r>
              <a:rPr lang="fr-FR" b="1" dirty="0" smtClean="0">
                <a:solidFill>
                  <a:srgbClr val="FF0000"/>
                </a:solidFill>
                <a:latin typeface="Arial Black" pitchFamily="34" charset="0"/>
              </a:rPr>
              <a:t>I- INTRODUCTION: </a:t>
            </a:r>
            <a:r>
              <a:rPr lang="fr-FR" b="1" dirty="0" smtClean="0">
                <a:solidFill>
                  <a:srgbClr val="FF0000"/>
                </a:solidFill>
                <a:latin typeface="Book Antiqua" pitchFamily="18" charset="0"/>
              </a:rPr>
              <a:t/>
            </a:r>
            <a:br>
              <a:rPr lang="fr-FR" b="1" dirty="0" smtClean="0">
                <a:solidFill>
                  <a:srgbClr val="FF0000"/>
                </a:solidFill>
                <a:latin typeface="Book Antiqua" pitchFamily="18" charset="0"/>
              </a:rPr>
            </a:br>
            <a:r>
              <a:rPr lang="fr-FR" b="1" dirty="0">
                <a:solidFill>
                  <a:srgbClr val="000000"/>
                </a:solidFill>
                <a:latin typeface="Book Antiqua" pitchFamily="18" charset="0"/>
              </a:rPr>
              <a:t/>
            </a:r>
            <a:br>
              <a:rPr lang="fr-FR" b="1" dirty="0">
                <a:solidFill>
                  <a:srgbClr val="000000"/>
                </a:solidFill>
                <a:latin typeface="Book Antiqua" pitchFamily="18" charset="0"/>
              </a:rPr>
            </a:br>
            <a:r>
              <a:rPr lang="fr-FR" sz="4000" b="1" dirty="0" smtClean="0">
                <a:solidFill>
                  <a:srgbClr val="C00000"/>
                </a:solidFill>
                <a:latin typeface="Book Antiqua" pitchFamily="18" charset="0"/>
              </a:rPr>
              <a:t>L</a:t>
            </a:r>
            <a:r>
              <a:rPr lang="fr-FR" sz="4000" b="1" i="0" u="none" strike="noStrike" baseline="0" dirty="0" smtClean="0">
                <a:solidFill>
                  <a:srgbClr val="C00000"/>
                </a:solidFill>
                <a:latin typeface="Book Antiqua" pitchFamily="18" charset="0"/>
              </a:rPr>
              <a:t>es mouvements</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00B0F0"/>
                </a:solidFill>
                <a:latin typeface="Book Antiqua" pitchFamily="18" charset="0"/>
              </a:rPr>
              <a:t>le déplacement</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00B050"/>
                </a:solidFill>
                <a:latin typeface="Book Antiqua" pitchFamily="18" charset="0"/>
              </a:rPr>
              <a:t>la posture</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7030A0"/>
                </a:solidFill>
                <a:latin typeface="Book Antiqua" pitchFamily="18" charset="0"/>
              </a:rPr>
              <a:t>la manipulation</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92D050"/>
                </a:solidFill>
                <a:latin typeface="Book Antiqua" pitchFamily="18" charset="0"/>
              </a:rPr>
              <a:t>l’</a:t>
            </a:r>
            <a:r>
              <a:rPr lang="fr-FR" sz="4000" b="1" dirty="0">
                <a:solidFill>
                  <a:srgbClr val="92D050"/>
                </a:solidFill>
                <a:latin typeface="Book Antiqua" pitchFamily="18" charset="0"/>
              </a:rPr>
              <a:t>é</a:t>
            </a:r>
            <a:r>
              <a:rPr lang="fr-FR" sz="4000" b="1" i="0" u="none" strike="noStrike" baseline="0" dirty="0" smtClean="0">
                <a:solidFill>
                  <a:srgbClr val="92D050"/>
                </a:solidFill>
                <a:latin typeface="Book Antiqua" pitchFamily="18" charset="0"/>
              </a:rPr>
              <a:t>criture</a:t>
            </a:r>
            <a:r>
              <a:rPr lang="fr-FR" sz="4000" b="1" i="0" u="none" strike="noStrike" baseline="0" dirty="0" smtClean="0">
                <a:solidFill>
                  <a:srgbClr val="000000"/>
                </a:solidFill>
                <a:latin typeface="Book Antiqua" pitchFamily="18" charset="0"/>
              </a:rPr>
              <a:t>, </a:t>
            </a:r>
            <a:r>
              <a:rPr lang="fr-FR" sz="4000" b="1" i="0" u="none" strike="noStrike" dirty="0" smtClean="0">
                <a:solidFill>
                  <a:srgbClr val="000000"/>
                </a:solidFill>
                <a:latin typeface="Book Antiqua" pitchFamily="18" charset="0"/>
              </a:rPr>
              <a:t> </a:t>
            </a:r>
            <a:r>
              <a:rPr lang="fr-FR" sz="4000" b="1" i="0" u="none" strike="noStrike" baseline="0" dirty="0" smtClean="0">
                <a:solidFill>
                  <a:srgbClr val="FFC000"/>
                </a:solidFill>
                <a:latin typeface="Book Antiqua" pitchFamily="18" charset="0"/>
              </a:rPr>
              <a:t>la parole</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00B0F0"/>
                </a:solidFill>
                <a:latin typeface="Book Antiqua" pitchFamily="18" charset="0"/>
              </a:rPr>
              <a:t>le regard</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7030A0"/>
                </a:solidFill>
                <a:latin typeface="Book Antiqua" pitchFamily="18" charset="0"/>
              </a:rPr>
              <a:t>l’audition</a:t>
            </a:r>
            <a:r>
              <a:rPr lang="fr-FR" sz="4000" b="1" i="0" u="none" strike="noStrike" baseline="0" dirty="0" smtClean="0">
                <a:solidFill>
                  <a:srgbClr val="000000"/>
                </a:solidFill>
                <a:latin typeface="Book Antiqua" pitchFamily="18" charset="0"/>
              </a:rPr>
              <a:t>, </a:t>
            </a:r>
            <a:r>
              <a:rPr lang="fr-FR" sz="4000" b="1" i="0" u="none" strike="noStrike" baseline="0" dirty="0" smtClean="0">
                <a:solidFill>
                  <a:srgbClr val="000000"/>
                </a:solidFill>
                <a:latin typeface="Book Antiqua" pitchFamily="18" charset="0"/>
              </a:rPr>
              <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la </a:t>
            </a:r>
            <a:r>
              <a:rPr lang="fr-FR" sz="4000" b="1" i="0" u="none" strike="noStrike" baseline="0" dirty="0" smtClean="0">
                <a:solidFill>
                  <a:srgbClr val="FF0000"/>
                </a:solidFill>
                <a:latin typeface="Book Antiqua" pitchFamily="18" charset="0"/>
              </a:rPr>
              <a:t>gustation</a:t>
            </a:r>
            <a:r>
              <a:rPr lang="fr-FR" sz="4000" b="1" i="0" u="none" strike="noStrike" baseline="0" dirty="0" smtClean="0">
                <a:solidFill>
                  <a:srgbClr val="000000"/>
                </a:solidFill>
                <a:latin typeface="Book Antiqua" pitchFamily="18" charset="0"/>
              </a:rPr>
              <a:t>,</a:t>
            </a:r>
            <a:r>
              <a:rPr lang="fr-FR" sz="4000" b="1" i="0" u="none" strike="noStrike" dirty="0" smtClean="0">
                <a:solidFill>
                  <a:srgbClr val="000000"/>
                </a:solidFill>
                <a:latin typeface="Book Antiqua" pitchFamily="18" charset="0"/>
              </a:rPr>
              <a:t> </a:t>
            </a:r>
            <a:r>
              <a:rPr lang="fr-FR" sz="4000" b="1" i="0" u="none" strike="noStrike" dirty="0" smtClean="0">
                <a:solidFill>
                  <a:srgbClr val="0070C0"/>
                </a:solidFill>
                <a:latin typeface="Book Antiqua" pitchFamily="18" charset="0"/>
              </a:rPr>
              <a:t>l’olfaction</a:t>
            </a:r>
            <a:r>
              <a:rPr lang="fr-FR" sz="4000" b="1" i="0" u="none" strike="noStrike" baseline="0" dirty="0" smtClean="0">
                <a:solidFill>
                  <a:srgbClr val="0070C0"/>
                </a:solidFill>
                <a:latin typeface="Book Antiqua" pitchFamily="18" charset="0"/>
              </a:rPr>
              <a:t> et le toucher </a:t>
            </a:r>
            <a:r>
              <a:rPr lang="fr-FR" sz="4000" b="1" i="0" u="none" strike="noStrike" baseline="0" dirty="0" smtClean="0">
                <a:latin typeface="Book Antiqua" pitchFamily="18" charset="0"/>
              </a:rPr>
              <a:t>sont des </a:t>
            </a:r>
            <a:r>
              <a:rPr lang="fr-FR" sz="4000" b="1" i="0" u="none" strike="noStrike" baseline="0" dirty="0" smtClean="0">
                <a:solidFill>
                  <a:srgbClr val="FF0000"/>
                </a:solidFill>
                <a:latin typeface="Book Antiqua" pitchFamily="18" charset="0"/>
              </a:rPr>
              <a:t>activités sensori-motrices …</a:t>
            </a:r>
            <a:endParaRPr lang="fr-FR" sz="4000" b="1" dirty="0">
              <a:solidFill>
                <a:srgbClr val="FF0000"/>
              </a:solidFill>
              <a:latin typeface="Book Antiqua" pitchFamily="18" charset="0"/>
            </a:endParaRPr>
          </a:p>
        </p:txBody>
      </p:sp>
    </p:spTree>
    <p:extLst>
      <p:ext uri="{BB962C8B-B14F-4D97-AF65-F5344CB8AC3E}">
        <p14:creationId xmlns:p14="http://schemas.microsoft.com/office/powerpoint/2010/main" val="290518930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94722"/>
          </a:xfrm>
        </p:spPr>
        <p:txBody>
          <a:bodyPr>
            <a:noAutofit/>
          </a:bodyPr>
          <a:lstStyle/>
          <a:p>
            <a:pPr algn="l"/>
            <a:r>
              <a:rPr lang="fr-FR" sz="4000" b="1" i="0" u="none" strike="noStrike" baseline="0" dirty="0" smtClean="0">
                <a:solidFill>
                  <a:srgbClr val="FF0000"/>
                </a:solidFill>
                <a:latin typeface="Book Antiqua" pitchFamily="18" charset="0"/>
              </a:rPr>
              <a:t>4. Démarche diagnostique: </a:t>
            </a:r>
            <a:br>
              <a:rPr lang="fr-FR" sz="4000" b="1" i="0" u="none" strike="noStrike" baseline="0" dirty="0" smtClean="0">
                <a:solidFill>
                  <a:srgbClr val="FF0000"/>
                </a:solidFill>
                <a:latin typeface="Book Antiqua" pitchFamily="18" charset="0"/>
              </a:rPr>
            </a:br>
            <a:r>
              <a:rPr lang="fr-FR" sz="2400" b="1" i="0" u="none" strike="noStrike" baseline="0" dirty="0" smtClean="0">
                <a:solidFill>
                  <a:srgbClr val="FF0000"/>
                </a:solidFill>
                <a:latin typeface="Book Antiqua" pitchFamily="18" charset="0"/>
              </a:rPr>
              <a:t></a:t>
            </a:r>
            <a:r>
              <a:rPr lang="fr-FR" sz="24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Anamnèse</a:t>
            </a:r>
            <a:br>
              <a:rPr lang="fr-FR" sz="2800" b="1" i="0" u="none" strike="noStrike" baseline="0" dirty="0" smtClean="0">
                <a:solidFill>
                  <a:srgbClr val="000000"/>
                </a:solidFill>
                <a:latin typeface="Book Antiqua" pitchFamily="18" charset="0"/>
              </a:rPr>
            </a:br>
            <a:r>
              <a:rPr lang="fr-FR" sz="2000" b="1" i="0" u="none" strike="noStrike" baseline="0" dirty="0" smtClean="0">
                <a:solidFill>
                  <a:srgbClr val="FF0000"/>
                </a:solidFill>
                <a:latin typeface="Book Antiqua" pitchFamily="18" charset="0"/>
              </a:rPr>
              <a:t></a:t>
            </a:r>
            <a:r>
              <a:rPr lang="fr-FR" sz="2000" b="1" i="0" u="none" strike="noStrike" baseline="0" dirty="0" smtClean="0">
                <a:solidFill>
                  <a:srgbClr val="9ACDFF"/>
                </a:solidFill>
                <a:latin typeface="Book Antiqua" pitchFamily="18" charset="0"/>
              </a:rPr>
              <a:t> </a:t>
            </a:r>
            <a:r>
              <a:rPr lang="fr-FR" sz="2800" b="1" i="0" u="none" strike="noStrike" baseline="0" dirty="0" smtClean="0">
                <a:solidFill>
                  <a:srgbClr val="000000"/>
                </a:solidFill>
                <a:latin typeface="Book Antiqua" pitchFamily="18" charset="0"/>
              </a:rPr>
              <a:t>prématurité (&lt; 32 semaines), PN &lt; 2000 </a:t>
            </a:r>
            <a:r>
              <a:rPr lang="fr-FR" sz="2800" b="1" i="0" u="none" strike="noStrike" baseline="0" dirty="0" err="1" smtClean="0">
                <a:solidFill>
                  <a:srgbClr val="000000"/>
                </a:solidFill>
                <a:latin typeface="Book Antiqua" pitchFamily="18" charset="0"/>
              </a:rPr>
              <a:t>grs</a:t>
            </a: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000" b="1" i="0" u="none" strike="noStrike" baseline="0" dirty="0" smtClean="0">
                <a:solidFill>
                  <a:srgbClr val="FF0000"/>
                </a:solidFill>
                <a:latin typeface="Book Antiqua" pitchFamily="18" charset="0"/>
              </a:rPr>
              <a:t></a:t>
            </a:r>
            <a:r>
              <a:rPr lang="fr-FR" sz="2000" b="1" i="0" u="none" strike="noStrike" baseline="0" dirty="0" smtClean="0">
                <a:solidFill>
                  <a:srgbClr val="9ACDFF"/>
                </a:solidFill>
                <a:latin typeface="Book Antiqua" pitchFamily="18" charset="0"/>
              </a:rPr>
              <a:t> </a:t>
            </a:r>
            <a:r>
              <a:rPr lang="fr-FR" sz="2800" b="1" i="0" u="none" strike="noStrike" baseline="0" dirty="0" smtClean="0">
                <a:solidFill>
                  <a:srgbClr val="000000"/>
                </a:solidFill>
                <a:latin typeface="Book Antiqua" pitchFamily="18" charset="0"/>
              </a:rPr>
              <a:t>troubles oculomoteurs et/ou attentionnels associés.</a:t>
            </a:r>
            <a:br>
              <a:rPr lang="fr-FR" sz="2800" b="1" i="0" u="none" strike="noStrike" baseline="0" dirty="0" smtClean="0">
                <a:solidFill>
                  <a:srgbClr val="000000"/>
                </a:solidFill>
                <a:latin typeface="Book Antiqua" pitchFamily="18" charset="0"/>
              </a:rPr>
            </a:br>
            <a:r>
              <a:rPr lang="fr-FR" sz="2800" b="1" i="0" u="none" strike="noStrike" baseline="0" dirty="0" smtClean="0">
                <a:solidFill>
                  <a:srgbClr val="000000"/>
                </a:solidFill>
                <a:latin typeface="Book Antiqua" pitchFamily="18" charset="0"/>
              </a:rPr>
              <a:t/>
            </a:r>
            <a:br>
              <a:rPr lang="fr-FR" sz="2800" b="1" i="0" u="none" strike="noStrike" baseline="0" dirty="0" smtClean="0">
                <a:solidFill>
                  <a:srgbClr val="000000"/>
                </a:solidFill>
                <a:latin typeface="Book Antiqua" pitchFamily="18" charset="0"/>
              </a:rPr>
            </a:br>
            <a:r>
              <a:rPr lang="fr-FR" sz="24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Evaluation psychométrique</a:t>
            </a:r>
            <a:br>
              <a:rPr lang="fr-FR" sz="2800" b="1" i="0" u="none" strike="noStrike" baseline="0" dirty="0" smtClean="0">
                <a:solidFill>
                  <a:srgbClr val="000000"/>
                </a:solidFill>
                <a:latin typeface="Book Antiqua" pitchFamily="18" charset="0"/>
              </a:rPr>
            </a:br>
            <a:r>
              <a:rPr lang="fr-FR" sz="2000" b="1" i="0" u="none" strike="noStrike" baseline="0" dirty="0" smtClean="0">
                <a:solidFill>
                  <a:srgbClr val="9ACDFF"/>
                </a:solidFill>
                <a:latin typeface="Book Antiqua" pitchFamily="18" charset="0"/>
              </a:rPr>
              <a:t> </a:t>
            </a:r>
            <a:r>
              <a:rPr lang="fr-FR" sz="2800" b="1" i="0" u="none" strike="noStrike" baseline="0" dirty="0" smtClean="0">
                <a:solidFill>
                  <a:srgbClr val="000000"/>
                </a:solidFill>
                <a:latin typeface="Book Antiqua" pitchFamily="18" charset="0"/>
              </a:rPr>
              <a:t>dissociation verbale/performance profil qualitatif</a:t>
            </a:r>
            <a:br>
              <a:rPr lang="fr-FR" sz="2800" b="1" i="0" u="none" strike="noStrike" baseline="0" dirty="0" smtClean="0">
                <a:solidFill>
                  <a:srgbClr val="000000"/>
                </a:solidFill>
                <a:latin typeface="Book Antiqua" pitchFamily="18" charset="0"/>
              </a:rPr>
            </a:br>
            <a:r>
              <a:rPr lang="fr-FR" sz="1800" b="1" i="0" u="none" strike="noStrike" baseline="0" dirty="0" smtClean="0">
                <a:solidFill>
                  <a:srgbClr val="000000"/>
                </a:solidFill>
                <a:latin typeface="Book Antiqua" pitchFamily="18" charset="0"/>
              </a:rPr>
              <a:t> </a:t>
            </a:r>
            <a:r>
              <a:rPr lang="fr-FR" sz="2400" b="1" i="0" u="none" strike="noStrike" baseline="0" dirty="0" smtClean="0">
                <a:solidFill>
                  <a:srgbClr val="000000"/>
                </a:solidFill>
                <a:latin typeface="Book Antiqua" pitchFamily="18" charset="0"/>
              </a:rPr>
              <a:t>WPPSI-R (carres, figures </a:t>
            </a:r>
            <a:r>
              <a:rPr lang="fr-FR" sz="2400" b="1" i="0" u="none" strike="noStrike" baseline="0" dirty="0" err="1" smtClean="0">
                <a:solidFill>
                  <a:srgbClr val="000000"/>
                </a:solidFill>
                <a:latin typeface="Book Antiqua" pitchFamily="18" charset="0"/>
              </a:rPr>
              <a:t>géometriques</a:t>
            </a:r>
            <a:r>
              <a:rPr lang="fr-FR" sz="2400" b="1" i="0" u="none" strike="noStrike" baseline="0" dirty="0" smtClean="0">
                <a:solidFill>
                  <a:srgbClr val="000000"/>
                </a:solidFill>
                <a:latin typeface="Book Antiqua" pitchFamily="18" charset="0"/>
              </a:rPr>
              <a:t>, labyrinthes)</a:t>
            </a:r>
            <a:br>
              <a:rPr lang="fr-FR" sz="2400" b="1" i="0" u="none" strike="noStrike" baseline="0" dirty="0" smtClean="0">
                <a:solidFill>
                  <a:srgbClr val="000000"/>
                </a:solidFill>
                <a:latin typeface="Book Antiqua" pitchFamily="18" charset="0"/>
              </a:rPr>
            </a:br>
            <a:r>
              <a:rPr lang="fr-FR" sz="1800" b="1" i="0" u="none" strike="noStrike" baseline="0" dirty="0" smtClean="0">
                <a:solidFill>
                  <a:srgbClr val="000000"/>
                </a:solidFill>
                <a:latin typeface="Book Antiqua" pitchFamily="18" charset="0"/>
              </a:rPr>
              <a:t> </a:t>
            </a:r>
            <a:r>
              <a:rPr lang="fr-FR" sz="2400" b="1" i="0" u="none" strike="noStrike" baseline="0" dirty="0" smtClean="0">
                <a:solidFill>
                  <a:srgbClr val="000000"/>
                </a:solidFill>
                <a:latin typeface="Book Antiqua" pitchFamily="18" charset="0"/>
              </a:rPr>
              <a:t>WISC-III (cubes, assemblages d ’objet, labyrinthes, codes)</a:t>
            </a:r>
            <a:br>
              <a:rPr lang="fr-FR" sz="2400" b="1" i="0" u="none" strike="noStrike" baseline="0" dirty="0" smtClean="0">
                <a:solidFill>
                  <a:srgbClr val="000000"/>
                </a:solidFill>
                <a:latin typeface="Book Antiqua" pitchFamily="18" charset="0"/>
              </a:rPr>
            </a:br>
            <a:r>
              <a:rPr lang="fr-FR" sz="2400" b="1" i="0" u="none" strike="noStrike" baseline="0" dirty="0" smtClean="0">
                <a:solidFill>
                  <a:srgbClr val="9A6666"/>
                </a:solidFill>
                <a:latin typeface="Book Antiqua" pitchFamily="18" charset="0"/>
              </a:rPr>
              <a:t> </a:t>
            </a:r>
            <a:r>
              <a:rPr lang="fr-FR" sz="2800" b="1" i="0" u="none" strike="noStrike" baseline="0" dirty="0" smtClean="0">
                <a:solidFill>
                  <a:srgbClr val="000000"/>
                </a:solidFill>
                <a:latin typeface="Book Antiqua" pitchFamily="18" charset="0"/>
              </a:rPr>
              <a:t>Bilan neuropsychologique</a:t>
            </a:r>
            <a:br>
              <a:rPr lang="fr-FR" sz="2800" b="1" i="0" u="none" strike="noStrike" baseline="0" dirty="0" smtClean="0">
                <a:solidFill>
                  <a:srgbClr val="000000"/>
                </a:solidFill>
                <a:latin typeface="Book Antiqua" pitchFamily="18" charset="0"/>
              </a:rPr>
            </a:br>
            <a:r>
              <a:rPr lang="fr-FR" sz="2000" b="1" i="0" u="none" strike="noStrike" baseline="0" dirty="0" smtClean="0">
                <a:solidFill>
                  <a:srgbClr val="9ACDFF"/>
                </a:solidFill>
                <a:latin typeface="Book Antiqua" pitchFamily="18" charset="0"/>
              </a:rPr>
              <a:t> </a:t>
            </a:r>
            <a:r>
              <a:rPr lang="fr-FR" sz="2800" b="1" dirty="0">
                <a:solidFill>
                  <a:srgbClr val="000000"/>
                </a:solidFill>
                <a:latin typeface="Book Antiqua" pitchFamily="18" charset="0"/>
              </a:rPr>
              <a:t>é</a:t>
            </a:r>
            <a:r>
              <a:rPr lang="fr-FR" sz="2800" b="1" i="0" u="none" strike="noStrike" baseline="0" dirty="0" smtClean="0">
                <a:solidFill>
                  <a:srgbClr val="000000"/>
                </a:solidFill>
                <a:latin typeface="Book Antiqua" pitchFamily="18" charset="0"/>
              </a:rPr>
              <a:t>preuves complémentaires d ’</a:t>
            </a:r>
            <a:r>
              <a:rPr lang="fr-FR" sz="2800" b="1" dirty="0">
                <a:solidFill>
                  <a:srgbClr val="000000"/>
                </a:solidFill>
                <a:latin typeface="Book Antiqua" pitchFamily="18" charset="0"/>
              </a:rPr>
              <a:t>é</a:t>
            </a:r>
            <a:r>
              <a:rPr lang="fr-FR" sz="2800" b="1" i="0" u="none" strike="noStrike" baseline="0" dirty="0" smtClean="0">
                <a:solidFill>
                  <a:srgbClr val="000000"/>
                </a:solidFill>
                <a:latin typeface="Book Antiqua" pitchFamily="18" charset="0"/>
              </a:rPr>
              <a:t>valuation des praxies </a:t>
            </a:r>
            <a:r>
              <a:rPr lang="fr-FR" sz="2800" b="1" dirty="0" smtClean="0">
                <a:solidFill>
                  <a:srgbClr val="000000"/>
                </a:solidFill>
                <a:latin typeface="Book Antiqua" pitchFamily="18" charset="0"/>
              </a:rPr>
              <a:t> </a:t>
            </a:r>
            <a:r>
              <a:rPr lang="fr-FR" sz="2800" b="1" i="0" u="none" strike="noStrike" baseline="0" dirty="0" smtClean="0">
                <a:solidFill>
                  <a:srgbClr val="000000"/>
                </a:solidFill>
                <a:latin typeface="Book Antiqua" pitchFamily="18" charset="0"/>
              </a:rPr>
              <a:t>et des fonctions </a:t>
            </a:r>
            <a:r>
              <a:rPr lang="fr-FR" sz="2800" b="1" dirty="0" smtClean="0">
                <a:solidFill>
                  <a:srgbClr val="000000"/>
                </a:solidFill>
                <a:latin typeface="Book Antiqua" pitchFamily="18" charset="0"/>
              </a:rPr>
              <a:t>exécutives</a:t>
            </a:r>
            <a:r>
              <a:rPr lang="fr-FR" sz="2800" b="1" i="0" u="none" strike="noStrike" baseline="0" dirty="0" smtClean="0">
                <a:solidFill>
                  <a:srgbClr val="000000"/>
                </a:solidFill>
                <a:latin typeface="Book Antiqua" pitchFamily="18" charset="0"/>
              </a:rPr>
              <a:t> ; test d’attention</a:t>
            </a:r>
            <a:endParaRPr lang="fr-FR" sz="2800" b="1" dirty="0">
              <a:latin typeface="Book Antiqua" pitchFamily="18" charset="0"/>
            </a:endParaRPr>
          </a:p>
        </p:txBody>
      </p:sp>
    </p:spTree>
    <p:extLst>
      <p:ext uri="{BB962C8B-B14F-4D97-AF65-F5344CB8AC3E}">
        <p14:creationId xmlns:p14="http://schemas.microsoft.com/office/powerpoint/2010/main" val="302938766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a:bodyPr>
          <a:lstStyle/>
          <a:p>
            <a:pPr algn="l"/>
            <a:r>
              <a:rPr lang="fr-FR" sz="3200" b="1" i="0" u="none" strike="noStrike" baseline="0" dirty="0" smtClean="0">
                <a:solidFill>
                  <a:srgbClr val="FF0000"/>
                </a:solidFill>
                <a:latin typeface="Book Antiqua" pitchFamily="18" charset="0"/>
              </a:rPr>
              <a:t>5. Examens complémentaires : </a:t>
            </a:r>
            <a:br>
              <a:rPr lang="fr-FR" sz="3200" b="1" i="0" u="none" strike="noStrike" baseline="0" dirty="0" smtClean="0">
                <a:solidFill>
                  <a:srgbClr val="FF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6666"/>
                </a:solidFill>
                <a:latin typeface="Book Antiqua" pitchFamily="18" charset="0"/>
              </a:rPr>
              <a:t> </a:t>
            </a:r>
            <a:r>
              <a:rPr lang="fr-FR" sz="3100" b="1" i="0" u="none" strike="noStrike" baseline="0" dirty="0" smtClean="0">
                <a:solidFill>
                  <a:srgbClr val="000000"/>
                </a:solidFill>
                <a:latin typeface="Book Antiqua" pitchFamily="18" charset="0"/>
              </a:rPr>
              <a:t>Bilan neuro-pédiatrique</a:t>
            </a:r>
            <a:br>
              <a:rPr lang="fr-FR" sz="3100" b="1" i="0" u="none" strike="noStrike" baseline="0" dirty="0" smtClean="0">
                <a:solidFill>
                  <a:srgbClr val="000000"/>
                </a:solidFill>
                <a:latin typeface="Book Antiqua" pitchFamily="18" charset="0"/>
              </a:rPr>
            </a:br>
            <a:r>
              <a:rPr lang="fr-FR" sz="2200" b="1" i="0" u="none" strike="noStrike" baseline="0" dirty="0" smtClean="0">
                <a:solidFill>
                  <a:srgbClr val="FF0000"/>
                </a:solidFill>
                <a:latin typeface="Book Antiqua" pitchFamily="18" charset="0"/>
              </a:rPr>
              <a:t></a:t>
            </a:r>
            <a:r>
              <a:rPr lang="fr-FR" sz="2200" b="1" i="0" u="none" strike="noStrike" baseline="0" dirty="0" smtClean="0">
                <a:solidFill>
                  <a:srgbClr val="9ACDFF"/>
                </a:solidFill>
                <a:latin typeface="Book Antiqua" pitchFamily="18" charset="0"/>
              </a:rPr>
              <a:t> </a:t>
            </a:r>
            <a:r>
              <a:rPr lang="fr-FR" sz="3100" b="1" i="0" u="none" strike="noStrike" baseline="0" dirty="0" smtClean="0">
                <a:solidFill>
                  <a:srgbClr val="000000"/>
                </a:solidFill>
                <a:latin typeface="Book Antiqua" pitchFamily="18" charset="0"/>
              </a:rPr>
              <a:t>signes neurologiques mineurs</a:t>
            </a:r>
            <a:br>
              <a:rPr lang="fr-FR" sz="31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défaut de latéralisation</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syncinésies</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a:t>
            </a:r>
            <a:r>
              <a:rPr lang="fr-FR" sz="2700" b="1" i="0" u="none" strike="noStrike" baseline="0" dirty="0" err="1" smtClean="0">
                <a:solidFill>
                  <a:srgbClr val="000000"/>
                </a:solidFill>
                <a:latin typeface="Book Antiqua" pitchFamily="18" charset="0"/>
              </a:rPr>
              <a:t>dysdiadococinésies</a:t>
            </a:r>
            <a:r>
              <a:rPr lang="fr-FR" sz="2700" b="1" i="0" u="none" strike="noStrike" baseline="0" dirty="0" smtClean="0">
                <a:solidFill>
                  <a:srgbClr val="000000"/>
                </a:solidFill>
                <a:latin typeface="Book Antiqua" pitchFamily="18" charset="0"/>
              </a:rPr>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6666"/>
                </a:solidFill>
                <a:latin typeface="Book Antiqua" pitchFamily="18" charset="0"/>
              </a:rPr>
              <a:t> </a:t>
            </a:r>
            <a:r>
              <a:rPr lang="fr-FR" sz="3100" b="1" i="0" u="none" strike="noStrike" baseline="0" dirty="0" smtClean="0">
                <a:solidFill>
                  <a:srgbClr val="000000"/>
                </a:solidFill>
                <a:latin typeface="Book Antiqua" pitchFamily="18" charset="0"/>
              </a:rPr>
              <a:t>Bilan orthoptique</a:t>
            </a:r>
            <a:br>
              <a:rPr lang="fr-FR" sz="3100" b="1" i="0" u="none" strike="noStrike" baseline="0" dirty="0" smtClean="0">
                <a:solidFill>
                  <a:srgbClr val="000000"/>
                </a:solidFill>
                <a:latin typeface="Book Antiqua" pitchFamily="18" charset="0"/>
              </a:rPr>
            </a:br>
            <a:r>
              <a:rPr lang="fr-FR" sz="2200" b="1" i="0" u="none" strike="noStrike" baseline="0" dirty="0" smtClean="0">
                <a:solidFill>
                  <a:srgbClr val="FF0000"/>
                </a:solidFill>
                <a:latin typeface="Book Antiqua" pitchFamily="18" charset="0"/>
              </a:rPr>
              <a:t> </a:t>
            </a:r>
            <a:r>
              <a:rPr lang="fr-FR" sz="3100" b="1" i="0" u="none" strike="noStrike" baseline="0" dirty="0" smtClean="0">
                <a:solidFill>
                  <a:srgbClr val="000000"/>
                </a:solidFill>
                <a:latin typeface="Book Antiqua" pitchFamily="18" charset="0"/>
              </a:rPr>
              <a:t>Regard, poursuite oculaire, fixation et saccade</a:t>
            </a:r>
            <a:br>
              <a:rPr lang="fr-FR" sz="3100" b="1" i="0" u="none" strike="noStrike" baseline="0" dirty="0" smtClean="0">
                <a:solidFill>
                  <a:srgbClr val="000000"/>
                </a:solidFill>
                <a:latin typeface="Book Antiqua" pitchFamily="18" charset="0"/>
              </a:rPr>
            </a:br>
            <a:r>
              <a:rPr lang="fr-FR" sz="3100" b="1" i="0" u="none" strike="noStrike" baseline="0" dirty="0" smtClean="0">
                <a:solidFill>
                  <a:srgbClr val="000000"/>
                </a:solidFill>
                <a:latin typeface="Book Antiqua" pitchFamily="18" charset="0"/>
              </a:rPr>
              <a:t>oculaire</a:t>
            </a:r>
            <a:br>
              <a:rPr lang="fr-FR" sz="31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 </a:t>
            </a:r>
            <a:r>
              <a:rPr lang="fr-FR" sz="3100" b="1" i="0" u="none" strike="noStrike" baseline="0" dirty="0" smtClean="0">
                <a:solidFill>
                  <a:srgbClr val="000000"/>
                </a:solidFill>
                <a:latin typeface="Book Antiqua" pitchFamily="18" charset="0"/>
              </a:rPr>
              <a:t>Bilan psychomoteur et/ou </a:t>
            </a:r>
            <a:r>
              <a:rPr lang="fr-FR" sz="3100" b="1" dirty="0" err="1" smtClean="0">
                <a:solidFill>
                  <a:srgbClr val="000000"/>
                </a:solidFill>
                <a:latin typeface="Book Antiqua" pitchFamily="18" charset="0"/>
              </a:rPr>
              <a:t>é</a:t>
            </a:r>
            <a:r>
              <a:rPr lang="fr-FR" sz="3100" b="1" i="0" u="none" strike="noStrike" baseline="0" dirty="0" err="1" smtClean="0">
                <a:solidFill>
                  <a:srgbClr val="000000"/>
                </a:solidFill>
                <a:latin typeface="Book Antiqua" pitchFamily="18" charset="0"/>
              </a:rPr>
              <a:t>rgo</a:t>
            </a:r>
            <a:r>
              <a:rPr lang="fr-FR" sz="3100" b="1" i="0" u="none" strike="noStrike" baseline="0" dirty="0" smtClean="0">
                <a:solidFill>
                  <a:srgbClr val="000000"/>
                </a:solidFill>
                <a:latin typeface="Book Antiqua" pitchFamily="18" charset="0"/>
              </a:rPr>
              <a:t>- </a:t>
            </a:r>
            <a:br>
              <a:rPr lang="fr-FR" sz="3100" b="1" i="0" u="none" strike="noStrike" baseline="0" dirty="0" smtClean="0">
                <a:solidFill>
                  <a:srgbClr val="000000"/>
                </a:solidFill>
                <a:latin typeface="Book Antiqua" pitchFamily="18" charset="0"/>
              </a:rPr>
            </a:br>
            <a:r>
              <a:rPr lang="fr-FR" sz="3100" b="1" dirty="0">
                <a:solidFill>
                  <a:srgbClr val="000000"/>
                </a:solidFill>
                <a:latin typeface="Book Antiqua" pitchFamily="18" charset="0"/>
              </a:rPr>
              <a:t> </a:t>
            </a:r>
            <a:r>
              <a:rPr lang="fr-FR" sz="3100" b="1" dirty="0" smtClean="0">
                <a:solidFill>
                  <a:srgbClr val="000000"/>
                </a:solidFill>
                <a:latin typeface="Book Antiqua" pitchFamily="18" charset="0"/>
              </a:rPr>
              <a:t>   </a:t>
            </a:r>
            <a:r>
              <a:rPr lang="fr-FR" sz="3100" b="1" i="0" u="none" strike="noStrike" baseline="0" dirty="0" smtClean="0">
                <a:solidFill>
                  <a:srgbClr val="000000"/>
                </a:solidFill>
                <a:latin typeface="Book Antiqua" pitchFamily="18" charset="0"/>
              </a:rPr>
              <a:t>thérapeutique</a:t>
            </a:r>
            <a:r>
              <a:rPr lang="fr-FR" b="1" dirty="0">
                <a:solidFill>
                  <a:srgbClr val="9A6666"/>
                </a:solidFill>
                <a:latin typeface="Book Antiqua" pitchFamily="18" charset="0"/>
              </a:rPr>
              <a:t/>
            </a:r>
            <a:br>
              <a:rPr lang="fr-FR" b="1" dirty="0">
                <a:solidFill>
                  <a:srgbClr val="9A6666"/>
                </a:solidFill>
                <a:latin typeface="Book Antiqua" pitchFamily="18" charset="0"/>
              </a:rPr>
            </a:br>
            <a:endParaRPr lang="fr-FR" b="1" dirty="0">
              <a:latin typeface="Book Antiqua" pitchFamily="18" charset="0"/>
            </a:endParaRPr>
          </a:p>
        </p:txBody>
      </p:sp>
    </p:spTree>
    <p:extLst>
      <p:ext uri="{BB962C8B-B14F-4D97-AF65-F5344CB8AC3E}">
        <p14:creationId xmlns:p14="http://schemas.microsoft.com/office/powerpoint/2010/main" val="57771908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2" name="Rectangle 3"/>
          <p:cNvSpPr>
            <a:spLocks noGrp="1" noChangeArrowheads="1"/>
          </p:cNvSpPr>
          <p:nvPr>
            <p:ph type="body" idx="4294967295"/>
          </p:nvPr>
        </p:nvSpPr>
        <p:spPr>
          <a:xfrm>
            <a:off x="251520" y="1268760"/>
            <a:ext cx="8568952" cy="5328592"/>
          </a:xfrm>
          <a:ln>
            <a:solidFill>
              <a:srgbClr val="996633"/>
            </a:solidFill>
            <a:miter lim="800000"/>
            <a:headEnd/>
            <a:tailEnd/>
          </a:ln>
        </p:spPr>
        <p:txBody>
          <a:bodyPr/>
          <a:lstStyle/>
          <a:p>
            <a:pPr algn="just" eaLnBrk="1" hangingPunct="1">
              <a:buFontTx/>
              <a:buNone/>
            </a:pPr>
            <a:r>
              <a:rPr lang="fr-FR" sz="2400" dirty="0" smtClean="0">
                <a:solidFill>
                  <a:schemeClr val="bg2">
                    <a:lumMod val="10000"/>
                  </a:schemeClr>
                </a:solidFill>
                <a:latin typeface="APGAIN+TimesNewRoman" charset="0"/>
              </a:rPr>
              <a:t> </a:t>
            </a:r>
            <a:r>
              <a:rPr lang="fr-FR" dirty="0" smtClean="0">
                <a:solidFill>
                  <a:srgbClr val="FF0000"/>
                </a:solidFill>
                <a:latin typeface="APGAIN+TimesNewRoman" charset="0"/>
              </a:rPr>
              <a:t>- </a:t>
            </a:r>
            <a:r>
              <a:rPr lang="fr-FR" b="1" dirty="0" smtClean="0">
                <a:solidFill>
                  <a:srgbClr val="FF0000"/>
                </a:solidFill>
                <a:latin typeface="APGAIN+TimesNewRoman" charset="0"/>
              </a:rPr>
              <a:t>LES APPROCHES THÉRAPEUTIQUES : </a:t>
            </a:r>
          </a:p>
          <a:p>
            <a:pPr algn="just" eaLnBrk="1" hangingPunct="1">
              <a:buFontTx/>
              <a:buNone/>
            </a:pPr>
            <a:endParaRPr lang="fr-FR" sz="2400" b="1" dirty="0">
              <a:solidFill>
                <a:srgbClr val="FF0000"/>
              </a:solidFill>
              <a:latin typeface="APGAIN+TimesNewRoman" charset="0"/>
            </a:endParaRPr>
          </a:p>
          <a:p>
            <a:pPr algn="just" eaLnBrk="1" hangingPunct="1">
              <a:buFontTx/>
              <a:buNone/>
            </a:pPr>
            <a:r>
              <a:rPr lang="fr-FR" sz="2400" b="1" dirty="0" smtClean="0">
                <a:solidFill>
                  <a:srgbClr val="FF0000"/>
                </a:solidFill>
                <a:latin typeface="APGAIN+TimesNewRoman" charset="0"/>
              </a:rPr>
              <a:t>Elles sont très différenciées et discutées : </a:t>
            </a:r>
            <a:endParaRPr lang="fr-FR" sz="2400" dirty="0" smtClean="0">
              <a:solidFill>
                <a:schemeClr val="bg2">
                  <a:lumMod val="10000"/>
                </a:schemeClr>
              </a:solidFill>
              <a:latin typeface="APGAIN+TimesNewRoman" charset="0"/>
            </a:endParaRPr>
          </a:p>
          <a:p>
            <a:pPr eaLnBrk="1" hangingPunct="1">
              <a:buFont typeface="Wingdings" pitchFamily="2" charset="2"/>
              <a:buChar char="q"/>
            </a:pPr>
            <a:r>
              <a:rPr lang="fr-FR" b="1" dirty="0" smtClean="0">
                <a:solidFill>
                  <a:schemeClr val="bg2">
                    <a:lumMod val="10000"/>
                  </a:schemeClr>
                </a:solidFill>
                <a:latin typeface="Book Antiqua" pitchFamily="18" charset="0"/>
              </a:rPr>
              <a:t> L’Approche familiale; </a:t>
            </a:r>
          </a:p>
          <a:p>
            <a:pPr eaLnBrk="1" hangingPunct="1">
              <a:buFont typeface="Wingdings" pitchFamily="2" charset="2"/>
              <a:buChar char="q"/>
            </a:pPr>
            <a:r>
              <a:rPr lang="fr-FR" b="1" dirty="0" smtClean="0">
                <a:solidFill>
                  <a:schemeClr val="bg2">
                    <a:lumMod val="10000"/>
                  </a:schemeClr>
                </a:solidFill>
                <a:latin typeface="Book Antiqua" pitchFamily="18" charset="0"/>
              </a:rPr>
              <a:t> L’Approche corporelle (relaxation, rééducation psychomotrice); </a:t>
            </a:r>
          </a:p>
          <a:p>
            <a:pPr eaLnBrk="1" hangingPunct="1">
              <a:buFont typeface="Wingdings" pitchFamily="2" charset="2"/>
              <a:buChar char="q"/>
            </a:pPr>
            <a:r>
              <a:rPr lang="fr-FR" b="1" dirty="0" smtClean="0">
                <a:solidFill>
                  <a:schemeClr val="bg2">
                    <a:lumMod val="10000"/>
                  </a:schemeClr>
                </a:solidFill>
                <a:latin typeface="Book Antiqua" pitchFamily="18" charset="0"/>
              </a:rPr>
              <a:t>Approche comportementale et cognitive; </a:t>
            </a:r>
          </a:p>
          <a:p>
            <a:pPr eaLnBrk="1" hangingPunct="1">
              <a:buFont typeface="Wingdings" pitchFamily="2" charset="2"/>
              <a:buChar char="q"/>
            </a:pPr>
            <a:r>
              <a:rPr lang="fr-FR" b="1" dirty="0" smtClean="0">
                <a:solidFill>
                  <a:schemeClr val="bg2">
                    <a:lumMod val="10000"/>
                  </a:schemeClr>
                </a:solidFill>
                <a:latin typeface="Book Antiqua" pitchFamily="18" charset="0"/>
              </a:rPr>
              <a:t> Médicaments pédopsychiatriques si nécessaire. </a:t>
            </a:r>
          </a:p>
          <a:p>
            <a:pPr eaLnBrk="1" hangingPunct="1"/>
            <a:endParaRPr lang="fr-FR" sz="2600" dirty="0" smtClean="0"/>
          </a:p>
        </p:txBody>
      </p:sp>
    </p:spTree>
    <p:extLst>
      <p:ext uri="{BB962C8B-B14F-4D97-AF65-F5344CB8AC3E}">
        <p14:creationId xmlns:p14="http://schemas.microsoft.com/office/powerpoint/2010/main" val="2490654972"/>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a:bodyPr>
          <a:lstStyle/>
          <a:p>
            <a:pPr algn="l"/>
            <a:r>
              <a:rPr lang="fr-FR" sz="3600" b="1" i="0" u="none" strike="noStrike" baseline="0" dirty="0" smtClean="0">
                <a:solidFill>
                  <a:srgbClr val="FF0000"/>
                </a:solidFill>
                <a:latin typeface="Book Antiqua" pitchFamily="18" charset="0"/>
              </a:rPr>
              <a:t>6. Principes de prise en charge :</a:t>
            </a:r>
            <a:r>
              <a:rPr lang="fr-FR" sz="3600" b="1" i="0" u="none" strike="noStrike" baseline="0" dirty="0" smtClean="0">
                <a:solidFill>
                  <a:srgbClr val="9A6666"/>
                </a:solidFill>
                <a:latin typeface="Book Antiqua" pitchFamily="18" charset="0"/>
              </a:rPr>
              <a:t/>
            </a:r>
            <a:br>
              <a:rPr lang="fr-FR" sz="3600" b="1" i="0" u="none" strike="noStrike" baseline="0" dirty="0" smtClean="0">
                <a:solidFill>
                  <a:srgbClr val="9A6666"/>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Sur le trouble dyspraxique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Rééducation psychomotrice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Rééducation </a:t>
            </a:r>
            <a:r>
              <a:rPr lang="fr-FR" sz="3600" b="1" i="0" u="none" strike="noStrike" baseline="0" dirty="0" err="1" smtClean="0">
                <a:solidFill>
                  <a:srgbClr val="000000"/>
                </a:solidFill>
                <a:latin typeface="Book Antiqua" pitchFamily="18" charset="0"/>
              </a:rPr>
              <a:t>grapho</a:t>
            </a:r>
            <a:r>
              <a:rPr lang="fr-FR" sz="3600" b="1" i="0" u="none" strike="noStrike" baseline="0" dirty="0" smtClean="0">
                <a:solidFill>
                  <a:srgbClr val="000000"/>
                </a:solidFill>
                <a:latin typeface="Book Antiqua" pitchFamily="18" charset="0"/>
              </a:rPr>
              <a:t>-motrice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Ergothérapie</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Sur les troubles oculomoteurs</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Rééducation orthoptie</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Sur les troubles en lecture et logico-</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mathématique</a:t>
            </a:r>
            <a:br>
              <a:rPr lang="fr-FR" sz="36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CDFF"/>
                </a:solidFill>
                <a:latin typeface="Book Antiqua" pitchFamily="18" charset="0"/>
              </a:rPr>
              <a:t> </a:t>
            </a:r>
            <a:r>
              <a:rPr lang="fr-FR" sz="3600" b="1" i="0" u="none" strike="noStrike" baseline="0" dirty="0" smtClean="0">
                <a:solidFill>
                  <a:srgbClr val="000000"/>
                </a:solidFill>
                <a:latin typeface="Book Antiqua" pitchFamily="18" charset="0"/>
              </a:rPr>
              <a:t>Rééducation orthophonique</a:t>
            </a:r>
            <a:r>
              <a:rPr lang="fr-FR" dirty="0">
                <a:solidFill>
                  <a:srgbClr val="9A6666"/>
                </a:solidFill>
                <a:latin typeface="ArialMT"/>
              </a:rPr>
              <a:t/>
            </a:r>
            <a:br>
              <a:rPr lang="fr-FR" dirty="0">
                <a:solidFill>
                  <a:srgbClr val="9A6666"/>
                </a:solidFill>
                <a:latin typeface="ArialMT"/>
              </a:rPr>
            </a:br>
            <a:endParaRPr lang="fr-FR" dirty="0"/>
          </a:p>
        </p:txBody>
      </p:sp>
    </p:spTree>
    <p:extLst>
      <p:ext uri="{BB962C8B-B14F-4D97-AF65-F5344CB8AC3E}">
        <p14:creationId xmlns:p14="http://schemas.microsoft.com/office/powerpoint/2010/main" val="59425937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normAutofit fontScale="90000"/>
          </a:bodyPr>
          <a:lstStyle/>
          <a:p>
            <a:pPr algn="l"/>
            <a:r>
              <a:rPr lang="fr-FR" sz="4000" dirty="0" smtClean="0">
                <a:solidFill>
                  <a:srgbClr val="FF0000"/>
                </a:solidFill>
                <a:latin typeface="Arial Black" pitchFamily="34" charset="0"/>
              </a:rPr>
              <a:t>7. Mesures </a:t>
            </a:r>
            <a:r>
              <a:rPr lang="fr-FR" sz="4000" dirty="0">
                <a:solidFill>
                  <a:srgbClr val="FF0000"/>
                </a:solidFill>
                <a:latin typeface="Arial Black" pitchFamily="34" charset="0"/>
              </a:rPr>
              <a:t>psychopédagogiques : </a:t>
            </a:r>
            <a:r>
              <a:rPr lang="fr-FR" sz="4000" dirty="0" smtClean="0">
                <a:solidFill>
                  <a:srgbClr val="FF0000"/>
                </a:solidFill>
                <a:latin typeface="Arial Black" pitchFamily="34" charset="0"/>
              </a:rPr>
              <a:t/>
            </a:r>
            <a:br>
              <a:rPr lang="fr-FR" sz="4000" dirty="0" smtClean="0">
                <a:solidFill>
                  <a:srgbClr val="FF0000"/>
                </a:solidFill>
                <a:latin typeface="Arial Black" pitchFamily="34" charset="0"/>
              </a:rPr>
            </a:br>
            <a:r>
              <a:rPr lang="fr-FR" dirty="0">
                <a:solidFill>
                  <a:srgbClr val="FF0000"/>
                </a:solidFill>
                <a:latin typeface="Book Antiqua" pitchFamily="18" charset="0"/>
              </a:rPr>
              <a:t/>
            </a:r>
            <a:br>
              <a:rPr lang="fr-FR" dirty="0">
                <a:solidFill>
                  <a:srgbClr val="FF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2700" b="1" i="0" u="none" strike="noStrike" baseline="0" dirty="0" smtClean="0">
                <a:solidFill>
                  <a:srgbClr val="000000"/>
                </a:solidFill>
                <a:latin typeface="Book Antiqua" pitchFamily="18" charset="0"/>
              </a:rPr>
              <a:t>Soulager le rapport </a:t>
            </a:r>
            <a:r>
              <a:rPr lang="fr-FR" sz="2700" b="1" dirty="0" smtClean="0">
                <a:solidFill>
                  <a:srgbClr val="000000"/>
                </a:solidFill>
                <a:latin typeface="Book Antiqua" pitchFamily="18" charset="0"/>
              </a:rPr>
              <a:t>à l’é</a:t>
            </a:r>
            <a:r>
              <a:rPr lang="fr-FR" sz="2700" b="1" i="0" u="none" strike="noStrike" baseline="0" dirty="0" smtClean="0">
                <a:solidFill>
                  <a:srgbClr val="000000"/>
                </a:solidFill>
                <a:latin typeface="Book Antiqua" pitchFamily="18" charset="0"/>
              </a:rPr>
              <a:t>crit (photocopies, ordinateur, 1/3</a:t>
            </a:r>
            <a:br>
              <a:rPr lang="fr-FR" sz="2700" b="1" i="0" u="none" strike="noStrike" baseline="0" dirty="0" smtClean="0">
                <a:solidFill>
                  <a:srgbClr val="000000"/>
                </a:solidFill>
                <a:latin typeface="Book Antiqua" pitchFamily="18" charset="0"/>
              </a:rPr>
            </a:br>
            <a:r>
              <a:rPr lang="fr-FR" sz="2700" b="1" dirty="0">
                <a:solidFill>
                  <a:srgbClr val="000000"/>
                </a:solidFill>
                <a:latin typeface="Book Antiqua" pitchFamily="18" charset="0"/>
              </a:rPr>
              <a:t> </a:t>
            </a:r>
            <a:r>
              <a:rPr lang="fr-FR" sz="2700" b="1" dirty="0" smtClean="0">
                <a:solidFill>
                  <a:srgbClr val="000000"/>
                </a:solidFill>
                <a:latin typeface="Book Antiqua" pitchFamily="18" charset="0"/>
              </a:rPr>
              <a:t>    </a:t>
            </a:r>
            <a:r>
              <a:rPr lang="fr-FR" sz="2700" b="1" i="0" u="none" strike="noStrike" baseline="0" dirty="0" smtClean="0">
                <a:solidFill>
                  <a:srgbClr val="000000"/>
                </a:solidFill>
                <a:latin typeface="Book Antiqua" pitchFamily="18" charset="0"/>
              </a:rPr>
              <a:t>temps)</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2700" b="1" i="0" u="none" strike="noStrike" baseline="0" dirty="0" smtClean="0">
                <a:solidFill>
                  <a:srgbClr val="000000"/>
                </a:solidFill>
                <a:latin typeface="Book Antiqua" pitchFamily="18" charset="0"/>
              </a:rPr>
              <a:t>Améliorer le rapport a l’</a:t>
            </a:r>
            <a:r>
              <a:rPr lang="fr-FR" sz="2700" b="1" dirty="0" smtClean="0">
                <a:solidFill>
                  <a:srgbClr val="000000"/>
                </a:solidFill>
                <a:latin typeface="Book Antiqua" pitchFamily="18" charset="0"/>
              </a:rPr>
              <a:t>é</a:t>
            </a:r>
            <a:r>
              <a:rPr lang="fr-FR" sz="2700" b="1" i="0" u="none" strike="noStrike" baseline="0" dirty="0" smtClean="0">
                <a:solidFill>
                  <a:srgbClr val="000000"/>
                </a:solidFill>
                <a:latin typeface="Book Antiqua" pitchFamily="18" charset="0"/>
              </a:rPr>
              <a:t>crit (tenue du stylo, roller, ligne</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espacées)</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 </a:t>
            </a:r>
            <a:r>
              <a:rPr lang="fr-FR" sz="2700" b="1" i="0" u="none" strike="noStrike" baseline="0" dirty="0" smtClean="0">
                <a:solidFill>
                  <a:srgbClr val="000000"/>
                </a:solidFill>
                <a:latin typeface="Book Antiqua" pitchFamily="18" charset="0"/>
              </a:rPr>
              <a:t>Améliorer la qualité des productions </a:t>
            </a:r>
            <a:r>
              <a:rPr lang="fr-FR" sz="2700" b="1" dirty="0">
                <a:solidFill>
                  <a:srgbClr val="000000"/>
                </a:solidFill>
                <a:latin typeface="Book Antiqua" pitchFamily="18" charset="0"/>
              </a:rPr>
              <a:t>é</a:t>
            </a:r>
            <a:r>
              <a:rPr lang="fr-FR" sz="2700" b="1" i="0" u="none" strike="noStrike" baseline="0" dirty="0" smtClean="0">
                <a:solidFill>
                  <a:srgbClr val="000000"/>
                </a:solidFill>
                <a:latin typeface="Book Antiqua" pitchFamily="18" charset="0"/>
              </a:rPr>
              <a:t>crites (présentation,</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     surligneur, ≪ espaces balises ≫)</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2700" b="1" i="0" u="none" strike="noStrike" baseline="0" dirty="0" smtClean="0">
                <a:solidFill>
                  <a:srgbClr val="000000"/>
                </a:solidFill>
                <a:latin typeface="Book Antiqua" pitchFamily="18" charset="0"/>
              </a:rPr>
              <a:t>Evaluation des connaissances a l ’oral (ne pas sanctionner</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000000"/>
                </a:solidFill>
                <a:latin typeface="Book Antiqua" pitchFamily="18" charset="0"/>
              </a:rPr>
              <a:t>outre mesure les fautes d ’orthographes, la dysgraphie)</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2700" b="1" i="0" u="none" strike="noStrike" baseline="0" dirty="0" smtClean="0">
                <a:solidFill>
                  <a:srgbClr val="000000"/>
                </a:solidFill>
                <a:latin typeface="Book Antiqua" pitchFamily="18" charset="0"/>
              </a:rPr>
              <a:t>Valoriser les matières littéraires</a:t>
            </a:r>
            <a:br>
              <a:rPr lang="fr-FR" sz="2700" b="1" i="0" u="none" strike="noStrike" baseline="0" dirty="0" smtClean="0">
                <a:solidFill>
                  <a:srgbClr val="000000"/>
                </a:solidFill>
                <a:latin typeface="Book Antiqua" pitchFamily="18" charset="0"/>
              </a:rPr>
            </a:br>
            <a:r>
              <a:rPr lang="fr-FR" sz="2700" b="1" i="0" u="none" strike="noStrike" baseline="0" dirty="0" smtClean="0">
                <a:solidFill>
                  <a:srgbClr val="FF0000"/>
                </a:solidFill>
                <a:latin typeface="Book Antiqua" pitchFamily="18" charset="0"/>
              </a:rPr>
              <a:t></a:t>
            </a:r>
            <a:r>
              <a:rPr lang="fr-FR" sz="2700" b="1" i="0" u="none" strike="noStrike" baseline="0" dirty="0" smtClean="0">
                <a:solidFill>
                  <a:srgbClr val="9A9AFF"/>
                </a:solidFill>
                <a:latin typeface="Book Antiqua" pitchFamily="18" charset="0"/>
              </a:rPr>
              <a:t> </a:t>
            </a:r>
            <a:r>
              <a:rPr lang="fr-FR" sz="2700" b="1" i="0" u="none" strike="noStrike" baseline="0" dirty="0" smtClean="0">
                <a:solidFill>
                  <a:srgbClr val="000000"/>
                </a:solidFill>
                <a:latin typeface="Book Antiqua" pitchFamily="18" charset="0"/>
              </a:rPr>
              <a:t>Tenir compte des déficits associes (attention, dyslexie)</a:t>
            </a:r>
            <a:endParaRPr lang="fr-FR" sz="5300" b="1" dirty="0">
              <a:latin typeface="Book Antiqua" pitchFamily="18" charset="0"/>
            </a:endParaRPr>
          </a:p>
        </p:txBody>
      </p:sp>
    </p:spTree>
    <p:extLst>
      <p:ext uri="{BB962C8B-B14F-4D97-AF65-F5344CB8AC3E}">
        <p14:creationId xmlns:p14="http://schemas.microsoft.com/office/powerpoint/2010/main" val="67148145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a:bodyPr>
          <a:lstStyle/>
          <a:p>
            <a:pPr algn="l"/>
            <a:r>
              <a:rPr lang="fr-FR" sz="3600" b="1" i="0" u="none" strike="noStrike" baseline="0" dirty="0" smtClean="0">
                <a:solidFill>
                  <a:srgbClr val="FF0000"/>
                </a:solidFill>
                <a:latin typeface="Book Antiqua" pitchFamily="18" charset="0"/>
              </a:rPr>
              <a:t>Contourner les difficultés liées à l’</a:t>
            </a:r>
            <a:r>
              <a:rPr lang="fr-FR" sz="3600" b="1" dirty="0" smtClean="0">
                <a:solidFill>
                  <a:srgbClr val="FF0000"/>
                </a:solidFill>
                <a:latin typeface="Book Antiqua" pitchFamily="18" charset="0"/>
              </a:rPr>
              <a:t>é</a:t>
            </a:r>
            <a:r>
              <a:rPr lang="fr-FR" sz="3600" b="1" i="0" u="none" strike="noStrike" baseline="0" dirty="0" smtClean="0">
                <a:solidFill>
                  <a:srgbClr val="FF0000"/>
                </a:solidFill>
                <a:latin typeface="Book Antiqua" pitchFamily="18" charset="0"/>
              </a:rPr>
              <a:t>crit, </a:t>
            </a:r>
            <a:br>
              <a:rPr lang="fr-FR" sz="3600" b="1" i="0" u="none" strike="noStrike" baseline="0" dirty="0" smtClean="0">
                <a:solidFill>
                  <a:srgbClr val="FF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Utiliser les gommettes</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Les </a:t>
            </a:r>
            <a:r>
              <a:rPr lang="fr-FR" sz="3600" b="1" dirty="0">
                <a:solidFill>
                  <a:srgbClr val="000000"/>
                </a:solidFill>
                <a:latin typeface="Book Antiqua" pitchFamily="18" charset="0"/>
              </a:rPr>
              <a:t>é</a:t>
            </a:r>
            <a:r>
              <a:rPr lang="fr-FR" sz="3600" b="1" i="0" u="none" strike="noStrike" baseline="0" dirty="0" smtClean="0">
                <a:solidFill>
                  <a:srgbClr val="000000"/>
                </a:solidFill>
                <a:latin typeface="Book Antiqua" pitchFamily="18" charset="0"/>
              </a:rPr>
              <a:t>tiquettes</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Les points</a:t>
            </a:r>
            <a:r>
              <a:rPr lang="fr-FR" sz="3600" b="1" i="0" u="none" strike="noStrike"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(l’enfant perd de l’</a:t>
            </a:r>
            <a:r>
              <a:rPr lang="fr-FR" sz="3600" b="1" dirty="0">
                <a:solidFill>
                  <a:srgbClr val="000000"/>
                </a:solidFill>
                <a:latin typeface="Book Antiqua" pitchFamily="18" charset="0"/>
              </a:rPr>
              <a:t>é</a:t>
            </a:r>
            <a:r>
              <a:rPr lang="fr-FR" sz="3600" b="1" i="0" u="none" strike="noStrike" baseline="0" dirty="0" smtClean="0">
                <a:solidFill>
                  <a:srgbClr val="000000"/>
                </a:solidFill>
                <a:latin typeface="Book Antiqua" pitchFamily="18" charset="0"/>
              </a:rPr>
              <a:t>nergie et    </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du temps à</a:t>
            </a:r>
            <a:r>
              <a:rPr lang="fr-FR" sz="3600" b="1" i="0" u="none" strike="noStrike"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entourer).Pour les exercices    </a:t>
            </a:r>
            <a:br>
              <a:rPr lang="fr-FR" sz="3600" b="1" i="0" u="none" strike="noStrike" baseline="0" dirty="0" smtClean="0">
                <a:solidFill>
                  <a:srgbClr val="000000"/>
                </a:solidFill>
                <a:latin typeface="Book Antiqua" pitchFamily="18" charset="0"/>
              </a:rPr>
            </a:br>
            <a:r>
              <a:rPr lang="fr-FR" sz="3600" b="1" dirty="0">
                <a:solidFill>
                  <a:srgbClr val="000000"/>
                </a:solidFill>
                <a:latin typeface="Book Antiqua" pitchFamily="18" charset="0"/>
              </a:rPr>
              <a:t> </a:t>
            </a:r>
            <a:r>
              <a:rPr lang="fr-FR" sz="3600" b="1"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de repérage, d’assemblage</a:t>
            </a:r>
            <a:r>
              <a:rPr lang="fr-FR" b="1" dirty="0">
                <a:solidFill>
                  <a:srgbClr val="FF0000"/>
                </a:solidFill>
                <a:latin typeface="Book Antiqua" pitchFamily="18" charset="0"/>
              </a:rPr>
              <a:t/>
            </a:r>
            <a:br>
              <a:rPr lang="fr-FR" b="1" dirty="0">
                <a:solidFill>
                  <a:srgbClr val="FF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6217983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22714"/>
          </a:xfrm>
        </p:spPr>
        <p:txBody>
          <a:bodyPr/>
          <a:lstStyle/>
          <a:p>
            <a:pPr algn="l"/>
            <a:r>
              <a:rPr lang="fr-FR" sz="4000" b="1" dirty="0">
                <a:solidFill>
                  <a:srgbClr val="FF0000"/>
                </a:solidFill>
                <a:latin typeface="Book Antiqua" pitchFamily="18" charset="0"/>
              </a:rPr>
              <a:t>D</a:t>
            </a:r>
            <a:r>
              <a:rPr lang="fr-FR" sz="4000" b="1" i="0" u="none" strike="noStrike" baseline="0" dirty="0" smtClean="0">
                <a:solidFill>
                  <a:srgbClr val="FF0000"/>
                </a:solidFill>
                <a:latin typeface="Book Antiqua" pitchFamily="18" charset="0"/>
              </a:rPr>
              <a:t>énombrer</a:t>
            </a:r>
            <a:br>
              <a:rPr lang="fr-FR" sz="4000"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Il compte plusieurs fois le même objet:</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-Pointer pour lui chaque objet.</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-Mettre de coté l’objet compté.</a:t>
            </a:r>
            <a:endParaRPr lang="fr-FR" b="1" dirty="0">
              <a:latin typeface="Book Antiqua" pitchFamily="18" charset="0"/>
            </a:endParaRPr>
          </a:p>
        </p:txBody>
      </p:sp>
    </p:spTree>
    <p:extLst>
      <p:ext uri="{BB962C8B-B14F-4D97-AF65-F5344CB8AC3E}">
        <p14:creationId xmlns:p14="http://schemas.microsoft.com/office/powerpoint/2010/main" val="22053487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a:bodyPr>
          <a:lstStyle/>
          <a:p>
            <a:pPr algn="l"/>
            <a:r>
              <a:rPr lang="fr-FR" sz="3600" b="0" i="0" u="none" strike="noStrike" baseline="0" dirty="0" smtClean="0">
                <a:solidFill>
                  <a:srgbClr val="FF0000"/>
                </a:solidFill>
                <a:latin typeface="ArialMT"/>
              </a:rPr>
              <a:t>Se repérer :</a:t>
            </a:r>
            <a:br>
              <a:rPr lang="fr-FR" sz="3600" b="0" i="0" u="none" strike="noStrike" baseline="0" dirty="0" smtClean="0">
                <a:solidFill>
                  <a:srgbClr val="FF0000"/>
                </a:solidFill>
                <a:latin typeface="ArialMT"/>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Lui proposer au </a:t>
            </a:r>
            <a:r>
              <a:rPr lang="fr-FR" sz="3600" b="1" i="0" u="none" strike="noStrike" baseline="0" dirty="0" err="1" smtClean="0">
                <a:solidFill>
                  <a:srgbClr val="000000"/>
                </a:solidFill>
                <a:latin typeface="Book Antiqua" pitchFamily="18" charset="0"/>
              </a:rPr>
              <a:t>depart</a:t>
            </a:r>
            <a:r>
              <a:rPr lang="fr-FR" sz="3600" b="1" i="0" u="none" strike="noStrike" baseline="0" dirty="0" smtClean="0">
                <a:solidFill>
                  <a:srgbClr val="000000"/>
                </a:solidFill>
                <a:latin typeface="Book Antiqua" pitchFamily="18" charset="0"/>
              </a:rPr>
              <a:t> des lettres en</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relief, qu’il pourra repérer par le</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toucher, pour apprendre a les connaitre</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Mettre un point de repère en haut a</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    gauche de la feuille pour aider au</a:t>
            </a:r>
            <a:br>
              <a:rPr lang="fr-FR" sz="3600" b="1" i="0" u="none" strike="noStrike" baseline="0" dirty="0" smtClean="0">
                <a:solidFill>
                  <a:srgbClr val="000000"/>
                </a:solidFill>
                <a:latin typeface="Book Antiqua" pitchFamily="18" charset="0"/>
              </a:rPr>
            </a:br>
            <a:r>
              <a:rPr lang="fr-FR" sz="3600" b="1" i="0" u="none" strike="noStrike" baseline="0" dirty="0" smtClean="0">
                <a:solidFill>
                  <a:srgbClr val="000000"/>
                </a:solidFill>
                <a:latin typeface="Book Antiqua" pitchFamily="18" charset="0"/>
              </a:rPr>
              <a:t>    démarrage de son </a:t>
            </a:r>
            <a:r>
              <a:rPr lang="fr-FR" sz="3600" b="1" dirty="0" smtClean="0">
                <a:solidFill>
                  <a:srgbClr val="000000"/>
                </a:solidFill>
                <a:latin typeface="Book Antiqua" pitchFamily="18" charset="0"/>
              </a:rPr>
              <a:t>é</a:t>
            </a:r>
            <a:r>
              <a:rPr lang="fr-FR" sz="3600" b="1" i="0" u="none" strike="noStrike" baseline="0" dirty="0" smtClean="0">
                <a:solidFill>
                  <a:srgbClr val="000000"/>
                </a:solidFill>
                <a:latin typeface="Book Antiqua" pitchFamily="18" charset="0"/>
              </a:rPr>
              <a:t>crit.</a:t>
            </a:r>
            <a:br>
              <a:rPr lang="fr-FR" sz="3600" b="1" i="0" u="none" strike="noStrike" baseline="0" dirty="0" smtClean="0">
                <a:solidFill>
                  <a:srgbClr val="000000"/>
                </a:solidFill>
                <a:latin typeface="Book Antiqua" pitchFamily="18" charset="0"/>
              </a:rPr>
            </a:br>
            <a:r>
              <a:rPr lang="fr-FR" sz="3100" b="1" i="0" u="none" strike="noStrike" baseline="0" dirty="0" smtClean="0">
                <a:solidFill>
                  <a:srgbClr val="FF0000"/>
                </a:solidFill>
                <a:latin typeface="Book Antiqua" pitchFamily="18" charset="0"/>
              </a:rPr>
              <a:t></a:t>
            </a:r>
            <a:r>
              <a:rPr lang="fr-FR" sz="3100" b="1" i="0" u="none" strike="noStrike" baseline="0" dirty="0" smtClean="0">
                <a:solidFill>
                  <a:srgbClr val="9A6666"/>
                </a:solidFill>
                <a:latin typeface="Book Antiqua" pitchFamily="18" charset="0"/>
              </a:rPr>
              <a:t> </a:t>
            </a:r>
            <a:r>
              <a:rPr lang="fr-FR" sz="3600" b="1" i="0" u="none" strike="noStrike" baseline="0" dirty="0" smtClean="0">
                <a:solidFill>
                  <a:srgbClr val="000000"/>
                </a:solidFill>
                <a:latin typeface="Book Antiqua" pitchFamily="18" charset="0"/>
              </a:rPr>
              <a:t>Lui présenter les exercices un a un.</a:t>
            </a:r>
            <a:r>
              <a:rPr lang="fr-FR" b="1" dirty="0">
                <a:solidFill>
                  <a:srgbClr val="FF0000"/>
                </a:solidFill>
                <a:latin typeface="Book Antiqua" pitchFamily="18" charset="0"/>
              </a:rPr>
              <a:t/>
            </a:r>
            <a:br>
              <a:rPr lang="fr-FR" b="1" dirty="0">
                <a:solidFill>
                  <a:srgbClr val="FF0000"/>
                </a:solidFill>
                <a:latin typeface="Book Antiqua" pitchFamily="18" charset="0"/>
              </a:rPr>
            </a:br>
            <a:r>
              <a:rPr lang="fr-FR" dirty="0" smtClean="0">
                <a:solidFill>
                  <a:srgbClr val="FF0000"/>
                </a:solidFill>
                <a:latin typeface="ArialMT"/>
              </a:rPr>
              <a:t/>
            </a:r>
            <a:br>
              <a:rPr lang="fr-FR" dirty="0" smtClean="0">
                <a:solidFill>
                  <a:srgbClr val="FF0000"/>
                </a:solidFill>
                <a:latin typeface="ArialMT"/>
              </a:rPr>
            </a:br>
            <a:endParaRPr lang="fr-FR" dirty="0">
              <a:solidFill>
                <a:srgbClr val="FF0000"/>
              </a:solidFill>
            </a:endParaRPr>
          </a:p>
        </p:txBody>
      </p:sp>
    </p:spTree>
    <p:extLst>
      <p:ext uri="{BB962C8B-B14F-4D97-AF65-F5344CB8AC3E}">
        <p14:creationId xmlns:p14="http://schemas.microsoft.com/office/powerpoint/2010/main" val="28691344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fontScale="90000"/>
          </a:bodyPr>
          <a:lstStyle/>
          <a:p>
            <a:pPr algn="l"/>
            <a:r>
              <a:rPr lang="fr-FR" sz="4000" b="1" i="0" u="none" strike="noStrike" baseline="0" dirty="0" smtClean="0">
                <a:solidFill>
                  <a:srgbClr val="FF0000"/>
                </a:solidFill>
                <a:latin typeface="Book Antiqua" pitchFamily="18" charset="0"/>
              </a:rPr>
              <a:t>Mathématiques</a:t>
            </a:r>
            <a:br>
              <a:rPr lang="fr-FR" sz="4000" b="1" i="0" u="none" strike="noStrike" baseline="0" dirty="0" smtClean="0">
                <a:solidFill>
                  <a:srgbClr val="FF0000"/>
                </a:solidFill>
                <a:latin typeface="Book Antiqua" pitchFamily="18" charset="0"/>
              </a:rPr>
            </a:br>
            <a:r>
              <a:rPr lang="fr-FR" sz="4000" b="1" i="0" u="none" strike="noStrike" baseline="0" dirty="0" smtClean="0">
                <a:solidFill>
                  <a:srgbClr val="FF0000"/>
                </a:solidFill>
                <a:latin typeface="Book Antiqua" pitchFamily="18" charset="0"/>
              </a:rPr>
              <a:t/>
            </a:r>
            <a:br>
              <a:rPr lang="fr-FR" sz="4000" b="1" i="0" u="none" strike="noStrike" baseline="0" dirty="0" smtClean="0">
                <a:solidFill>
                  <a:srgbClr val="FF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Apprendre à aligner les chiffres en</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tableau de centaine, dizaine, unité.</a:t>
            </a:r>
            <a:br>
              <a:rPr lang="fr-FR" sz="4000" b="1" i="0" u="none" strike="noStrike" baseline="0" dirty="0" smtClean="0">
                <a:solidFill>
                  <a:srgbClr val="00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Aider a tenir la règle</a:t>
            </a:r>
            <a:br>
              <a:rPr lang="fr-FR" sz="4000" b="1" i="0" u="none" strike="noStrike" baseline="0" dirty="0" smtClean="0">
                <a:solidFill>
                  <a:srgbClr val="00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Apprendre à verbaliser la tâche a</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effectuer</a:t>
            </a:r>
            <a:br>
              <a:rPr lang="fr-FR" sz="4000" b="1" i="0" u="none" strike="noStrike" baseline="0" dirty="0" smtClean="0">
                <a:solidFill>
                  <a:srgbClr val="000000"/>
                </a:solidFill>
                <a:latin typeface="Book Antiqua" pitchFamily="18" charset="0"/>
              </a:rPr>
            </a:br>
            <a:r>
              <a:rPr lang="fr-FR" sz="3600" b="1" i="0" u="none" strike="noStrike" baseline="0" dirty="0" smtClean="0">
                <a:solidFill>
                  <a:srgbClr val="FF0000"/>
                </a:solidFill>
                <a:latin typeface="Book Antiqua" pitchFamily="18" charset="0"/>
              </a:rPr>
              <a:t></a:t>
            </a:r>
            <a:r>
              <a:rPr lang="fr-FR" sz="36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Formuler les consignes en les</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000000"/>
                </a:solidFill>
                <a:latin typeface="Book Antiqua" pitchFamily="18" charset="0"/>
              </a:rPr>
              <a:t>    fractionnant en </a:t>
            </a:r>
            <a:r>
              <a:rPr lang="fr-FR" sz="4000" b="1" dirty="0" smtClean="0">
                <a:solidFill>
                  <a:srgbClr val="000000"/>
                </a:solidFill>
                <a:latin typeface="Book Antiqua" pitchFamily="18" charset="0"/>
              </a:rPr>
              <a:t>é</a:t>
            </a:r>
            <a:r>
              <a:rPr lang="fr-FR" sz="4000" b="1" i="0" u="none" strike="noStrike" baseline="0" dirty="0" smtClean="0">
                <a:solidFill>
                  <a:srgbClr val="000000"/>
                </a:solidFill>
                <a:latin typeface="Book Antiqua" pitchFamily="18" charset="0"/>
              </a:rPr>
              <a:t>léments simples.</a:t>
            </a:r>
            <a:r>
              <a:rPr lang="fr-FR" b="1" dirty="0">
                <a:solidFill>
                  <a:srgbClr val="FF0000"/>
                </a:solidFill>
                <a:latin typeface="Book Antiqua" pitchFamily="18" charset="0"/>
              </a:rPr>
              <a:t/>
            </a:r>
            <a:br>
              <a:rPr lang="fr-FR" b="1" dirty="0">
                <a:solidFill>
                  <a:srgbClr val="FF0000"/>
                </a:solidFill>
                <a:latin typeface="Book Antiqua" pitchFamily="18" charset="0"/>
              </a:rPr>
            </a:br>
            <a:r>
              <a:rPr lang="fr-FR" b="1" dirty="0" smtClean="0">
                <a:solidFill>
                  <a:srgbClr val="FF0000"/>
                </a:solidFill>
                <a:latin typeface="Book Antiqua" pitchFamily="18" charset="0"/>
              </a:rPr>
              <a:t/>
            </a:r>
            <a:br>
              <a:rPr lang="fr-FR" b="1" dirty="0" smtClean="0">
                <a:solidFill>
                  <a:srgbClr val="FF0000"/>
                </a:solidFill>
                <a:latin typeface="Book Antiqua" pitchFamily="18" charset="0"/>
              </a:rPr>
            </a:br>
            <a:endParaRPr lang="fr-FR" b="1" dirty="0">
              <a:solidFill>
                <a:srgbClr val="FF0000"/>
              </a:solidFill>
              <a:latin typeface="Book Antiqua" pitchFamily="18" charset="0"/>
            </a:endParaRPr>
          </a:p>
        </p:txBody>
      </p:sp>
    </p:spTree>
    <p:extLst>
      <p:ext uri="{BB962C8B-B14F-4D97-AF65-F5344CB8AC3E}">
        <p14:creationId xmlns:p14="http://schemas.microsoft.com/office/powerpoint/2010/main" val="298091429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466730"/>
          </a:xfrm>
        </p:spPr>
        <p:txBody>
          <a:bodyPr>
            <a:normAutofit fontScale="90000"/>
          </a:bodyPr>
          <a:lstStyle/>
          <a:p>
            <a:pPr algn="l"/>
            <a:r>
              <a:rPr lang="fr-FR" sz="4000" b="1" i="0" u="none" strike="noStrike" baseline="0" dirty="0" smtClean="0">
                <a:solidFill>
                  <a:srgbClr val="FF0000"/>
                </a:solidFill>
                <a:latin typeface="Wingdings-Regular"/>
              </a:rPr>
              <a:t></a:t>
            </a:r>
            <a:r>
              <a:rPr lang="fr-FR" sz="4000" b="0" i="0" u="none" strike="noStrike" baseline="0" dirty="0" smtClean="0">
                <a:solidFill>
                  <a:srgbClr val="9A6666"/>
                </a:solidFill>
                <a:latin typeface="Wingdings-Regular"/>
              </a:rPr>
              <a:t> </a:t>
            </a:r>
            <a:r>
              <a:rPr lang="fr-FR" b="0" i="0" u="none" strike="noStrike" baseline="0" dirty="0" smtClean="0">
                <a:solidFill>
                  <a:srgbClr val="000000"/>
                </a:solidFill>
                <a:latin typeface="ArialMT"/>
              </a:rPr>
              <a:t>Etiquettes-mots: jour de la semaine,   </a:t>
            </a:r>
            <a:br>
              <a:rPr lang="fr-FR" b="0" i="0" u="none" strike="noStrike" baseline="0" dirty="0" smtClean="0">
                <a:solidFill>
                  <a:srgbClr val="000000"/>
                </a:solidFill>
                <a:latin typeface="ArialMT"/>
              </a:rPr>
            </a:br>
            <a:r>
              <a:rPr lang="fr-FR" dirty="0">
                <a:solidFill>
                  <a:srgbClr val="000000"/>
                </a:solidFill>
                <a:latin typeface="ArialMT"/>
              </a:rPr>
              <a:t> </a:t>
            </a:r>
            <a:r>
              <a:rPr lang="fr-FR" dirty="0" smtClean="0">
                <a:solidFill>
                  <a:srgbClr val="000000"/>
                </a:solidFill>
                <a:latin typeface="ArialMT"/>
              </a:rPr>
              <a:t>   </a:t>
            </a:r>
            <a:r>
              <a:rPr lang="fr-FR" b="0" i="0" u="none" strike="noStrike" baseline="0" dirty="0" smtClean="0">
                <a:solidFill>
                  <a:srgbClr val="000000"/>
                </a:solidFill>
                <a:latin typeface="ArialMT"/>
              </a:rPr>
              <a:t>mois</a:t>
            </a:r>
            <a:br>
              <a:rPr lang="fr-FR" b="0" i="0" u="none" strike="noStrike" baseline="0" dirty="0" smtClean="0">
                <a:solidFill>
                  <a:srgbClr val="000000"/>
                </a:solidFill>
                <a:latin typeface="ArialMT"/>
              </a:rPr>
            </a:br>
            <a:r>
              <a:rPr lang="fr-FR" sz="4000" b="1" i="0" u="none" strike="noStrike" baseline="0" dirty="0" smtClean="0">
                <a:solidFill>
                  <a:srgbClr val="FF0000"/>
                </a:solidFill>
                <a:latin typeface="Wingdings-Regular"/>
              </a:rPr>
              <a:t></a:t>
            </a:r>
            <a:r>
              <a:rPr lang="fr-FR" sz="4000" b="0" i="0" u="none" strike="noStrike" baseline="0" dirty="0" smtClean="0">
                <a:solidFill>
                  <a:srgbClr val="9A6666"/>
                </a:solidFill>
                <a:latin typeface="Wingdings-Regular"/>
              </a:rPr>
              <a:t> </a:t>
            </a:r>
            <a:r>
              <a:rPr lang="fr-FR" b="0" i="0" u="none" strike="noStrike" baseline="0" dirty="0" smtClean="0">
                <a:solidFill>
                  <a:srgbClr val="000000"/>
                </a:solidFill>
                <a:latin typeface="ArialMT"/>
              </a:rPr>
              <a:t>Solliciter la </a:t>
            </a:r>
            <a:r>
              <a:rPr lang="fr-FR" dirty="0" smtClean="0">
                <a:solidFill>
                  <a:srgbClr val="000000"/>
                </a:solidFill>
                <a:latin typeface="ArialMT"/>
              </a:rPr>
              <a:t>mémoire    </a:t>
            </a:r>
            <a:br>
              <a:rPr lang="fr-FR" dirty="0" smtClean="0">
                <a:solidFill>
                  <a:srgbClr val="000000"/>
                </a:solidFill>
                <a:latin typeface="ArialMT"/>
              </a:rPr>
            </a:br>
            <a:r>
              <a:rPr lang="fr-FR" dirty="0">
                <a:solidFill>
                  <a:srgbClr val="000000"/>
                </a:solidFill>
                <a:latin typeface="ArialMT"/>
              </a:rPr>
              <a:t> </a:t>
            </a:r>
            <a:r>
              <a:rPr lang="fr-FR" dirty="0" smtClean="0">
                <a:solidFill>
                  <a:srgbClr val="000000"/>
                </a:solidFill>
                <a:latin typeface="ArialMT"/>
              </a:rPr>
              <a:t>   visuelle, apprendre à</a:t>
            </a:r>
            <a:r>
              <a:rPr lang="fr-FR" b="0" i="0" u="none" strike="noStrike" baseline="0" dirty="0" smtClean="0">
                <a:solidFill>
                  <a:srgbClr val="000000"/>
                </a:solidFill>
                <a:latin typeface="ArialMT"/>
              </a:rPr>
              <a:t> </a:t>
            </a:r>
            <a:r>
              <a:rPr lang="fr-FR" dirty="0" smtClean="0">
                <a:solidFill>
                  <a:srgbClr val="000000"/>
                </a:solidFill>
                <a:latin typeface="ArialMT"/>
              </a:rPr>
              <a:t>é</a:t>
            </a:r>
            <a:r>
              <a:rPr lang="fr-FR" b="0" i="0" u="none" strike="noStrike" baseline="0" dirty="0" smtClean="0">
                <a:solidFill>
                  <a:srgbClr val="000000"/>
                </a:solidFill>
                <a:latin typeface="ArialMT"/>
              </a:rPr>
              <a:t>peler</a:t>
            </a:r>
            <a:br>
              <a:rPr lang="fr-FR" b="0" i="0" u="none" strike="noStrike" baseline="0" dirty="0" smtClean="0">
                <a:solidFill>
                  <a:srgbClr val="000000"/>
                </a:solidFill>
                <a:latin typeface="ArialMT"/>
              </a:rPr>
            </a:br>
            <a:r>
              <a:rPr lang="fr-FR" sz="4000" b="1" i="0" u="none" strike="noStrike" baseline="0" dirty="0" smtClean="0">
                <a:solidFill>
                  <a:srgbClr val="FF0000"/>
                </a:solidFill>
                <a:latin typeface="Wingdings-Regular"/>
              </a:rPr>
              <a:t></a:t>
            </a:r>
            <a:r>
              <a:rPr lang="fr-FR" sz="4000" b="0" i="0" u="none" strike="noStrike" baseline="0" dirty="0" smtClean="0">
                <a:solidFill>
                  <a:srgbClr val="9A6666"/>
                </a:solidFill>
                <a:latin typeface="Wingdings-Regular"/>
              </a:rPr>
              <a:t> </a:t>
            </a:r>
            <a:r>
              <a:rPr lang="fr-FR" b="0" i="0" u="none" strike="noStrike" baseline="0" dirty="0" smtClean="0">
                <a:solidFill>
                  <a:srgbClr val="000000"/>
                </a:solidFill>
                <a:latin typeface="ArialMT"/>
              </a:rPr>
              <a:t>Limiter les parasites visuels : table</a:t>
            </a:r>
            <a:br>
              <a:rPr lang="fr-FR" b="0" i="0" u="none" strike="noStrike" baseline="0" dirty="0" smtClean="0">
                <a:solidFill>
                  <a:srgbClr val="000000"/>
                </a:solidFill>
                <a:latin typeface="ArialMT"/>
              </a:rPr>
            </a:br>
            <a:r>
              <a:rPr lang="fr-FR" b="0" i="0" u="none" strike="noStrike" baseline="0" dirty="0" smtClean="0">
                <a:solidFill>
                  <a:srgbClr val="000000"/>
                </a:solidFill>
                <a:latin typeface="ArialMT"/>
              </a:rPr>
              <a:t>    vide, outils rassemblés (gobelet)</a:t>
            </a:r>
            <a:br>
              <a:rPr lang="fr-FR" b="0" i="0" u="none" strike="noStrike" baseline="0" dirty="0" smtClean="0">
                <a:solidFill>
                  <a:srgbClr val="000000"/>
                </a:solidFill>
                <a:latin typeface="ArialMT"/>
              </a:rPr>
            </a:br>
            <a:r>
              <a:rPr lang="fr-FR" sz="4000" b="1" i="0" u="none" strike="noStrike" baseline="0" dirty="0" smtClean="0">
                <a:solidFill>
                  <a:srgbClr val="FF0000"/>
                </a:solidFill>
                <a:latin typeface="Wingdings-Regular"/>
              </a:rPr>
              <a:t></a:t>
            </a:r>
            <a:r>
              <a:rPr lang="fr-FR" sz="4000" b="0" i="0" u="none" strike="noStrike" baseline="0" dirty="0" smtClean="0">
                <a:solidFill>
                  <a:srgbClr val="9A6666"/>
                </a:solidFill>
                <a:latin typeface="Wingdings-Regular"/>
              </a:rPr>
              <a:t> </a:t>
            </a:r>
            <a:r>
              <a:rPr lang="fr-FR" b="0" i="0" u="none" strike="noStrike" baseline="0" dirty="0" smtClean="0">
                <a:solidFill>
                  <a:srgbClr val="000000"/>
                </a:solidFill>
                <a:latin typeface="ArialMT"/>
              </a:rPr>
              <a:t>Apprendre à organiser le</a:t>
            </a:r>
            <a:br>
              <a:rPr lang="fr-FR" b="0" i="0" u="none" strike="noStrike" baseline="0" dirty="0" smtClean="0">
                <a:solidFill>
                  <a:srgbClr val="000000"/>
                </a:solidFill>
                <a:latin typeface="ArialMT"/>
              </a:rPr>
            </a:br>
            <a:r>
              <a:rPr lang="fr-FR" b="0" i="0" u="none" strike="noStrike" baseline="0" dirty="0" smtClean="0">
                <a:solidFill>
                  <a:srgbClr val="000000"/>
                </a:solidFill>
                <a:latin typeface="ArialMT"/>
              </a:rPr>
              <a:t>   cartable(couleurs)</a:t>
            </a:r>
            <a:br>
              <a:rPr lang="fr-FR" b="0" i="0" u="none" strike="noStrike" baseline="0" dirty="0" smtClean="0">
                <a:solidFill>
                  <a:srgbClr val="000000"/>
                </a:solidFill>
                <a:latin typeface="ArialMT"/>
              </a:rPr>
            </a:br>
            <a:r>
              <a:rPr lang="fr-FR" sz="4000" b="1" i="0" u="none" strike="noStrike" baseline="0" dirty="0" smtClean="0">
                <a:solidFill>
                  <a:srgbClr val="FF0000"/>
                </a:solidFill>
                <a:latin typeface="Wingdings-Regular"/>
              </a:rPr>
              <a:t></a:t>
            </a:r>
            <a:r>
              <a:rPr lang="fr-FR" sz="4000" b="0" i="0" u="none" strike="noStrike" baseline="0" dirty="0" smtClean="0">
                <a:solidFill>
                  <a:srgbClr val="9A6666"/>
                </a:solidFill>
                <a:latin typeface="Wingdings-Regular"/>
              </a:rPr>
              <a:t> </a:t>
            </a:r>
            <a:r>
              <a:rPr lang="fr-FR" b="0" i="0" u="none" strike="noStrike" baseline="0" dirty="0" smtClean="0">
                <a:solidFill>
                  <a:srgbClr val="000000"/>
                </a:solidFill>
                <a:latin typeface="ArialMT"/>
              </a:rPr>
              <a:t>Surligner, souligner selon les     </a:t>
            </a:r>
            <a:br>
              <a:rPr lang="fr-FR" b="0" i="0" u="none" strike="noStrike" baseline="0" dirty="0" smtClean="0">
                <a:solidFill>
                  <a:srgbClr val="000000"/>
                </a:solidFill>
                <a:latin typeface="ArialMT"/>
              </a:rPr>
            </a:br>
            <a:r>
              <a:rPr lang="fr-FR" dirty="0">
                <a:solidFill>
                  <a:srgbClr val="000000"/>
                </a:solidFill>
                <a:latin typeface="ArialMT"/>
              </a:rPr>
              <a:t> </a:t>
            </a:r>
            <a:r>
              <a:rPr lang="fr-FR" dirty="0" smtClean="0">
                <a:solidFill>
                  <a:srgbClr val="000000"/>
                </a:solidFill>
                <a:latin typeface="ArialMT"/>
              </a:rPr>
              <a:t>   </a:t>
            </a:r>
            <a:r>
              <a:rPr lang="fr-FR" b="0" i="0" u="none" strike="noStrike" baseline="0" dirty="0" smtClean="0">
                <a:solidFill>
                  <a:srgbClr val="000000"/>
                </a:solidFill>
                <a:latin typeface="ArialMT"/>
              </a:rPr>
              <a:t>consignes.</a:t>
            </a:r>
            <a:endParaRPr lang="fr-FR" dirty="0"/>
          </a:p>
        </p:txBody>
      </p:sp>
    </p:spTree>
    <p:extLst>
      <p:ext uri="{BB962C8B-B14F-4D97-AF65-F5344CB8AC3E}">
        <p14:creationId xmlns:p14="http://schemas.microsoft.com/office/powerpoint/2010/main" val="9244777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Espace réservé du contenu 2"/>
          <p:cNvSpPr>
            <a:spLocks noGrp="1"/>
          </p:cNvSpPr>
          <p:nvPr>
            <p:ph idx="1"/>
          </p:nvPr>
        </p:nvSpPr>
        <p:spPr>
          <a:xfrm>
            <a:off x="179512" y="332656"/>
            <a:ext cx="8784976" cy="6408712"/>
          </a:xfrm>
          <a:ln>
            <a:solidFill>
              <a:srgbClr val="663300"/>
            </a:solidFill>
            <a:miter lim="800000"/>
            <a:headEnd/>
            <a:tailEnd/>
          </a:ln>
        </p:spPr>
        <p:txBody>
          <a:bodyPr/>
          <a:lstStyle/>
          <a:p>
            <a:pPr algn="ctr">
              <a:buFontTx/>
              <a:buNone/>
            </a:pPr>
            <a:endParaRPr lang="fr-BE" b="1" dirty="0" smtClean="0">
              <a:solidFill>
                <a:schemeClr val="bg2">
                  <a:lumMod val="10000"/>
                </a:schemeClr>
              </a:solidFill>
              <a:latin typeface="Book Antiqua" pitchFamily="18" charset="0"/>
            </a:endParaRPr>
          </a:p>
          <a:p>
            <a:pPr algn="ctr">
              <a:buFontTx/>
              <a:buNone/>
            </a:pPr>
            <a:r>
              <a:rPr lang="fr-BE" b="1" dirty="0">
                <a:solidFill>
                  <a:srgbClr val="FF0000"/>
                </a:solidFill>
                <a:latin typeface="Book Antiqua" pitchFamily="18" charset="0"/>
              </a:rPr>
              <a:t>L</a:t>
            </a:r>
            <a:r>
              <a:rPr lang="fr-BE" b="1" dirty="0" smtClean="0">
                <a:solidFill>
                  <a:srgbClr val="FF0000"/>
                </a:solidFill>
                <a:latin typeface="Book Antiqua" pitchFamily="18" charset="0"/>
              </a:rPr>
              <a:t>’acquisition, le perfectionnement  et le maintien des activités motrices dépend </a:t>
            </a:r>
            <a:r>
              <a:rPr lang="fr-BE" b="1" dirty="0" smtClean="0">
                <a:solidFill>
                  <a:schemeClr val="bg2">
                    <a:lumMod val="10000"/>
                  </a:schemeClr>
                </a:solidFill>
                <a:latin typeface="Book Antiqua" pitchFamily="18" charset="0"/>
              </a:rPr>
              <a:t>:</a:t>
            </a:r>
          </a:p>
          <a:p>
            <a:pPr>
              <a:buFont typeface="Wingdings" pitchFamily="2" charset="2"/>
              <a:buChar char="q"/>
            </a:pPr>
            <a:r>
              <a:rPr lang="fr-BE" b="1" dirty="0" smtClean="0">
                <a:solidFill>
                  <a:schemeClr val="bg2">
                    <a:lumMod val="10000"/>
                  </a:schemeClr>
                </a:solidFill>
                <a:latin typeface="Book Antiqua" pitchFamily="18" charset="0"/>
              </a:rPr>
              <a:t> De la force musculaire, </a:t>
            </a:r>
          </a:p>
          <a:p>
            <a:pPr>
              <a:buFont typeface="Wingdings" pitchFamily="2" charset="2"/>
              <a:buChar char="q"/>
            </a:pPr>
            <a:r>
              <a:rPr lang="fr-BE" b="1" dirty="0" smtClean="0">
                <a:solidFill>
                  <a:schemeClr val="bg2">
                    <a:lumMod val="10000"/>
                  </a:schemeClr>
                </a:solidFill>
                <a:latin typeface="Book Antiqua" pitchFamily="18" charset="0"/>
              </a:rPr>
              <a:t> De la posture, </a:t>
            </a:r>
          </a:p>
          <a:p>
            <a:pPr>
              <a:buFont typeface="Wingdings" pitchFamily="2" charset="2"/>
              <a:buChar char="q"/>
            </a:pPr>
            <a:r>
              <a:rPr lang="fr-BE" b="1" dirty="0" smtClean="0">
                <a:solidFill>
                  <a:schemeClr val="bg2">
                    <a:lumMod val="10000"/>
                  </a:schemeClr>
                </a:solidFill>
                <a:latin typeface="Book Antiqua" pitchFamily="18" charset="0"/>
              </a:rPr>
              <a:t> De la motricité fine et non fine, </a:t>
            </a:r>
          </a:p>
          <a:p>
            <a:pPr>
              <a:buFont typeface="Wingdings" pitchFamily="2" charset="2"/>
              <a:buChar char="q"/>
            </a:pPr>
            <a:r>
              <a:rPr lang="fr-BE" b="1" dirty="0" smtClean="0">
                <a:solidFill>
                  <a:schemeClr val="bg2">
                    <a:lumMod val="10000"/>
                  </a:schemeClr>
                </a:solidFill>
                <a:latin typeface="Book Antiqua" pitchFamily="18" charset="0"/>
              </a:rPr>
              <a:t> De la  latéralisation, </a:t>
            </a:r>
          </a:p>
          <a:p>
            <a:pPr>
              <a:buFont typeface="Wingdings" pitchFamily="2" charset="2"/>
              <a:buChar char="q"/>
            </a:pPr>
            <a:r>
              <a:rPr lang="fr-BE" b="1" dirty="0" smtClean="0">
                <a:solidFill>
                  <a:schemeClr val="bg2">
                    <a:lumMod val="10000"/>
                  </a:schemeClr>
                </a:solidFill>
                <a:latin typeface="Book Antiqua" pitchFamily="18" charset="0"/>
              </a:rPr>
              <a:t> Du langage, </a:t>
            </a:r>
          </a:p>
          <a:p>
            <a:pPr>
              <a:buFont typeface="Wingdings" pitchFamily="2" charset="2"/>
              <a:buChar char="q"/>
            </a:pPr>
            <a:r>
              <a:rPr lang="fr-BE" b="1" dirty="0" smtClean="0">
                <a:solidFill>
                  <a:schemeClr val="bg2">
                    <a:lumMod val="10000"/>
                  </a:schemeClr>
                </a:solidFill>
                <a:latin typeface="Book Antiqua" pitchFamily="18" charset="0"/>
              </a:rPr>
              <a:t> De la mobilité…</a:t>
            </a:r>
            <a:endParaRPr lang="fr-BE" b="1" dirty="0" smtClean="0">
              <a:solidFill>
                <a:srgbClr val="0070C0"/>
              </a:solidFill>
              <a:latin typeface="Book Antiqua" pitchFamily="18" charset="0"/>
            </a:endParaRPr>
          </a:p>
        </p:txBody>
      </p:sp>
    </p:spTree>
    <p:extLst>
      <p:ext uri="{BB962C8B-B14F-4D97-AF65-F5344CB8AC3E}">
        <p14:creationId xmlns:p14="http://schemas.microsoft.com/office/powerpoint/2010/main" val="416667718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928992" cy="6394722"/>
          </a:xfrm>
        </p:spPr>
        <p:txBody>
          <a:bodyPr/>
          <a:lstStyle/>
          <a:p>
            <a:pPr algn="l"/>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Photocopies, pour les cours trop</a:t>
            </a:r>
            <a:br>
              <a:rPr lang="fr-FR" b="1" i="0" u="none" strike="noStrike" baseline="0" dirty="0" smtClean="0">
                <a:solidFill>
                  <a:srgbClr val="000000"/>
                </a:solidFill>
                <a:latin typeface="Book Antiqua" pitchFamily="18" charset="0"/>
              </a:rPr>
            </a:br>
            <a:r>
              <a:rPr lang="fr-FR" b="1" i="0" u="none" strike="noStrike" baseline="0" dirty="0" smtClean="0">
                <a:solidFill>
                  <a:srgbClr val="000000"/>
                </a:solidFill>
                <a:latin typeface="Book Antiqua" pitchFamily="18" charset="0"/>
              </a:rPr>
              <a:t>    longs, donner du temps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supplémentaire</a:t>
            </a:r>
            <a:br>
              <a:rPr lang="fr-FR"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b="1" i="0" u="none" strike="noStrike" baseline="0" dirty="0" smtClean="0">
                <a:solidFill>
                  <a:srgbClr val="000000"/>
                </a:solidFill>
                <a:latin typeface="Book Antiqua" pitchFamily="18" charset="0"/>
              </a:rPr>
              <a:t>Mais ne pas supprimer les    </a:t>
            </a:r>
            <a:br>
              <a:rPr lang="fr-FR" b="1" i="0" u="none" strike="noStrike" baseline="0" dirty="0" smtClean="0">
                <a:solidFill>
                  <a:srgbClr val="000000"/>
                </a:solidFill>
                <a:latin typeface="Book Antiqua" pitchFamily="18" charset="0"/>
              </a:rPr>
            </a:br>
            <a:r>
              <a:rPr lang="fr-FR" b="1" dirty="0">
                <a:solidFill>
                  <a:srgbClr val="000000"/>
                </a:solidFill>
                <a:latin typeface="Book Antiqua" pitchFamily="18" charset="0"/>
              </a:rPr>
              <a:t> </a:t>
            </a:r>
            <a:r>
              <a:rPr lang="fr-FR" b="1" dirty="0" smtClean="0">
                <a:solidFill>
                  <a:srgbClr val="000000"/>
                </a:solidFill>
                <a:latin typeface="Book Antiqua" pitchFamily="18" charset="0"/>
              </a:rPr>
              <a:t>   </a:t>
            </a:r>
            <a:r>
              <a:rPr lang="fr-FR" b="1" i="0" u="none" strike="noStrike" baseline="0" dirty="0" smtClean="0">
                <a:solidFill>
                  <a:srgbClr val="000000"/>
                </a:solidFill>
                <a:latin typeface="Book Antiqua" pitchFamily="18" charset="0"/>
              </a:rPr>
              <a:t>recréations….</a:t>
            </a:r>
            <a:endParaRPr lang="fr-FR" b="1" dirty="0">
              <a:latin typeface="Book Antiqua" pitchFamily="18" charset="0"/>
            </a:endParaRPr>
          </a:p>
        </p:txBody>
      </p:sp>
    </p:spTree>
    <p:extLst>
      <p:ext uri="{BB962C8B-B14F-4D97-AF65-F5344CB8AC3E}">
        <p14:creationId xmlns:p14="http://schemas.microsoft.com/office/powerpoint/2010/main" val="1034779997"/>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980728"/>
            <a:ext cx="8712968" cy="4104456"/>
          </a:xfrm>
        </p:spPr>
        <p:txBody>
          <a:bodyPr>
            <a:normAutofit/>
          </a:bodyPr>
          <a:lstStyle/>
          <a:p>
            <a:r>
              <a:rPr lang="fr-FR" sz="3600" b="1" dirty="0" smtClean="0">
                <a:solidFill>
                  <a:srgbClr val="FF0000"/>
                </a:solidFill>
                <a:latin typeface="Arial Black" pitchFamily="34" charset="0"/>
              </a:rPr>
              <a:t>III- ÉTIOPATHOGENIE DES TROUBLES MOTEURS            CHEZ L’ENFANT :</a:t>
            </a:r>
            <a:endParaRPr lang="fr-FR" sz="5300" b="1" dirty="0">
              <a:solidFill>
                <a:srgbClr val="7030A0"/>
              </a:solidFill>
              <a:latin typeface="Arial Black" pitchFamily="34" charset="0"/>
            </a:endParaRPr>
          </a:p>
        </p:txBody>
      </p:sp>
    </p:spTree>
    <p:extLst>
      <p:ext uri="{BB962C8B-B14F-4D97-AF65-F5344CB8AC3E}">
        <p14:creationId xmlns:p14="http://schemas.microsoft.com/office/powerpoint/2010/main" val="75411630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94722"/>
          </a:xfrm>
        </p:spPr>
        <p:txBody>
          <a:bodyPr>
            <a:normAutofit/>
          </a:bodyPr>
          <a:lstStyle/>
          <a:p>
            <a:pPr marL="571500" indent="-571500" algn="l">
              <a:buFont typeface="Wingdings" pitchFamily="2" charset="2"/>
              <a:buChar char="q"/>
            </a:pPr>
            <a:r>
              <a:rPr lang="fr-FR" sz="4000" b="1" i="0" u="none" strike="noStrike" baseline="0" dirty="0" smtClean="0">
                <a:solidFill>
                  <a:srgbClr val="FF0000"/>
                </a:solidFill>
                <a:latin typeface="Book Antiqua" pitchFamily="18" charset="0"/>
              </a:rPr>
              <a:t>Les déficiences motrices </a:t>
            </a:r>
            <a:r>
              <a:rPr lang="fr-FR" sz="4000" b="1" i="0" u="none" strike="noStrike" baseline="0" dirty="0" smtClean="0">
                <a:solidFill>
                  <a:srgbClr val="000000"/>
                </a:solidFill>
                <a:latin typeface="Book Antiqua" pitchFamily="18" charset="0"/>
              </a:rPr>
              <a:t>peuvent être de degré très variable et entrainer plusieurs  handicaps</a:t>
            </a:r>
            <a:r>
              <a:rPr lang="fr-FR" sz="4000" b="1" dirty="0">
                <a:solidFill>
                  <a:srgbClr val="000000"/>
                </a:solidFill>
                <a:latin typeface="Book Antiqua" pitchFamily="18" charset="0"/>
              </a:rPr>
              <a:t>. Elles </a:t>
            </a:r>
            <a:r>
              <a:rPr lang="fr-FR" sz="4000" b="1" dirty="0" smtClean="0">
                <a:solidFill>
                  <a:srgbClr val="000000"/>
                </a:solidFill>
                <a:latin typeface="Book Antiqua" pitchFamily="18" charset="0"/>
              </a:rPr>
              <a:t>peuvent être:  </a:t>
            </a:r>
            <a:r>
              <a:rPr lang="fr-FR" sz="4000" b="1" i="0" u="none" strike="noStrike" baseline="0" dirty="0" smtClean="0">
                <a:solidFill>
                  <a:srgbClr val="000000"/>
                </a:solidFill>
                <a:latin typeface="Book Antiqua" pitchFamily="18" charset="0"/>
              </a:rPr>
              <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i="0" u="none" strike="noStrike" baseline="0" dirty="0" smtClean="0">
                <a:latin typeface="Book Antiqua" pitchFamily="18" charset="0"/>
              </a:rPr>
              <a:t>S</a:t>
            </a:r>
            <a:r>
              <a:rPr lang="fr-FR" sz="4000" b="1" i="0" u="none" strike="noStrike" baseline="0" dirty="0" smtClean="0">
                <a:solidFill>
                  <a:srgbClr val="000000"/>
                </a:solidFill>
                <a:latin typeface="Book Antiqua" pitchFamily="18" charset="0"/>
              </a:rPr>
              <a:t>tables,  </a:t>
            </a:r>
            <a:br>
              <a:rPr lang="fr-FR" sz="4000" b="1" i="0" u="none" strike="noStrike" baseline="0" dirty="0" smtClean="0">
                <a:solidFill>
                  <a:srgbClr val="000000"/>
                </a:solidFill>
                <a:latin typeface="Book Antiqua" pitchFamily="18" charset="0"/>
              </a:rPr>
            </a:br>
            <a:r>
              <a:rPr lang="fr-FR" sz="4000" b="1" dirty="0" smtClean="0">
                <a:solidFill>
                  <a:srgbClr val="FF0000"/>
                </a:solidFill>
                <a:latin typeface="Book Antiqua" pitchFamily="18" charset="0"/>
              </a:rPr>
              <a:t></a:t>
            </a:r>
            <a:r>
              <a:rPr lang="fr-FR" sz="4000" b="1" dirty="0" smtClean="0">
                <a:solidFill>
                  <a:srgbClr val="000000"/>
                </a:solidFill>
                <a:latin typeface="Book Antiqua" pitchFamily="18" charset="0"/>
              </a:rPr>
              <a:t> É</a:t>
            </a:r>
            <a:r>
              <a:rPr lang="fr-FR" sz="4000" b="1" i="0" u="none" strike="noStrike" baseline="0" dirty="0" smtClean="0">
                <a:solidFill>
                  <a:srgbClr val="000000"/>
                </a:solidFill>
                <a:latin typeface="Book Antiqua" pitchFamily="18" charset="0"/>
              </a:rPr>
              <a:t>volutives.</a:t>
            </a:r>
            <a:br>
              <a:rPr lang="fr-FR" sz="4000" b="1" i="0" u="none" strike="noStrike" baseline="0" dirty="0" smtClean="0">
                <a:solidFill>
                  <a:srgbClr val="000000"/>
                </a:solidFill>
                <a:latin typeface="Book Antiqua" pitchFamily="18" charset="0"/>
              </a:rPr>
            </a:br>
            <a:r>
              <a:rPr lang="fr-FR" sz="4000" b="1" i="0" u="none" strike="noStrike" baseline="0" dirty="0" smtClean="0">
                <a:solidFill>
                  <a:srgbClr val="FF0000"/>
                </a:solidFill>
                <a:latin typeface="Book Antiqua" pitchFamily="18" charset="0"/>
              </a:rPr>
              <a:t></a:t>
            </a:r>
            <a:r>
              <a:rPr lang="fr-FR" sz="4000" b="1" i="0" u="none" strike="noStrike" baseline="0" dirty="0" smtClean="0">
                <a:solidFill>
                  <a:srgbClr val="9A6666"/>
                </a:solidFill>
                <a:latin typeface="Book Antiqua" pitchFamily="18" charset="0"/>
              </a:rPr>
              <a:t> </a:t>
            </a:r>
            <a:r>
              <a:rPr lang="fr-FR" sz="4000" b="1" i="0" u="none" strike="noStrike" baseline="0" dirty="0" smtClean="0">
                <a:solidFill>
                  <a:srgbClr val="000000"/>
                </a:solidFill>
                <a:latin typeface="Book Antiqua" pitchFamily="18" charset="0"/>
              </a:rPr>
              <a:t>Congénitales;</a:t>
            </a:r>
            <a:br>
              <a:rPr lang="fr-FR" sz="4000" b="1" i="0" u="none" strike="noStrike" baseline="0" dirty="0" smtClean="0">
                <a:solidFill>
                  <a:srgbClr val="000000"/>
                </a:solidFill>
                <a:latin typeface="Book Antiqua" pitchFamily="18" charset="0"/>
              </a:rPr>
            </a:br>
            <a:r>
              <a:rPr lang="fr-FR" sz="4000" b="1" dirty="0">
                <a:solidFill>
                  <a:srgbClr val="000000"/>
                </a:solidFill>
                <a:latin typeface="Book Antiqua" pitchFamily="18" charset="0"/>
              </a:rPr>
              <a:t> </a:t>
            </a:r>
            <a:r>
              <a:rPr lang="fr-FR" sz="4000" b="1" dirty="0">
                <a:solidFill>
                  <a:srgbClr val="FF0000"/>
                </a:solidFill>
                <a:latin typeface="Book Antiqua" pitchFamily="18" charset="0"/>
              </a:rPr>
              <a:t></a:t>
            </a:r>
            <a:r>
              <a:rPr lang="fr-FR" sz="4000" b="1" i="0" u="none" strike="noStrike" baseline="0" dirty="0" smtClean="0">
                <a:solidFill>
                  <a:srgbClr val="000000"/>
                </a:solidFill>
                <a:latin typeface="Book Antiqua" pitchFamily="18" charset="0"/>
              </a:rPr>
              <a:t> </a:t>
            </a:r>
            <a:r>
              <a:rPr lang="fr-FR" sz="4000" b="1" dirty="0">
                <a:solidFill>
                  <a:srgbClr val="000000"/>
                </a:solidFill>
                <a:latin typeface="Book Antiqua" pitchFamily="18" charset="0"/>
              </a:rPr>
              <a:t>A</a:t>
            </a:r>
            <a:r>
              <a:rPr lang="fr-FR" sz="4000" b="1" i="0" u="none" strike="noStrike" baseline="0" dirty="0" smtClean="0">
                <a:solidFill>
                  <a:srgbClr val="000000"/>
                </a:solidFill>
                <a:latin typeface="Book Antiqua" pitchFamily="18" charset="0"/>
              </a:rPr>
              <a:t>cquises.</a:t>
            </a:r>
            <a:r>
              <a:rPr lang="fr-FR" sz="4000" b="1" dirty="0">
                <a:solidFill>
                  <a:srgbClr val="FF0000"/>
                </a:solidFill>
                <a:latin typeface="Book Antiqua" pitchFamily="18" charset="0"/>
              </a:rPr>
              <a:t> </a:t>
            </a:r>
            <a:endParaRPr lang="fr-FR" sz="4000" b="1" dirty="0">
              <a:latin typeface="Book Antiqua" pitchFamily="18" charset="0"/>
            </a:endParaRPr>
          </a:p>
        </p:txBody>
      </p:sp>
    </p:spTree>
    <p:extLst>
      <p:ext uri="{BB962C8B-B14F-4D97-AF65-F5344CB8AC3E}">
        <p14:creationId xmlns:p14="http://schemas.microsoft.com/office/powerpoint/2010/main" val="38050689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94722"/>
          </a:xfrm>
        </p:spPr>
        <p:txBody>
          <a:bodyPr>
            <a:normAutofit fontScale="90000"/>
          </a:bodyPr>
          <a:lstStyle/>
          <a:p>
            <a:r>
              <a:rPr lang="fr-FR" b="1" i="0" u="none" strike="noStrike" baseline="0" dirty="0" smtClean="0">
                <a:solidFill>
                  <a:srgbClr val="FF0000"/>
                </a:solidFill>
                <a:latin typeface="Book Antiqua" pitchFamily="18" charset="0"/>
              </a:rPr>
              <a:t>La déficience motrice relève de plusieurs origines : </a:t>
            </a:r>
            <a:br>
              <a:rPr lang="fr-FR" b="1" i="0" u="none" strike="noStrike" baseline="0" dirty="0" smtClean="0">
                <a:solidFill>
                  <a:srgbClr val="FF0000"/>
                </a:solidFill>
                <a:latin typeface="Book Antiqua" pitchFamily="18" charset="0"/>
              </a:rPr>
            </a:br>
            <a:r>
              <a:rPr lang="fr-FR" b="1" i="0" u="none" strike="noStrike" baseline="0" dirty="0" smtClean="0">
                <a:solidFill>
                  <a:srgbClr val="000000"/>
                </a:solidFill>
                <a:latin typeface="Book Antiqua" pitchFamily="18" charset="0"/>
              </a:rPr>
              <a:t/>
            </a:r>
            <a:br>
              <a:rPr lang="fr-FR" b="1" i="0" u="none" strike="noStrike" baseline="0" dirty="0" smtClean="0">
                <a:solidFill>
                  <a:srgbClr val="000000"/>
                </a:solidFill>
                <a:latin typeface="Book Antiqua" pitchFamily="18" charset="0"/>
              </a:rPr>
            </a:br>
            <a:r>
              <a:rPr lang="fr-FR" sz="3600" b="1" dirty="0" smtClean="0">
                <a:solidFill>
                  <a:srgbClr val="FF0000"/>
                </a:solidFill>
                <a:latin typeface="Arial Black" pitchFamily="34" charset="0"/>
              </a:rPr>
              <a:t>III.I - </a:t>
            </a:r>
            <a:r>
              <a:rPr lang="fr-FR" sz="4000" b="1" i="0" u="sng" strike="noStrike" baseline="0" dirty="0" smtClean="0">
                <a:solidFill>
                  <a:srgbClr val="FF0000"/>
                </a:solidFill>
                <a:latin typeface="Arial Black" pitchFamily="34" charset="0"/>
              </a:rPr>
              <a:t>ORIGINE CÉRÉBRALE</a:t>
            </a:r>
            <a:r>
              <a:rPr lang="fr-FR" sz="4000" b="1" i="0" u="none" strike="noStrike" baseline="0" dirty="0" smtClean="0">
                <a:solidFill>
                  <a:srgbClr val="000000"/>
                </a:solidFill>
                <a:latin typeface="Arial Black" pitchFamily="34" charset="0"/>
              </a:rPr>
              <a:t>: </a:t>
            </a:r>
            <a:br>
              <a:rPr lang="fr-FR" sz="4000" b="1" i="0" u="none" strike="noStrike" baseline="0" dirty="0" smtClean="0">
                <a:solidFill>
                  <a:srgbClr val="000000"/>
                </a:solidFill>
                <a:latin typeface="Arial Black" pitchFamily="34" charset="0"/>
              </a:rPr>
            </a:br>
            <a:r>
              <a:rPr lang="fr-FR" sz="4000" b="1" i="0" u="none" strike="noStrike" dirty="0" smtClean="0">
                <a:solidFill>
                  <a:srgbClr val="000000"/>
                </a:solidFill>
                <a:latin typeface="Arial Black" pitchFamily="34" charset="0"/>
              </a:rPr>
              <a:t>     </a:t>
            </a:r>
            <a:r>
              <a:rPr lang="fr-FR" sz="4000" b="1" i="0" u="none" strike="noStrike" dirty="0" smtClean="0">
                <a:solidFill>
                  <a:srgbClr val="7030A0"/>
                </a:solidFill>
                <a:latin typeface="Arial Black" pitchFamily="34" charset="0"/>
              </a:rPr>
              <a:t>(</a:t>
            </a:r>
            <a:r>
              <a:rPr lang="fr-FR" sz="4000" b="1" i="0" u="none" strike="noStrike" baseline="0" dirty="0" smtClean="0">
                <a:solidFill>
                  <a:srgbClr val="7030A0"/>
                </a:solidFill>
                <a:latin typeface="Arial Black" pitchFamily="34" charset="0"/>
              </a:rPr>
              <a:t>IMC ou IMOC)</a:t>
            </a:r>
            <a:r>
              <a:rPr lang="fr-FR" sz="4000" b="1" dirty="0">
                <a:solidFill>
                  <a:srgbClr val="7030A0"/>
                </a:solidFill>
                <a:latin typeface="Arial Black" pitchFamily="34" charset="0"/>
              </a:rPr>
              <a:t> </a:t>
            </a:r>
            <a:r>
              <a:rPr lang="fr-FR" sz="4000" b="1" dirty="0" smtClean="0">
                <a:solidFill>
                  <a:srgbClr val="7030A0"/>
                </a:solidFill>
                <a:latin typeface="Arial Black" pitchFamily="34" charset="0"/>
              </a:rPr>
              <a:t>- </a:t>
            </a:r>
            <a:r>
              <a:rPr lang="fr-FR" sz="4000" b="1" dirty="0">
                <a:solidFill>
                  <a:srgbClr val="7030A0"/>
                </a:solidFill>
                <a:latin typeface="Arial Black" pitchFamily="34" charset="0"/>
              </a:rPr>
              <a:t>t</a:t>
            </a:r>
            <a:r>
              <a:rPr lang="fr-FR" sz="4000" b="1" u="none" strike="noStrike" baseline="0" dirty="0" smtClean="0">
                <a:solidFill>
                  <a:srgbClr val="7030A0"/>
                </a:solidFill>
                <a:latin typeface="Arial Black" pitchFamily="34" charset="0"/>
              </a:rPr>
              <a:t>raumatisme  </a:t>
            </a:r>
            <a:br>
              <a:rPr lang="fr-FR" sz="4000" b="1" u="none" strike="noStrike" baseline="0" dirty="0" smtClean="0">
                <a:solidFill>
                  <a:srgbClr val="7030A0"/>
                </a:solidFill>
                <a:latin typeface="Arial Black" pitchFamily="34" charset="0"/>
              </a:rPr>
            </a:br>
            <a:r>
              <a:rPr lang="fr-FR" sz="4000" b="1" dirty="0">
                <a:solidFill>
                  <a:srgbClr val="7030A0"/>
                </a:solidFill>
                <a:latin typeface="Arial Black" pitchFamily="34" charset="0"/>
              </a:rPr>
              <a:t> </a:t>
            </a:r>
            <a:r>
              <a:rPr lang="fr-FR" sz="4000" b="1" dirty="0" smtClean="0">
                <a:solidFill>
                  <a:srgbClr val="7030A0"/>
                </a:solidFill>
                <a:latin typeface="Arial Black" pitchFamily="34" charset="0"/>
              </a:rPr>
              <a:t>     </a:t>
            </a:r>
            <a:r>
              <a:rPr lang="fr-FR" sz="4000" b="1" u="none" strike="noStrike" baseline="0" dirty="0" smtClean="0">
                <a:solidFill>
                  <a:srgbClr val="7030A0"/>
                </a:solidFill>
                <a:latin typeface="Arial Black" pitchFamily="34" charset="0"/>
              </a:rPr>
              <a:t>crânien…</a:t>
            </a:r>
            <a:br>
              <a:rPr lang="fr-FR" sz="4000" b="1" u="none" strike="noStrike" baseline="0" dirty="0" smtClean="0">
                <a:solidFill>
                  <a:srgbClr val="7030A0"/>
                </a:solidFill>
                <a:latin typeface="Arial Black" pitchFamily="34" charset="0"/>
              </a:rPr>
            </a:br>
            <a:r>
              <a:rPr lang="fr-FR" sz="3600" b="1" dirty="0" smtClean="0">
                <a:solidFill>
                  <a:srgbClr val="FF0000"/>
                </a:solidFill>
                <a:latin typeface="Arial Black" pitchFamily="34" charset="0"/>
              </a:rPr>
              <a:t>III.II-</a:t>
            </a:r>
            <a:r>
              <a:rPr lang="fr-FR" sz="3600" b="1" i="0" u="none" strike="noStrike" baseline="0" dirty="0" smtClean="0">
                <a:solidFill>
                  <a:srgbClr val="9A6666"/>
                </a:solidFill>
                <a:latin typeface="Arial Black" pitchFamily="34" charset="0"/>
              </a:rPr>
              <a:t> </a:t>
            </a:r>
            <a:r>
              <a:rPr lang="fr-FR" sz="4000" b="1" i="0" u="sng" strike="noStrike" baseline="0" dirty="0" smtClean="0">
                <a:solidFill>
                  <a:srgbClr val="FF0000"/>
                </a:solidFill>
                <a:latin typeface="Arial Black" pitchFamily="34" charset="0"/>
              </a:rPr>
              <a:t>ORIGINE NEUROLOGIQUE</a:t>
            </a:r>
            <a:r>
              <a:rPr lang="fr-FR" sz="4000" b="1" i="0" u="none" strike="noStrike" baseline="0" dirty="0" smtClean="0">
                <a:solidFill>
                  <a:srgbClr val="FF0000"/>
                </a:solidFill>
                <a:latin typeface="Arial Black" pitchFamily="34" charset="0"/>
              </a:rPr>
              <a:t>:   </a:t>
            </a:r>
            <a:br>
              <a:rPr lang="fr-FR" sz="4000" b="1" i="0" u="none" strike="noStrike" baseline="0" dirty="0" smtClean="0">
                <a:solidFill>
                  <a:srgbClr val="FF0000"/>
                </a:solidFill>
                <a:latin typeface="Arial Black" pitchFamily="34" charset="0"/>
              </a:rPr>
            </a:br>
            <a:r>
              <a:rPr lang="fr-FR" sz="4000" b="1" dirty="0">
                <a:solidFill>
                  <a:srgbClr val="FF0000"/>
                </a:solidFill>
                <a:latin typeface="Arial Black" pitchFamily="34" charset="0"/>
              </a:rPr>
              <a:t> </a:t>
            </a:r>
            <a:r>
              <a:rPr lang="fr-FR" sz="4000" b="1" dirty="0" smtClean="0">
                <a:solidFill>
                  <a:srgbClr val="FF0000"/>
                </a:solidFill>
                <a:latin typeface="Arial Black" pitchFamily="34" charset="0"/>
              </a:rPr>
              <a:t>   </a:t>
            </a:r>
            <a:r>
              <a:rPr lang="fr-FR" sz="4000" b="1" i="1" u="none" strike="noStrike" baseline="0" dirty="0" smtClean="0">
                <a:solidFill>
                  <a:srgbClr val="7030A0"/>
                </a:solidFill>
                <a:latin typeface="Arial Black" pitchFamily="34" charset="0"/>
              </a:rPr>
              <a:t>médullaires ou neuromusculaires.</a:t>
            </a:r>
            <a:br>
              <a:rPr lang="fr-FR" sz="4000" b="1" i="1" u="none" strike="noStrike" baseline="0" dirty="0" smtClean="0">
                <a:solidFill>
                  <a:srgbClr val="7030A0"/>
                </a:solidFill>
                <a:latin typeface="Arial Black" pitchFamily="34" charset="0"/>
              </a:rPr>
            </a:br>
            <a:r>
              <a:rPr lang="fr-FR" sz="3600" b="1" dirty="0" smtClean="0">
                <a:solidFill>
                  <a:srgbClr val="FF0000"/>
                </a:solidFill>
                <a:latin typeface="Arial Black" pitchFamily="34" charset="0"/>
              </a:rPr>
              <a:t>III.III- </a:t>
            </a:r>
            <a:r>
              <a:rPr lang="fr-FR" sz="3600" b="1" i="0" u="sng" strike="noStrike" baseline="0" dirty="0" smtClean="0">
                <a:solidFill>
                  <a:srgbClr val="FF0000"/>
                </a:solidFill>
                <a:latin typeface="Arial Black" pitchFamily="34" charset="0"/>
              </a:rPr>
              <a:t>ORIGINE OSTÉO-ARTICULAIRE</a:t>
            </a:r>
            <a:endParaRPr lang="fr-FR" sz="3600" b="1" u="sng" dirty="0">
              <a:solidFill>
                <a:srgbClr val="FF0000"/>
              </a:solidFill>
              <a:latin typeface="Arial Black" pitchFamily="34" charset="0"/>
            </a:endParaRPr>
          </a:p>
        </p:txBody>
      </p:sp>
    </p:spTree>
    <p:extLst>
      <p:ext uri="{BB962C8B-B14F-4D97-AF65-F5344CB8AC3E}">
        <p14:creationId xmlns:p14="http://schemas.microsoft.com/office/powerpoint/2010/main" val="1679907005"/>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22714"/>
          </a:xfrm>
        </p:spPr>
        <p:txBody>
          <a:bodyPr>
            <a:noAutofit/>
          </a:bodyPr>
          <a:lstStyle/>
          <a:p>
            <a:pPr algn="l"/>
            <a:r>
              <a:rPr lang="fr-FR" sz="3600" u="sng" dirty="0" smtClean="0">
                <a:solidFill>
                  <a:srgbClr val="FF0000"/>
                </a:solidFill>
                <a:latin typeface="Arial Black" pitchFamily="34" charset="0"/>
              </a:rPr>
              <a:t>III.I </a:t>
            </a:r>
            <a:r>
              <a:rPr lang="fr-FR" sz="3600" i="0" u="sng" strike="noStrike" baseline="0" dirty="0" smtClean="0">
                <a:solidFill>
                  <a:srgbClr val="FF0000"/>
                </a:solidFill>
                <a:latin typeface="Arial Black" pitchFamily="34" charset="0"/>
              </a:rPr>
              <a:t>- ORIGINE CÉRÉBRALE </a:t>
            </a:r>
            <a:r>
              <a:rPr lang="fr-FR" sz="3600" i="0" u="none" strike="noStrike" baseline="0" dirty="0" smtClean="0">
                <a:solidFill>
                  <a:srgbClr val="FF0000"/>
                </a:solidFill>
                <a:latin typeface="Arial Black" pitchFamily="34" charset="0"/>
              </a:rPr>
              <a:t>:</a:t>
            </a:r>
            <a:br>
              <a:rPr lang="fr-FR" sz="3600" i="0" u="none" strike="noStrike" baseline="0" dirty="0" smtClean="0">
                <a:solidFill>
                  <a:srgbClr val="FF0000"/>
                </a:solidFill>
                <a:latin typeface="Arial Black" pitchFamily="34" charset="0"/>
              </a:rPr>
            </a:br>
            <a:r>
              <a:rPr lang="fr-FR" sz="3600" i="0" u="none" strike="noStrike" baseline="0" dirty="0" smtClean="0">
                <a:solidFill>
                  <a:srgbClr val="FF0000"/>
                </a:solidFill>
                <a:latin typeface="Book Antiqua" pitchFamily="18" charset="0"/>
              </a:rPr>
              <a:t/>
            </a:r>
            <a:br>
              <a:rPr lang="fr-FR" sz="3600" i="0" u="none" strike="noStrike" baseline="0" dirty="0" smtClean="0">
                <a:solidFill>
                  <a:srgbClr val="FF0000"/>
                </a:solidFill>
                <a:latin typeface="Book Antiqua" pitchFamily="18" charset="0"/>
              </a:rPr>
            </a:br>
            <a:r>
              <a:rPr lang="fr-FR" sz="3200" b="1" i="0" u="none" strike="noStrike" baseline="0" dirty="0" smtClean="0">
                <a:solidFill>
                  <a:srgbClr val="FF0000"/>
                </a:solidFill>
                <a:latin typeface="Arial Black" pitchFamily="34" charset="0"/>
              </a:rPr>
              <a:t>Naissance </a:t>
            </a:r>
            <a:r>
              <a:rPr lang="fr-FR" sz="3200" b="1" i="0" u="none" strike="noStrike" baseline="0" dirty="0" smtClean="0">
                <a:solidFill>
                  <a:srgbClr val="000000"/>
                </a:solidFill>
                <a:latin typeface="Arial Black" pitchFamily="34" charset="0"/>
              </a:rPr>
              <a:t>:</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000000"/>
                </a:solidFill>
                <a:latin typeface="Arial Black" pitchFamily="34" charset="0"/>
              </a:rPr>
              <a:t>+ </a:t>
            </a:r>
            <a:r>
              <a:rPr lang="fr-FR" sz="3200" b="1" dirty="0">
                <a:solidFill>
                  <a:srgbClr val="000000"/>
                </a:solidFill>
                <a:latin typeface="Arial Black" pitchFamily="34" charset="0"/>
              </a:rPr>
              <a:t>L</a:t>
            </a:r>
            <a:r>
              <a:rPr lang="fr-FR" sz="3200" b="1" i="0" u="none" strike="noStrike" baseline="0" dirty="0" smtClean="0">
                <a:solidFill>
                  <a:srgbClr val="000000"/>
                </a:solidFill>
                <a:latin typeface="Arial Black" pitchFamily="34" charset="0"/>
              </a:rPr>
              <a:t>a prématurité.</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000000"/>
                </a:solidFill>
                <a:latin typeface="Arial Black" pitchFamily="34" charset="0"/>
              </a:rPr>
              <a:t>+ La naissance traumatique :  Infirmité motrice cérébrale </a:t>
            </a:r>
            <a:r>
              <a:rPr lang="fr-FR" sz="3200" b="1" dirty="0" smtClean="0">
                <a:solidFill>
                  <a:srgbClr val="000000"/>
                </a:solidFill>
                <a:latin typeface="Arial Black" pitchFamily="34" charset="0"/>
              </a:rPr>
              <a:t>(</a:t>
            </a:r>
            <a:r>
              <a:rPr lang="fr-FR" sz="3200" b="1" i="0" u="none" strike="noStrike" baseline="0" dirty="0" smtClean="0">
                <a:solidFill>
                  <a:srgbClr val="000000"/>
                </a:solidFill>
                <a:latin typeface="Arial Black" pitchFamily="34" charset="0"/>
              </a:rPr>
              <a:t>IMC ou IMOC)</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000000"/>
                </a:solidFill>
                <a:latin typeface="Arial Black" pitchFamily="34" charset="0"/>
              </a:rPr>
              <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FF0000"/>
                </a:solidFill>
                <a:latin typeface="Arial Black" pitchFamily="34" charset="0"/>
              </a:rPr>
              <a:t>Lésions</a:t>
            </a:r>
            <a:r>
              <a:rPr lang="fr-FR" sz="3200" b="1" i="0" u="none" strike="noStrike" baseline="0" dirty="0" smtClean="0">
                <a:solidFill>
                  <a:srgbClr val="000000"/>
                </a:solidFill>
                <a:latin typeface="Arial Black" pitchFamily="34" charset="0"/>
              </a:rPr>
              <a:t> </a:t>
            </a:r>
            <a:r>
              <a:rPr lang="fr-FR" sz="3200" b="1" i="0" u="none" strike="noStrike" baseline="0" dirty="0" smtClean="0">
                <a:solidFill>
                  <a:srgbClr val="FF0000"/>
                </a:solidFill>
                <a:latin typeface="Arial Black" pitchFamily="34" charset="0"/>
              </a:rPr>
              <a:t>acquises</a:t>
            </a:r>
            <a:r>
              <a:rPr lang="fr-FR" sz="3200" b="1" i="0" u="none" strike="noStrike" baseline="0" dirty="0" smtClean="0">
                <a:solidFill>
                  <a:srgbClr val="000000"/>
                </a:solidFill>
                <a:latin typeface="Arial Black" pitchFamily="34" charset="0"/>
              </a:rPr>
              <a:t> </a:t>
            </a:r>
            <a:r>
              <a:rPr lang="fr-FR" sz="3200" b="1" i="1" u="none" strike="noStrike" baseline="0" dirty="0" smtClean="0">
                <a:solidFill>
                  <a:srgbClr val="000000"/>
                </a:solidFill>
                <a:latin typeface="Arial Black" pitchFamily="34" charset="0"/>
              </a:rPr>
              <a:t>:</a:t>
            </a:r>
            <a:br>
              <a:rPr lang="fr-FR" sz="3200" b="1" i="1" u="none" strike="noStrike" baseline="0" dirty="0" smtClean="0">
                <a:solidFill>
                  <a:srgbClr val="000000"/>
                </a:solidFill>
                <a:latin typeface="Arial Black" pitchFamily="34" charset="0"/>
              </a:rPr>
            </a:br>
            <a:r>
              <a:rPr lang="fr-FR" sz="3200" b="1" i="1" u="none" strike="noStrike" baseline="0" dirty="0" smtClean="0">
                <a:solidFill>
                  <a:srgbClr val="000000"/>
                </a:solidFill>
                <a:latin typeface="Arial Black" pitchFamily="34" charset="0"/>
              </a:rPr>
              <a:t>+ </a:t>
            </a:r>
            <a:r>
              <a:rPr lang="fr-FR" sz="3200" b="1" u="none" strike="noStrike" baseline="0" dirty="0" smtClean="0">
                <a:solidFill>
                  <a:srgbClr val="000000"/>
                </a:solidFill>
                <a:latin typeface="Arial Black" pitchFamily="34" charset="0"/>
              </a:rPr>
              <a:t>Les T</a:t>
            </a:r>
            <a:r>
              <a:rPr lang="fr-FR" sz="3200" b="1" i="0" u="none" strike="noStrike" baseline="0" dirty="0" smtClean="0">
                <a:solidFill>
                  <a:srgbClr val="000000"/>
                </a:solidFill>
                <a:latin typeface="Arial Black" pitchFamily="34" charset="0"/>
              </a:rPr>
              <a:t>raumatisme crânien.</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000000"/>
                </a:solidFill>
                <a:latin typeface="Arial Black" pitchFamily="34" charset="0"/>
              </a:rPr>
              <a:t>+ Les Accidents vasculaires cérébraux (AVC)</a:t>
            </a:r>
            <a:br>
              <a:rPr lang="fr-FR" sz="3200" b="1" i="0" u="none" strike="noStrike" baseline="0" dirty="0" smtClean="0">
                <a:solidFill>
                  <a:srgbClr val="000000"/>
                </a:solidFill>
                <a:latin typeface="Arial Black" pitchFamily="34" charset="0"/>
              </a:rPr>
            </a:br>
            <a:r>
              <a:rPr lang="fr-FR" sz="3200" b="1" i="0" u="none" strike="noStrike" baseline="0" dirty="0" smtClean="0">
                <a:solidFill>
                  <a:srgbClr val="000000"/>
                </a:solidFill>
                <a:latin typeface="Arial Black" pitchFamily="34" charset="0"/>
              </a:rPr>
              <a:t>+ Les Tumeurs.</a:t>
            </a:r>
            <a:endParaRPr lang="fr-FR" sz="3200" b="1" dirty="0">
              <a:latin typeface="Arial Black" pitchFamily="34" charset="0"/>
            </a:endParaRPr>
          </a:p>
        </p:txBody>
      </p:sp>
    </p:spTree>
    <p:extLst>
      <p:ext uri="{BB962C8B-B14F-4D97-AF65-F5344CB8AC3E}">
        <p14:creationId xmlns:p14="http://schemas.microsoft.com/office/powerpoint/2010/main" val="318739268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07504" y="274638"/>
            <a:ext cx="8856984" cy="6322714"/>
          </a:xfrm>
        </p:spPr>
        <p:txBody>
          <a:bodyPr>
            <a:normAutofit/>
          </a:bodyPr>
          <a:lstStyle/>
          <a:p>
            <a:r>
              <a:rPr lang="fr-FR" sz="3600" b="1" i="0" u="none" strike="noStrike" baseline="0" dirty="0" smtClean="0">
                <a:solidFill>
                  <a:srgbClr val="000000"/>
                </a:solidFill>
                <a:latin typeface="Book Antiqua" pitchFamily="18" charset="0"/>
              </a:rPr>
              <a:t>La commande nerveuse lorsqu</a:t>
            </a:r>
            <a:r>
              <a:rPr lang="fr-FR" sz="3600" b="1" dirty="0" smtClean="0">
                <a:solidFill>
                  <a:srgbClr val="000000"/>
                </a:solidFill>
                <a:latin typeface="Book Antiqua" pitchFamily="18" charset="0"/>
              </a:rPr>
              <a:t>’elle </a:t>
            </a:r>
            <a:r>
              <a:rPr lang="fr-FR" sz="3600" b="1" i="0" u="none" strike="noStrike" baseline="0" dirty="0" smtClean="0">
                <a:solidFill>
                  <a:srgbClr val="000000"/>
                </a:solidFill>
                <a:latin typeface="Book Antiqua" pitchFamily="18" charset="0"/>
              </a:rPr>
              <a:t>est lésée </a:t>
            </a:r>
            <a:r>
              <a:rPr lang="fr-FR" sz="3600" b="1" dirty="0">
                <a:solidFill>
                  <a:srgbClr val="FF0000"/>
                </a:solidFill>
                <a:latin typeface="Book Antiqua" pitchFamily="18" charset="0"/>
              </a:rPr>
              <a:t>à</a:t>
            </a:r>
            <a:r>
              <a:rPr lang="fr-FR" sz="3600" b="1" i="0" u="none" strike="noStrike" baseline="0" dirty="0" smtClean="0">
                <a:solidFill>
                  <a:srgbClr val="FF0000"/>
                </a:solidFill>
                <a:latin typeface="Book Antiqua" pitchFamily="18" charset="0"/>
              </a:rPr>
              <a:t> l’origine, </a:t>
            </a:r>
            <a:r>
              <a:rPr lang="fr-FR" sz="3600" b="1" i="0" u="none" strike="noStrike" baseline="0" dirty="0" smtClean="0">
                <a:latin typeface="Book Antiqua" pitchFamily="18" charset="0"/>
              </a:rPr>
              <a:t>elle pourrait engendrer :</a:t>
            </a:r>
            <a:br>
              <a:rPr lang="fr-FR" sz="3600" b="1" i="0" u="none" strike="noStrike" baseline="0" dirty="0" smtClean="0">
                <a:latin typeface="Book Antiqua" pitchFamily="18" charset="0"/>
              </a:rPr>
            </a:br>
            <a:r>
              <a:rPr lang="fr-FR" sz="3600" b="1" i="0" u="none" strike="noStrike" baseline="0" dirty="0" smtClean="0">
                <a:solidFill>
                  <a:srgbClr val="0070C0"/>
                </a:solidFill>
                <a:latin typeface="Book Antiqua" pitchFamily="18" charset="0"/>
              </a:rPr>
              <a:t> A) </a:t>
            </a:r>
            <a:r>
              <a:rPr lang="fr-FR" sz="3600" b="1" u="sng" dirty="0" smtClean="0">
                <a:solidFill>
                  <a:srgbClr val="0070C0"/>
                </a:solidFill>
                <a:latin typeface="Book Antiqua" pitchFamily="18" charset="0"/>
              </a:rPr>
              <a:t>Un S</a:t>
            </a:r>
            <a:r>
              <a:rPr lang="fr-FR" sz="3600" b="1" i="0" u="sng" strike="noStrike" baseline="0" dirty="0" smtClean="0">
                <a:solidFill>
                  <a:srgbClr val="0070C0"/>
                </a:solidFill>
                <a:latin typeface="Book Antiqua" pitchFamily="18" charset="0"/>
              </a:rPr>
              <a:t>yndrome </a:t>
            </a:r>
            <a:r>
              <a:rPr lang="fr-FR" sz="3600" b="1" u="sng" dirty="0" smtClean="0">
                <a:solidFill>
                  <a:srgbClr val="0070C0"/>
                </a:solidFill>
                <a:latin typeface="Book Antiqua" pitchFamily="18" charset="0"/>
              </a:rPr>
              <a:t>S</a:t>
            </a:r>
            <a:r>
              <a:rPr lang="fr-FR" sz="3600" b="1" i="0" u="sng" strike="noStrike" baseline="0" dirty="0" smtClean="0">
                <a:solidFill>
                  <a:srgbClr val="0070C0"/>
                </a:solidFill>
                <a:latin typeface="Book Antiqua" pitchFamily="18" charset="0"/>
              </a:rPr>
              <a:t>pastique : </a:t>
            </a:r>
            <a:br>
              <a:rPr lang="fr-FR" sz="3600" b="1" i="0" u="sng" strike="noStrike" baseline="0" dirty="0" smtClean="0">
                <a:solidFill>
                  <a:srgbClr val="0070C0"/>
                </a:solidFill>
                <a:latin typeface="Book Antiqua" pitchFamily="18" charset="0"/>
              </a:rPr>
            </a:br>
            <a:r>
              <a:rPr lang="fr-FR" sz="3600" b="1" i="0" strike="noStrike" baseline="0" dirty="0" smtClean="0">
                <a:latin typeface="Book Antiqua" pitchFamily="18" charset="0"/>
              </a:rPr>
              <a:t>C’est une atteinte </a:t>
            </a:r>
            <a:r>
              <a:rPr lang="fr-FR" sz="3600" b="1" i="0" u="none" strike="noStrike" baseline="0" dirty="0" smtClean="0">
                <a:solidFill>
                  <a:srgbClr val="000000"/>
                </a:solidFill>
                <a:latin typeface="Book Antiqua" pitchFamily="18" charset="0"/>
              </a:rPr>
              <a:t>du </a:t>
            </a:r>
            <a:r>
              <a:rPr lang="fr-FR" sz="3600" b="1" i="0" u="none" strike="noStrike" baseline="0" dirty="0" smtClean="0">
                <a:solidFill>
                  <a:srgbClr val="7030A0"/>
                </a:solidFill>
                <a:latin typeface="Book Antiqua" pitchFamily="18" charset="0"/>
              </a:rPr>
              <a:t>cortex pyramidal </a:t>
            </a:r>
            <a:r>
              <a:rPr lang="fr-FR" sz="3600" b="1" i="0" u="none" strike="noStrike" baseline="0" dirty="0" smtClean="0">
                <a:solidFill>
                  <a:srgbClr val="000000"/>
                </a:solidFill>
                <a:latin typeface="Book Antiqua" pitchFamily="18" charset="0"/>
              </a:rPr>
              <a:t>qui régit les mouvements volontaires : avec </a:t>
            </a:r>
            <a:r>
              <a:rPr lang="fr-FR" sz="3600" b="1" i="0" u="none" strike="noStrike" baseline="0" dirty="0" smtClean="0">
                <a:solidFill>
                  <a:srgbClr val="FF0000"/>
                </a:solidFill>
                <a:latin typeface="Book Antiqua" pitchFamily="18" charset="0"/>
              </a:rPr>
              <a:t>une raideur du tonus musculaire</a:t>
            </a:r>
            <a:r>
              <a:rPr lang="fr-FR" sz="3600" b="1" i="0" u="none" strike="noStrike" baseline="0" dirty="0" smtClean="0">
                <a:solidFill>
                  <a:srgbClr val="000000"/>
                </a:solidFill>
                <a:latin typeface="Book Antiqua" pitchFamily="18" charset="0"/>
              </a:rPr>
              <a:t> atteignant de 2 à 4 membres qui vont donner une</a:t>
            </a:r>
            <a:r>
              <a:rPr lang="fr-FR" sz="3600" b="1" i="0" u="none" strike="noStrike" dirty="0" smtClean="0">
                <a:solidFill>
                  <a:srgbClr val="000000"/>
                </a:solidFill>
                <a:latin typeface="Book Antiqua" pitchFamily="18" charset="0"/>
              </a:rPr>
              <a:t> </a:t>
            </a:r>
            <a:r>
              <a:rPr lang="fr-FR" sz="3600" b="1" i="0" u="none" strike="noStrike" baseline="0" dirty="0" smtClean="0">
                <a:solidFill>
                  <a:srgbClr val="000000"/>
                </a:solidFill>
                <a:latin typeface="Book Antiqua" pitchFamily="18" charset="0"/>
              </a:rPr>
              <a:t> </a:t>
            </a:r>
            <a:r>
              <a:rPr lang="fr-FR" sz="3600" b="1" i="0" u="none" strike="noStrike" baseline="0" dirty="0" smtClean="0">
                <a:solidFill>
                  <a:srgbClr val="FF0000"/>
                </a:solidFill>
                <a:latin typeface="Book Antiqua" pitchFamily="18" charset="0"/>
              </a:rPr>
              <a:t>lenteur des mouvements ou une difficulté d’ajustement des postures</a:t>
            </a:r>
            <a:r>
              <a:rPr lang="fr-FR" sz="3600" b="1" i="0" u="none" strike="noStrike" baseline="0" dirty="0" smtClean="0">
                <a:solidFill>
                  <a:srgbClr val="000000"/>
                </a:solidFill>
                <a:latin typeface="Book Antiqua" pitchFamily="18" charset="0"/>
              </a:rPr>
              <a:t>…</a:t>
            </a:r>
            <a:endParaRPr lang="fr-FR" b="1" dirty="0">
              <a:latin typeface="Book Antiqua" pitchFamily="18" charset="0"/>
            </a:endParaRPr>
          </a:p>
        </p:txBody>
      </p:sp>
    </p:spTree>
    <p:extLst>
      <p:ext uri="{BB962C8B-B14F-4D97-AF65-F5344CB8AC3E}">
        <p14:creationId xmlns:p14="http://schemas.microsoft.com/office/powerpoint/2010/main" val="1569933902"/>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97346"/>
            <a:ext cx="9036496" cy="6001643"/>
          </a:xfrm>
          <a:prstGeom prst="rect">
            <a:avLst/>
          </a:prstGeom>
        </p:spPr>
        <p:txBody>
          <a:bodyPr wrap="square">
            <a:spAutoFit/>
          </a:bodyPr>
          <a:lstStyle/>
          <a:p>
            <a:pPr algn="ctr"/>
            <a:r>
              <a:rPr lang="fr-FR" sz="2400" b="1" dirty="0">
                <a:solidFill>
                  <a:srgbClr val="1B1B21"/>
                </a:solidFill>
                <a:latin typeface="Book Antiqua" pitchFamily="18" charset="0"/>
              </a:rPr>
              <a:t>Les </a:t>
            </a:r>
            <a:r>
              <a:rPr lang="fr-FR" sz="2400" b="1" dirty="0" smtClean="0">
                <a:solidFill>
                  <a:srgbClr val="FF0000"/>
                </a:solidFill>
                <a:latin typeface="Book Antiqua" pitchFamily="18" charset="0"/>
              </a:rPr>
              <a:t>CELLULES PYRAMIDALES</a:t>
            </a:r>
            <a:r>
              <a:rPr lang="fr-FR" sz="2400" b="1" dirty="0">
                <a:solidFill>
                  <a:srgbClr val="1B1B21"/>
                </a:solidFill>
                <a:latin typeface="Book Antiqua" pitchFamily="18" charset="0"/>
              </a:rPr>
              <a:t> </a:t>
            </a:r>
            <a:r>
              <a:rPr lang="fr-FR" sz="2400" b="1" dirty="0" smtClean="0">
                <a:solidFill>
                  <a:srgbClr val="1B1B21"/>
                </a:solidFill>
                <a:latin typeface="Book Antiqua" pitchFamily="18" charset="0"/>
              </a:rPr>
              <a:t>: leur </a:t>
            </a:r>
            <a:r>
              <a:rPr lang="fr-FR" sz="2400" b="1" dirty="0">
                <a:solidFill>
                  <a:srgbClr val="1B1B21"/>
                </a:solidFill>
                <a:latin typeface="Book Antiqua" pitchFamily="18" charset="0"/>
              </a:rPr>
              <a:t>nom vient de la morphologie triangulaire de leur </a:t>
            </a:r>
            <a:r>
              <a:rPr lang="fr-FR" sz="2400" b="1" dirty="0" smtClean="0">
                <a:solidFill>
                  <a:srgbClr val="345472"/>
                </a:solidFill>
                <a:latin typeface="Book Antiqua" pitchFamily="18" charset="0"/>
              </a:rPr>
              <a:t>P</a:t>
            </a:r>
            <a:r>
              <a:rPr lang="fr-FR" sz="2400" b="1" dirty="0" smtClean="0">
                <a:solidFill>
                  <a:srgbClr val="345472"/>
                </a:solidFill>
                <a:latin typeface="Book Antiqua" pitchFamily="18" charset="0"/>
                <a:hlinkClick r:id="rId2" tooltip="Péricaryon"/>
              </a:rPr>
              <a:t>éricaryon</a:t>
            </a:r>
            <a:r>
              <a:rPr lang="fr-FR" sz="2400" b="1" dirty="0">
                <a:solidFill>
                  <a:srgbClr val="1B1B21"/>
                </a:solidFill>
                <a:latin typeface="Book Antiqua" pitchFamily="18" charset="0"/>
              </a:rPr>
              <a:t>. Elles possèdent </a:t>
            </a:r>
            <a:r>
              <a:rPr lang="fr-FR" sz="2400" b="1" dirty="0" smtClean="0">
                <a:solidFill>
                  <a:srgbClr val="1B1B21"/>
                </a:solidFill>
                <a:latin typeface="Book Antiqua" pitchFamily="18" charset="0"/>
              </a:rPr>
              <a:t>un</a:t>
            </a:r>
            <a:r>
              <a:rPr lang="fr-FR" sz="2400" b="1" dirty="0">
                <a:solidFill>
                  <a:srgbClr val="1B1B21"/>
                </a:solidFill>
                <a:latin typeface="Book Antiqua" pitchFamily="18" charset="0"/>
              </a:rPr>
              <a:t> </a:t>
            </a:r>
            <a:r>
              <a:rPr lang="fr-FR" sz="2400" b="1" dirty="0">
                <a:solidFill>
                  <a:srgbClr val="345472"/>
                </a:solidFill>
                <a:latin typeface="Book Antiqua" pitchFamily="18" charset="0"/>
                <a:hlinkClick r:id="rId3" tooltip="Dendrite (biologie)"/>
              </a:rPr>
              <a:t>arbre dendritique</a:t>
            </a:r>
            <a:r>
              <a:rPr lang="fr-FR" sz="2400" b="1" dirty="0">
                <a:solidFill>
                  <a:srgbClr val="1B1B21"/>
                </a:solidFill>
                <a:latin typeface="Book Antiqua" pitchFamily="18" charset="0"/>
              </a:rPr>
              <a:t> très développé qui reçoit un grand nombre de </a:t>
            </a:r>
            <a:r>
              <a:rPr lang="fr-FR" sz="2400" b="1" dirty="0">
                <a:solidFill>
                  <a:srgbClr val="345472"/>
                </a:solidFill>
                <a:latin typeface="Book Antiqua" pitchFamily="18" charset="0"/>
                <a:hlinkClick r:id="rId4" tooltip="Synapse"/>
              </a:rPr>
              <a:t>synapses</a:t>
            </a:r>
            <a:r>
              <a:rPr lang="fr-FR" sz="2400" b="1" dirty="0">
                <a:solidFill>
                  <a:srgbClr val="1B1B21"/>
                </a:solidFill>
                <a:latin typeface="Book Antiqua" pitchFamily="18" charset="0"/>
              </a:rPr>
              <a:t>. Leur </a:t>
            </a:r>
            <a:r>
              <a:rPr lang="fr-FR" sz="2400" b="1" dirty="0">
                <a:solidFill>
                  <a:srgbClr val="345472"/>
                </a:solidFill>
                <a:latin typeface="Book Antiqua" pitchFamily="18" charset="0"/>
                <a:hlinkClick r:id="rId5" tooltip="Axone"/>
              </a:rPr>
              <a:t>axone</a:t>
            </a:r>
            <a:r>
              <a:rPr lang="fr-FR" sz="2400" b="1" dirty="0">
                <a:solidFill>
                  <a:srgbClr val="1B1B21"/>
                </a:solidFill>
                <a:latin typeface="Book Antiqua" pitchFamily="18" charset="0"/>
              </a:rPr>
              <a:t> peut projeter à grande distance. </a:t>
            </a:r>
            <a:r>
              <a:rPr lang="fr-FR" sz="2400" b="1" dirty="0" smtClean="0">
                <a:solidFill>
                  <a:srgbClr val="1B1B21"/>
                </a:solidFill>
                <a:latin typeface="Book Antiqua" pitchFamily="18" charset="0"/>
              </a:rPr>
              <a:t>Les cellules </a:t>
            </a:r>
            <a:r>
              <a:rPr lang="fr-FR" sz="2400" b="1" dirty="0">
                <a:solidFill>
                  <a:srgbClr val="1B1B21"/>
                </a:solidFill>
                <a:latin typeface="Book Antiqua" pitchFamily="18" charset="0"/>
              </a:rPr>
              <a:t>pyramidales jouent un rôle central dans l'intégration de signaux convergents</a:t>
            </a:r>
            <a:r>
              <a:rPr lang="fr-FR" sz="2400" b="1" dirty="0" smtClean="0">
                <a:solidFill>
                  <a:srgbClr val="1B1B21"/>
                </a:solidFill>
                <a:latin typeface="Book Antiqua" pitchFamily="18" charset="0"/>
              </a:rPr>
              <a:t>. Il </a:t>
            </a:r>
            <a:r>
              <a:rPr lang="fr-FR" sz="2400" b="1" dirty="0">
                <a:solidFill>
                  <a:srgbClr val="1B1B21"/>
                </a:solidFill>
                <a:latin typeface="Book Antiqua" pitchFamily="18" charset="0"/>
              </a:rPr>
              <a:t>existe plusieurs catégories de cellules pyramidales selon leur localisation dans le </a:t>
            </a:r>
            <a:r>
              <a:rPr lang="fr-FR" sz="2400" b="1" dirty="0" smtClean="0">
                <a:solidFill>
                  <a:srgbClr val="345472"/>
                </a:solidFill>
                <a:latin typeface="Book Antiqua" pitchFamily="18" charset="0"/>
                <a:hlinkClick r:id="rId6" tooltip="Cerveau"/>
              </a:rPr>
              <a:t>cerveau</a:t>
            </a:r>
            <a:r>
              <a:rPr lang="fr-FR" sz="2400" b="1" dirty="0">
                <a:solidFill>
                  <a:srgbClr val="1B1B21"/>
                </a:solidFill>
                <a:latin typeface="Book Antiqua" pitchFamily="18" charset="0"/>
              </a:rPr>
              <a:t> </a:t>
            </a:r>
            <a:r>
              <a:rPr lang="fr-FR" sz="2400" b="1" dirty="0" smtClean="0">
                <a:solidFill>
                  <a:srgbClr val="1B1B21"/>
                </a:solidFill>
                <a:latin typeface="Book Antiqua" pitchFamily="18" charset="0"/>
              </a:rPr>
              <a:t>:</a:t>
            </a:r>
          </a:p>
          <a:p>
            <a:pPr algn="ctr"/>
            <a:endParaRPr lang="fr-FR" sz="2400" dirty="0" smtClean="0">
              <a:solidFill>
                <a:srgbClr val="4D5156"/>
              </a:solidFill>
              <a:latin typeface="arial"/>
            </a:endParaRPr>
          </a:p>
          <a:p>
            <a:pPr algn="ctr"/>
            <a:endParaRPr lang="fr-FR" sz="2400" dirty="0">
              <a:solidFill>
                <a:srgbClr val="4D5156"/>
              </a:solidFill>
              <a:latin typeface="arial"/>
            </a:endParaRPr>
          </a:p>
          <a:p>
            <a:pPr algn="ctr"/>
            <a:endParaRPr lang="fr-FR" sz="2400" dirty="0" smtClean="0">
              <a:solidFill>
                <a:srgbClr val="4D5156"/>
              </a:solidFill>
              <a:latin typeface="arial"/>
            </a:endParaRPr>
          </a:p>
          <a:p>
            <a:pPr algn="ctr"/>
            <a:endParaRPr lang="fr-FR" sz="2400" dirty="0">
              <a:solidFill>
                <a:srgbClr val="4D5156"/>
              </a:solidFill>
              <a:latin typeface="arial"/>
            </a:endParaRPr>
          </a:p>
          <a:p>
            <a:pPr algn="ctr"/>
            <a:endParaRPr lang="fr-FR" sz="2400" dirty="0" smtClean="0">
              <a:solidFill>
                <a:srgbClr val="4D5156"/>
              </a:solidFill>
              <a:latin typeface="arial"/>
            </a:endParaRPr>
          </a:p>
          <a:p>
            <a:pPr algn="ctr"/>
            <a:r>
              <a:rPr lang="fr-FR" sz="2400" dirty="0" smtClean="0">
                <a:solidFill>
                  <a:srgbClr val="7030A0"/>
                </a:solidFill>
                <a:latin typeface="arial"/>
              </a:rPr>
              <a:t>N.B/  </a:t>
            </a:r>
            <a:r>
              <a:rPr lang="fr-FR" sz="2400" b="1" dirty="0" smtClean="0">
                <a:solidFill>
                  <a:srgbClr val="FF0000"/>
                </a:solidFill>
                <a:latin typeface="arial"/>
              </a:rPr>
              <a:t>LE PÉRICARYON</a:t>
            </a:r>
            <a:r>
              <a:rPr lang="fr-FR" sz="2400" dirty="0" smtClean="0">
                <a:solidFill>
                  <a:srgbClr val="7030A0"/>
                </a:solidFill>
                <a:latin typeface="arial"/>
              </a:rPr>
              <a:t>, </a:t>
            </a:r>
            <a:r>
              <a:rPr lang="fr-FR" sz="2400" dirty="0">
                <a:solidFill>
                  <a:srgbClr val="7030A0"/>
                </a:solidFill>
                <a:latin typeface="arial"/>
              </a:rPr>
              <a:t>aussi appelé soma, est le cytoplasme du corps cellulaire du neurone. </a:t>
            </a:r>
            <a:r>
              <a:rPr lang="fr-FR" sz="2400" dirty="0" smtClean="0">
                <a:solidFill>
                  <a:srgbClr val="7030A0"/>
                </a:solidFill>
                <a:latin typeface="arial"/>
              </a:rPr>
              <a:t>                                                             Le </a:t>
            </a:r>
            <a:r>
              <a:rPr lang="fr-FR" sz="2400" dirty="0">
                <a:solidFill>
                  <a:srgbClr val="7030A0"/>
                </a:solidFill>
                <a:latin typeface="arial"/>
              </a:rPr>
              <a:t>mot signifie en grec « </a:t>
            </a:r>
            <a:r>
              <a:rPr lang="fr-FR" sz="2400" i="1" dirty="0">
                <a:solidFill>
                  <a:srgbClr val="FF0000"/>
                </a:solidFill>
                <a:latin typeface="arial"/>
              </a:rPr>
              <a:t>autour du noyau </a:t>
            </a:r>
            <a:r>
              <a:rPr lang="fr-FR" sz="2400" dirty="0" smtClean="0">
                <a:solidFill>
                  <a:srgbClr val="4D5156"/>
                </a:solidFill>
                <a:latin typeface="arial"/>
              </a:rPr>
              <a:t>».</a:t>
            </a:r>
            <a:endParaRPr lang="fr-FR" sz="2400" b="1" dirty="0">
              <a:solidFill>
                <a:srgbClr val="1B1B21"/>
              </a:solidFill>
              <a:latin typeface="Book Antiqua" pitchFamily="18" charset="0"/>
            </a:endParaRPr>
          </a:p>
        </p:txBody>
      </p:sp>
    </p:spTree>
    <p:extLst>
      <p:ext uri="{BB962C8B-B14F-4D97-AF65-F5344CB8AC3E}">
        <p14:creationId xmlns:p14="http://schemas.microsoft.com/office/powerpoint/2010/main" val="12507992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7" y="250825"/>
            <a:ext cx="8352928" cy="639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40299306"/>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marttech\Desktop\unname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7413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392612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79512" y="274638"/>
            <a:ext cx="8784976" cy="6394722"/>
          </a:xfrm>
        </p:spPr>
        <p:txBody>
          <a:bodyPr>
            <a:normAutofit/>
          </a:bodyPr>
          <a:lstStyle/>
          <a:p>
            <a:r>
              <a:rPr lang="fr-FR" sz="3600" b="1" u="sng" dirty="0">
                <a:solidFill>
                  <a:srgbClr val="0070C0"/>
                </a:solidFill>
                <a:latin typeface="Arial Black" pitchFamily="34" charset="0"/>
              </a:rPr>
              <a:t>B</a:t>
            </a:r>
            <a:r>
              <a:rPr lang="fr-FR" sz="3600" b="1" u="sng" dirty="0" smtClean="0">
                <a:solidFill>
                  <a:srgbClr val="0070C0"/>
                </a:solidFill>
                <a:latin typeface="Arial Black" pitchFamily="34" charset="0"/>
              </a:rPr>
              <a:t>- </a:t>
            </a:r>
            <a:r>
              <a:rPr lang="fr-FR" sz="3600" b="1" u="sng" dirty="0">
                <a:solidFill>
                  <a:srgbClr val="0070C0"/>
                </a:solidFill>
                <a:latin typeface="Arial Black" pitchFamily="34" charset="0"/>
              </a:rPr>
              <a:t>U</a:t>
            </a:r>
            <a:r>
              <a:rPr lang="fr-FR" sz="3600" b="1" u="sng" dirty="0" smtClean="0">
                <a:solidFill>
                  <a:srgbClr val="0070C0"/>
                </a:solidFill>
                <a:latin typeface="Arial Black" pitchFamily="34" charset="0"/>
              </a:rPr>
              <a:t>n S</a:t>
            </a:r>
            <a:r>
              <a:rPr lang="fr-FR" sz="3600" b="1" i="0" u="sng" strike="noStrike" baseline="0" dirty="0" smtClean="0">
                <a:solidFill>
                  <a:srgbClr val="0070C0"/>
                </a:solidFill>
                <a:latin typeface="Arial Black" pitchFamily="34" charset="0"/>
              </a:rPr>
              <a:t>YNDROME ATHÉTOSIQUE :</a:t>
            </a:r>
            <a:r>
              <a:rPr lang="fr-FR" sz="3600" b="1" u="sng" dirty="0" smtClean="0">
                <a:solidFill>
                  <a:srgbClr val="0070C0"/>
                </a:solidFill>
                <a:latin typeface="Arial Black" pitchFamily="34" charset="0"/>
              </a:rPr>
              <a:t>  </a:t>
            </a:r>
            <a:r>
              <a:rPr lang="fr-FR" sz="3600" b="1" dirty="0" smtClean="0">
                <a:latin typeface="Arial Black" pitchFamily="34" charset="0"/>
              </a:rPr>
              <a:t/>
            </a:r>
            <a:br>
              <a:rPr lang="fr-FR" sz="3600" b="1" dirty="0" smtClean="0">
                <a:latin typeface="Arial Black" pitchFamily="34" charset="0"/>
              </a:rPr>
            </a:br>
            <a:r>
              <a:rPr lang="fr-FR" sz="3600" b="1" dirty="0" smtClean="0">
                <a:latin typeface="Arial Black" pitchFamily="34" charset="0"/>
              </a:rPr>
              <a:t>Dû à </a:t>
            </a:r>
            <a:r>
              <a:rPr lang="fr-FR" sz="4000" b="1" dirty="0" smtClean="0">
                <a:latin typeface="Arial Black" pitchFamily="34" charset="0"/>
              </a:rPr>
              <a:t>une </a:t>
            </a:r>
            <a:r>
              <a:rPr lang="fr-FR" sz="4000" b="1" i="0" u="none" strike="noStrike" baseline="0" dirty="0" smtClean="0">
                <a:latin typeface="Arial Black" pitchFamily="34" charset="0"/>
              </a:rPr>
              <a:t>atteinte « des noyaux gris centraux » qui engendre des mouvements involontaires, anormaux, lents, irréguliers, touchant parfois la face</a:t>
            </a:r>
            <a:r>
              <a:rPr lang="fr-FR" sz="4000" b="1" dirty="0">
                <a:latin typeface="Arial Black" pitchFamily="34" charset="0"/>
              </a:rPr>
              <a:t> </a:t>
            </a:r>
            <a:r>
              <a:rPr lang="fr-FR" sz="4000" b="1" dirty="0" smtClean="0">
                <a:latin typeface="Arial Black" pitchFamily="34" charset="0"/>
              </a:rPr>
              <a:t>et</a:t>
            </a:r>
            <a:r>
              <a:rPr lang="fr-FR" sz="4000" b="1" i="0" u="none" strike="noStrike" baseline="0" dirty="0" smtClean="0">
                <a:latin typeface="Arial Black" pitchFamily="34" charset="0"/>
              </a:rPr>
              <a:t> une  difficulté d’ajustement des gestes intentionnés.</a:t>
            </a:r>
            <a:endParaRPr lang="fr-FR" sz="4000" b="1" dirty="0">
              <a:latin typeface="Arial Black" pitchFamily="34" charset="0"/>
            </a:endParaRPr>
          </a:p>
        </p:txBody>
      </p:sp>
    </p:spTree>
    <p:extLst>
      <p:ext uri="{BB962C8B-B14F-4D97-AF65-F5344CB8AC3E}">
        <p14:creationId xmlns:p14="http://schemas.microsoft.com/office/powerpoint/2010/main" val="2074674965"/>
      </p:ext>
    </p:extLst>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0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2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3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6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7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0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1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6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0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1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2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3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5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6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7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0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1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2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3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5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6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7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0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63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6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5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66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67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6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6.xml><?xml version="1.0" encoding="utf-8"?>
<a:theme xmlns:a="http://schemas.openxmlformats.org/drawingml/2006/main" name="4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7.xml><?xml version="1.0" encoding="utf-8"?>
<a:theme xmlns:a="http://schemas.openxmlformats.org/drawingml/2006/main" name="5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6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7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Modèle par défaut">
  <a:themeElements>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odèle par défaut">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Nouvelle présentation">
  <a:themeElements>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Nouvelle pré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lnDef>
  </a:objectDefaults>
  <a:extraClrSchemeLst>
    <a:extraClrScheme>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Nouvelle pré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Nouvelle pré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Nouvelle pré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3.xml><?xml version="1.0" encoding="utf-8"?>
<a:theme xmlns:a="http://schemas.openxmlformats.org/drawingml/2006/main" name="2_Nouvelle présentation">
  <a:themeElements>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Nouvelle pré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lnDef>
  </a:objectDefaults>
  <a:extraClrSchemeLst>
    <a:extraClrScheme>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Nouvelle pré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Nouvelle pré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Nouvelle pré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4.xml><?xml version="1.0" encoding="utf-8"?>
<a:theme xmlns:a="http://schemas.openxmlformats.org/drawingml/2006/main" name="3_Nouvelle présentation">
  <a:themeElements>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Nouvelle pré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lnDef>
  </a:objectDefaults>
  <a:extraClrSchemeLst>
    <a:extraClrScheme>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Nouvelle pré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Nouvelle pré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Nouvelle pré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5.xml><?xml version="1.0" encoding="utf-8"?>
<a:theme xmlns:a="http://schemas.openxmlformats.org/drawingml/2006/main" name="Nouvelle présentation">
  <a:themeElements>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Nouvelle pré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lnDef>
  </a:objectDefaults>
  <a:extraClrSchemeLst>
    <a:extraClrScheme>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Nouvelle pré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Nouvelle pré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Nouvelle pré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6.xml><?xml version="1.0" encoding="utf-8"?>
<a:theme xmlns:a="http://schemas.openxmlformats.org/drawingml/2006/main" name="4_Nouvelle présentation">
  <a:themeElements>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Nouvelle pré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cap="flat" cmpd="sng" algn="ctr">
              <a:solidFill>
                <a:srgbClr val="FF33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smtClean="0">
            <a:ln>
              <a:noFill/>
            </a:ln>
            <a:solidFill>
              <a:srgbClr val="FFFF00"/>
            </a:solidFill>
            <a:effectLst/>
            <a:latin typeface="Arial" panose="020B0604020202020204" pitchFamily="34" charset="0"/>
          </a:defRPr>
        </a:defPPr>
      </a:lstStyle>
    </a:lnDef>
  </a:objectDefaults>
  <a:extraClrSchemeLst>
    <a:extraClrScheme>
      <a:clrScheme name="Nouvelle pré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Nouvelle pré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Nouvelle pré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Nouvelle pré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7.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7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Ballons">
  <a:themeElements>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fontScheme name="Ballon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Ballons 1">
        <a:dk1>
          <a:srgbClr val="9900CC"/>
        </a:dk1>
        <a:lt1>
          <a:srgbClr val="FFFFCC"/>
        </a:lt1>
        <a:dk2>
          <a:srgbClr val="000000"/>
        </a:dk2>
        <a:lt2>
          <a:srgbClr val="FFFFFF"/>
        </a:lt2>
        <a:accent1>
          <a:srgbClr val="666699"/>
        </a:accent1>
        <a:accent2>
          <a:srgbClr val="660066"/>
        </a:accent2>
        <a:accent3>
          <a:srgbClr val="AAAAAA"/>
        </a:accent3>
        <a:accent4>
          <a:srgbClr val="DADAAE"/>
        </a:accent4>
        <a:accent5>
          <a:srgbClr val="B8B8CA"/>
        </a:accent5>
        <a:accent6>
          <a:srgbClr val="5C005C"/>
        </a:accent6>
        <a:hlink>
          <a:srgbClr val="CC0000"/>
        </a:hlink>
        <a:folHlink>
          <a:srgbClr val="A50021"/>
        </a:folHlink>
      </a:clrScheme>
      <a:clrMap bg1="dk2" tx1="lt1" bg2="dk1" tx2="lt2" accent1="accent1" accent2="accent2" accent3="accent3" accent4="accent4" accent5="accent5" accent6="accent6" hlink="hlink" folHlink="folHlink"/>
    </a:extraClrScheme>
    <a:extraClrScheme>
      <a:clrScheme name="Ballons 2">
        <a:dk1>
          <a:srgbClr val="990033"/>
        </a:dk1>
        <a:lt1>
          <a:srgbClr val="FFFFFF"/>
        </a:lt1>
        <a:dk2>
          <a:srgbClr val="000000"/>
        </a:dk2>
        <a:lt2>
          <a:srgbClr val="FFFFFF"/>
        </a:lt2>
        <a:accent1>
          <a:srgbClr val="FF3300"/>
        </a:accent1>
        <a:accent2>
          <a:srgbClr val="FF9900"/>
        </a:accent2>
        <a:accent3>
          <a:srgbClr val="AAAAAA"/>
        </a:accent3>
        <a:accent4>
          <a:srgbClr val="DADADA"/>
        </a:accent4>
        <a:accent5>
          <a:srgbClr val="FFADAA"/>
        </a:accent5>
        <a:accent6>
          <a:srgbClr val="E78A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Ballons 3">
        <a:dk1>
          <a:srgbClr val="CCCCFF"/>
        </a:dk1>
        <a:lt1>
          <a:srgbClr val="FFFFCC"/>
        </a:lt1>
        <a:dk2>
          <a:srgbClr val="000000"/>
        </a:dk2>
        <a:lt2>
          <a:srgbClr val="FFFFFF"/>
        </a:lt2>
        <a:accent1>
          <a:srgbClr val="9999FF"/>
        </a:accent1>
        <a:accent2>
          <a:srgbClr val="33CCCC"/>
        </a:accent2>
        <a:accent3>
          <a:srgbClr val="AAAAAA"/>
        </a:accent3>
        <a:accent4>
          <a:srgbClr val="DADAAE"/>
        </a:accent4>
        <a:accent5>
          <a:srgbClr val="CACAFF"/>
        </a:accent5>
        <a:accent6>
          <a:srgbClr val="2DB9B9"/>
        </a:accent6>
        <a:hlink>
          <a:srgbClr val="66FFFF"/>
        </a:hlink>
        <a:folHlink>
          <a:srgbClr val="660066"/>
        </a:folHlink>
      </a:clrScheme>
      <a:clrMap bg1="dk2" tx1="lt1" bg2="dk1" tx2="lt2" accent1="accent1" accent2="accent2" accent3="accent3" accent4="accent4" accent5="accent5" accent6="accent6" hlink="hlink" folHlink="folHlink"/>
    </a:extraClrScheme>
    <a:extraClrScheme>
      <a:clrScheme name="Ballons 4">
        <a:dk1>
          <a:srgbClr val="000000"/>
        </a:dk1>
        <a:lt1>
          <a:srgbClr val="F8F8F8"/>
        </a:lt1>
        <a:dk2>
          <a:srgbClr val="800000"/>
        </a:dk2>
        <a:lt2>
          <a:srgbClr val="FFFFFF"/>
        </a:lt2>
        <a:accent1>
          <a:srgbClr val="FF3300"/>
        </a:accent1>
        <a:accent2>
          <a:srgbClr val="FF5050"/>
        </a:accent2>
        <a:accent3>
          <a:srgbClr val="C0AAAA"/>
        </a:accent3>
        <a:accent4>
          <a:srgbClr val="D4D4D4"/>
        </a:accent4>
        <a:accent5>
          <a:srgbClr val="FFADAA"/>
        </a:accent5>
        <a:accent6>
          <a:srgbClr val="E74848"/>
        </a:accent6>
        <a:hlink>
          <a:srgbClr val="FF9999"/>
        </a:hlink>
        <a:folHlink>
          <a:srgbClr val="FF9966"/>
        </a:folHlink>
      </a:clrScheme>
      <a:clrMap bg1="dk2" tx1="lt1" bg2="dk1" tx2="lt2" accent1="accent1" accent2="accent2" accent3="accent3" accent4="accent4" accent5="accent5" accent6="accent6" hlink="hlink" folHlink="folHlink"/>
    </a:extraClrScheme>
    <a:extraClrScheme>
      <a:clrScheme name="Ballons 5">
        <a:dk1>
          <a:srgbClr val="666699"/>
        </a:dk1>
        <a:lt1>
          <a:srgbClr val="FFFFFF"/>
        </a:lt1>
        <a:dk2>
          <a:srgbClr val="000066"/>
        </a:dk2>
        <a:lt2>
          <a:srgbClr val="CCECFF"/>
        </a:lt2>
        <a:accent1>
          <a:srgbClr val="009999"/>
        </a:accent1>
        <a:accent2>
          <a:srgbClr val="0099CC"/>
        </a:accent2>
        <a:accent3>
          <a:srgbClr val="AAAAB8"/>
        </a:accent3>
        <a:accent4>
          <a:srgbClr val="DADADA"/>
        </a:accent4>
        <a:accent5>
          <a:srgbClr val="AACACA"/>
        </a:accent5>
        <a:accent6>
          <a:srgbClr val="008AB9"/>
        </a:accent6>
        <a:hlink>
          <a:srgbClr val="CC99FF"/>
        </a:hlink>
        <a:folHlink>
          <a:srgbClr val="3366CC"/>
        </a:folHlink>
      </a:clrScheme>
      <a:clrMap bg1="dk2" tx1="lt1" bg2="dk1" tx2="lt2" accent1="accent1" accent2="accent2" accent3="accent3" accent4="accent4" accent5="accent5" accent6="accent6" hlink="hlink" folHlink="folHlink"/>
    </a:extraClrScheme>
    <a:extraClrScheme>
      <a:clrScheme name="Ballons 6">
        <a:dk1>
          <a:srgbClr val="99CC00"/>
        </a:dk1>
        <a:lt1>
          <a:srgbClr val="FFFFFF"/>
        </a:lt1>
        <a:dk2>
          <a:srgbClr val="009900"/>
        </a:dk2>
        <a:lt2>
          <a:srgbClr val="FFFF99"/>
        </a:lt2>
        <a:accent1>
          <a:srgbClr val="336600"/>
        </a:accent1>
        <a:accent2>
          <a:srgbClr val="008000"/>
        </a:accent2>
        <a:accent3>
          <a:srgbClr val="AACAAA"/>
        </a:accent3>
        <a:accent4>
          <a:srgbClr val="DADADA"/>
        </a:accent4>
        <a:accent5>
          <a:srgbClr val="ADB8AA"/>
        </a:accent5>
        <a:accent6>
          <a:srgbClr val="007300"/>
        </a:accent6>
        <a:hlink>
          <a:srgbClr val="CCCC00"/>
        </a:hlink>
        <a:folHlink>
          <a:srgbClr val="33CC33"/>
        </a:folHlink>
      </a:clrScheme>
      <a:clrMap bg1="dk2" tx1="lt1" bg2="dk1" tx2="lt2" accent1="accent1" accent2="accent2" accent3="accent3" accent4="accent4" accent5="accent5" accent6="accent6" hlink="hlink" folHlink="folHlink"/>
    </a:extraClrScheme>
    <a:extraClrScheme>
      <a:clrScheme name="Ballons 7">
        <a:dk1>
          <a:srgbClr val="000066"/>
        </a:dk1>
        <a:lt1>
          <a:srgbClr val="E1F4FF"/>
        </a:lt1>
        <a:dk2>
          <a:srgbClr val="000066"/>
        </a:dk2>
        <a:lt2>
          <a:srgbClr val="CCCCFF"/>
        </a:lt2>
        <a:accent1>
          <a:srgbClr val="9999FF"/>
        </a:accent1>
        <a:accent2>
          <a:srgbClr val="33CCCC"/>
        </a:accent2>
        <a:accent3>
          <a:srgbClr val="EEF8FF"/>
        </a:accent3>
        <a:accent4>
          <a:srgbClr val="000056"/>
        </a:accent4>
        <a:accent5>
          <a:srgbClr val="CACAFF"/>
        </a:accent5>
        <a:accent6>
          <a:srgbClr val="2DB9B9"/>
        </a:accent6>
        <a:hlink>
          <a:srgbClr val="66FFFF"/>
        </a:hlink>
        <a:folHlink>
          <a:srgbClr val="660066"/>
        </a:folHlink>
      </a:clrScheme>
      <a:clrMap bg1="lt1" tx1="dk1" bg2="lt2" tx2="dk2" accent1="accent1" accent2="accent2" accent3="accent3" accent4="accent4" accent5="accent5" accent6="accent6" hlink="hlink" folHlink="folHlink"/>
    </a:extraClrScheme>
    <a:extraClrScheme>
      <a:clrScheme name="Ballons 8">
        <a:dk1>
          <a:srgbClr val="006699"/>
        </a:dk1>
        <a:lt1>
          <a:srgbClr val="FFFFFF"/>
        </a:lt1>
        <a:dk2>
          <a:srgbClr val="006666"/>
        </a:dk2>
        <a:lt2>
          <a:srgbClr val="FFFFCC"/>
        </a:lt2>
        <a:accent1>
          <a:srgbClr val="EDFAD2"/>
        </a:accent1>
        <a:accent2>
          <a:srgbClr val="EBF7FF"/>
        </a:accent2>
        <a:accent3>
          <a:srgbClr val="FFFFFF"/>
        </a:accent3>
        <a:accent4>
          <a:srgbClr val="005682"/>
        </a:accent4>
        <a:accent5>
          <a:srgbClr val="F4FCE5"/>
        </a:accent5>
        <a:accent6>
          <a:srgbClr val="D5E0E7"/>
        </a:accent6>
        <a:hlink>
          <a:srgbClr val="CC99FF"/>
        </a:hlink>
        <a:folHlink>
          <a:srgbClr val="F2DFFD"/>
        </a:folHlink>
      </a:clrScheme>
      <a:clrMap bg1="lt1" tx1="dk1" bg2="lt2" tx2="dk2" accent1="accent1" accent2="accent2" accent3="accent3" accent4="accent4" accent5="accent5" accent6="accent6" hlink="hlink" folHlink="folHlink"/>
    </a:extraClrScheme>
    <a:extraClrScheme>
      <a:clrScheme name="Ballons 9">
        <a:dk1>
          <a:srgbClr val="000000"/>
        </a:dk1>
        <a:lt1>
          <a:srgbClr val="FFFFFF"/>
        </a:lt1>
        <a:dk2>
          <a:srgbClr val="000000"/>
        </a:dk2>
        <a:lt2>
          <a:srgbClr val="FFCC99"/>
        </a:lt2>
        <a:accent1>
          <a:srgbClr val="FF9900"/>
        </a:accent1>
        <a:accent2>
          <a:srgbClr val="FF99CC"/>
        </a:accent2>
        <a:accent3>
          <a:srgbClr val="FFFFFF"/>
        </a:accent3>
        <a:accent4>
          <a:srgbClr val="000000"/>
        </a:accent4>
        <a:accent5>
          <a:srgbClr val="FFCAAA"/>
        </a:accent5>
        <a:accent6>
          <a:srgbClr val="E78AB9"/>
        </a:accent6>
        <a:hlink>
          <a:srgbClr val="FF9999"/>
        </a:hlink>
        <a:folHlink>
          <a:srgbClr val="FFFF99"/>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3265</TotalTime>
  <Words>4857</Words>
  <Application>Microsoft Office PowerPoint</Application>
  <PresentationFormat>Affichage à l'écran (4:3)</PresentationFormat>
  <Paragraphs>706</Paragraphs>
  <Slides>229</Slides>
  <Notes>18</Notes>
  <HiddenSlides>0</HiddenSlides>
  <MMClips>3</MMClips>
  <ScaleCrop>false</ScaleCrop>
  <HeadingPairs>
    <vt:vector size="4" baseType="variant">
      <vt:variant>
        <vt:lpstr>Thème</vt:lpstr>
      </vt:variant>
      <vt:variant>
        <vt:i4>66</vt:i4>
      </vt:variant>
      <vt:variant>
        <vt:lpstr>Titres des diapositives</vt:lpstr>
      </vt:variant>
      <vt:variant>
        <vt:i4>229</vt:i4>
      </vt:variant>
    </vt:vector>
  </HeadingPairs>
  <TitlesOfParts>
    <vt:vector size="295" baseType="lpstr">
      <vt:lpstr>Thème Office</vt:lpstr>
      <vt:lpstr>Ballons</vt:lpstr>
      <vt:lpstr>1_Ballons</vt:lpstr>
      <vt:lpstr>2_Ballons</vt:lpstr>
      <vt:lpstr>4_Ballons</vt:lpstr>
      <vt:lpstr>5_Ballons</vt:lpstr>
      <vt:lpstr>7_Ballons</vt:lpstr>
      <vt:lpstr>8_Ballons</vt:lpstr>
      <vt:lpstr>9_Ballons</vt:lpstr>
      <vt:lpstr>10_Ballons</vt:lpstr>
      <vt:lpstr>11_Ballons</vt:lpstr>
      <vt:lpstr>12_Ballons</vt:lpstr>
      <vt:lpstr>13_Ballons</vt:lpstr>
      <vt:lpstr>14_Ballons</vt:lpstr>
      <vt:lpstr>15_Ballons</vt:lpstr>
      <vt:lpstr>16_Ballons</vt:lpstr>
      <vt:lpstr>17_Ballons</vt:lpstr>
      <vt:lpstr>18_Ballons</vt:lpstr>
      <vt:lpstr>19_Ballons</vt:lpstr>
      <vt:lpstr>20_Ballons</vt:lpstr>
      <vt:lpstr>21_Ballons</vt:lpstr>
      <vt:lpstr>22_Ballons</vt:lpstr>
      <vt:lpstr>24_Ballons</vt:lpstr>
      <vt:lpstr>26_Ballons</vt:lpstr>
      <vt:lpstr>28_Ballons</vt:lpstr>
      <vt:lpstr>29_Ballons</vt:lpstr>
      <vt:lpstr>30_Ballons</vt:lpstr>
      <vt:lpstr>31_Ballons</vt:lpstr>
      <vt:lpstr>32_Ballons</vt:lpstr>
      <vt:lpstr>33_Ballons</vt:lpstr>
      <vt:lpstr>34_Ballons</vt:lpstr>
      <vt:lpstr>35_Ballons</vt:lpstr>
      <vt:lpstr>36_Ballons</vt:lpstr>
      <vt:lpstr>37_Ballons</vt:lpstr>
      <vt:lpstr>38_Ballons</vt:lpstr>
      <vt:lpstr>39_Ballons</vt:lpstr>
      <vt:lpstr>40_Ballons</vt:lpstr>
      <vt:lpstr>41_Ballons</vt:lpstr>
      <vt:lpstr>42_Ballons</vt:lpstr>
      <vt:lpstr>43_Ballons</vt:lpstr>
      <vt:lpstr>44_Ballons</vt:lpstr>
      <vt:lpstr>45_Ballons</vt:lpstr>
      <vt:lpstr>46_Ballons</vt:lpstr>
      <vt:lpstr>47_Ballons</vt:lpstr>
      <vt:lpstr>48_Ballons</vt:lpstr>
      <vt:lpstr>49_Ballons</vt:lpstr>
      <vt:lpstr>50_Ballons</vt:lpstr>
      <vt:lpstr>63_Ballons</vt:lpstr>
      <vt:lpstr>64_Ballons</vt:lpstr>
      <vt:lpstr>65_Ballons</vt:lpstr>
      <vt:lpstr>66_Ballons</vt:lpstr>
      <vt:lpstr>67_Ballons</vt:lpstr>
      <vt:lpstr>68_Ballons</vt:lpstr>
      <vt:lpstr>69_Ballons</vt:lpstr>
      <vt:lpstr>2_Thème Office</vt:lpstr>
      <vt:lpstr>4_Thème Office</vt:lpstr>
      <vt:lpstr>5_Thème Office</vt:lpstr>
      <vt:lpstr>6_Thème Office</vt:lpstr>
      <vt:lpstr>7_Thème Office</vt:lpstr>
      <vt:lpstr>1_Thème Office</vt:lpstr>
      <vt:lpstr>Modèle par défaut</vt:lpstr>
      <vt:lpstr>1_Nouvelle présentation</vt:lpstr>
      <vt:lpstr>2_Nouvelle présentation</vt:lpstr>
      <vt:lpstr>3_Nouvelle présentation</vt:lpstr>
      <vt:lpstr>Nouvelle présentation</vt:lpstr>
      <vt:lpstr>4_Nouvelle présentation</vt:lpstr>
      <vt:lpstr>LES  TROUBLES  SENSORIMOTEURS  ET INSTRUMENTAUX  CHEZ  L’ENFANT…</vt:lpstr>
      <vt:lpstr>Présentation PowerPoint</vt:lpstr>
      <vt:lpstr>Présentation PowerPoint</vt:lpstr>
      <vt:lpstr>Présentation PowerPoint</vt:lpstr>
      <vt:lpstr>Présentation PowerPoint</vt:lpstr>
      <vt:lpstr>Présentation PowerPoint</vt:lpstr>
      <vt:lpstr>Présentation PowerPoint</vt:lpstr>
      <vt:lpstr>I- INTRODUCTION:   Les mouvements, le déplacement,        la posture, la manipulation, l’écriture,  la parole, le regard, l’audition,  la gustation, l’olfaction et le toucher sont des activités sensori-motrices …</vt:lpstr>
      <vt:lpstr>Présentation PowerPoint</vt:lpstr>
      <vt:lpstr>Présentation PowerPoint</vt:lpstr>
      <vt:lpstr>II- LES BASES NEURODÉVELOPPEMENTALES DE LA SENSORI-MOTRICITÉ CHEZ L’ENFANT: </vt:lpstr>
      <vt:lpstr>Présentation PowerPoint</vt:lpstr>
      <vt:lpstr>Présentation PowerPoint</vt:lpstr>
      <vt:lpstr>Présentation PowerPoint</vt:lpstr>
      <vt:lpstr>II.I- LE NEURODÉVELOPPEMENT  DE LA NAISSANCE À 05 ANS.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LA SENSORIALITÉ :</vt:lpstr>
      <vt:lpstr>SOURIRE :</vt:lpstr>
      <vt:lpstr>Présentation PowerPoint</vt:lpstr>
      <vt:lpstr>Présentation PowerPoint</vt:lpstr>
      <vt:lpstr>Présentation PowerPoint</vt:lpstr>
      <vt:lpstr>LA PRÉHENSION:</vt:lpstr>
      <vt:lpstr>L’acquisition de  la motilité fine…</vt:lpstr>
      <vt:lpstr>Motilité et Locomotion: (mouvement et déplacement)</vt:lpstr>
      <vt:lpstr>Présentation PowerPoint</vt:lpstr>
      <vt:lpstr>Présentation PowerPoint</vt:lpstr>
      <vt:lpstr>Présentation PowerPoint</vt:lpstr>
      <vt:lpstr>LE TONUS MUSCULAIRE:</vt:lpstr>
      <vt:lpstr>Présentation PowerPoint</vt:lpstr>
      <vt:lpstr>LE DÉVELOPPEMENT POSTURAL:</vt:lpstr>
      <vt:lpstr>Présentation PowerPoint</vt:lpstr>
      <vt:lpstr>Présentation PowerPoint</vt:lpstr>
      <vt:lpstr> L’ÉVOLUTION MOTRICE :</vt:lpstr>
      <vt:lpstr>L’organisation spatio-temporelle:</vt:lpstr>
      <vt:lpstr>Présentation PowerPoint</vt:lpstr>
      <vt:lpstr>Présentation PowerPoint</vt:lpstr>
      <vt:lpstr>Présentation PowerPoint</vt:lpstr>
      <vt:lpstr>Présentation PowerPoint</vt:lpstr>
      <vt:lpstr>III- LES CONDITIONS D’ACCESSION AU LANGAGE CHEZ L’ENFANT : </vt:lpstr>
      <vt:lpstr>Présentation PowerPoint</vt:lpstr>
      <vt:lpstr>Présentation PowerPoint</vt:lpstr>
      <vt:lpstr>Présentation PowerPoint</vt:lpstr>
      <vt:lpstr>Présentation PowerPoint</vt:lpstr>
      <vt:lpstr>Présentation PowerPoint</vt:lpstr>
      <vt:lpstr>Après 5 ans :</vt:lpstr>
      <vt:lpstr> IV- LES TROUBLES SENSORI-MOTEURS CHEZ L’ENFANT: </vt:lpstr>
      <vt:lpstr>A - LES « RETARDS »</vt:lpstr>
      <vt:lpstr>Présentation PowerPoint</vt:lpstr>
      <vt:lpstr>B - L’INSTABILITÉ  PSYCHOMOTRICE  </vt:lpstr>
      <vt:lpstr>Présentation PowerPoint</vt:lpstr>
      <vt:lpstr>Présentation PowerPoint</vt:lpstr>
      <vt:lpstr>Présentation PowerPoint</vt:lpstr>
      <vt:lpstr>Présentation PowerPoint</vt:lpstr>
      <vt:lpstr>Présentation PowerPoint</vt:lpstr>
      <vt:lpstr>C - LA DÉFICIENCE  MOTRICE :</vt:lpstr>
      <vt:lpstr>Présentation PowerPoint</vt:lpstr>
      <vt:lpstr>Présentation PowerPoint</vt:lpstr>
      <vt:lpstr>Présentation PowerPoint</vt:lpstr>
      <vt:lpstr>Présentation PowerPoint</vt:lpstr>
      <vt:lpstr>D -TROUBLES DE L’ACQUISITION ET  DE LA COORDINATION : </vt:lpstr>
      <vt:lpstr>Présentation PowerPoint</vt:lpstr>
      <vt:lpstr>E - LES TICS :</vt:lpstr>
      <vt:lpstr>Présentation PowerPoint</vt:lpstr>
      <vt:lpstr>F- LES  TOC :</vt:lpstr>
      <vt:lpstr>Présentation PowerPoint</vt:lpstr>
      <vt:lpstr> G - LES  DYSPRAXIES CHEZ L’ENFANT:  Prévalence : 6%  Troubles des acquisitions motrices  Défaut touchant l’organisation des      compétences visuo-spatiales.  Maladresse motrice (coordinations fines)  répercussions sur les apprentissages : . Graphisme . Difficultés en géométrie &amp; dans les raisonnements    logico-mathématique . Acquisition de la lecture  Troubles de l’exploration visuelle        30 à 40%</vt:lpstr>
      <vt:lpstr>1/-Dyspraxie visuo-spatiale   Trouble de la réalisation gestuelle résultant d’une anomalie ou d’un déficit de la perception et/ou de la réalisation de tâches impliquant spécifiquement des notions spatiales.   Signes d ’appels  maladresse gestuelle  difficultés de manipulation dans l’espace  difficultés graphiques (lenteur).</vt:lpstr>
      <vt:lpstr> Acquisition tardive de certaines habiletés motrices  s’asseoir, ramper, marcher. Si equilibre précaire ® anxiété, peu de plaisir dans les déplacements, diminution de l’exploration spatiale, difficultés dans la pratique des sports (danse, jeux de balle en équipe, vélo, saut a la corde).  Difficultés en motricité fine  coloriage, dessin, découpe aux ciseaux, jeux de construction</vt:lpstr>
      <vt:lpstr>Caracteristiques cliniques :  Maladresses motrices (fine et        grossiére) :  Chutent, laissent tout échapper, se      cognent.  La précision des gestes est pauvre  Maladresse dans l’habillage, dans      l’alimentation.  fonctionnement par      ≪ tâtonnements ≫. </vt:lpstr>
      <vt:lpstr> Trouble de la perception spatiale  Déficits visuo-spatiaux (relation des objets dans l’espace, mauvaise perception de la vitesse, de la trajectoire, de la localisation d’une balle dans l’espace, mauvaise interprétation des diagonales et des obliques).  Trouble de la planification du geste  Trouble du traitement simultané de l’information  Trouble d ’acquisition du schéma corporel  Défaut d ’intégration sensori-motrice).</vt:lpstr>
      <vt:lpstr>2. Répercussions scolaires :   Mauvaise préhension du crayon (¯ calligraphie).  Mauvaise organisation dans l’espace ( feuille).  Difficultés pour l’écriture des lettres avec obliques (V, W,…).  Effort supplémentaire : écrire accapare les          ressources attentionnelles.   Problèmes pour la lecture de textes, des nombres  Difficultés en géométrie, pour les algorithmes     mathématiques.  Difficultés en sport. </vt:lpstr>
      <vt:lpstr>3. Répercussions psycho-affectives:   Diminution de l’estime de soi.  Recherche de relations avec les plus jeunes.  Image de ≪ paresseux ≫ et                                 ≪ d’incompétent ≫.  Repli sur soi.  Intolérance a la frustration et comportement        d’opposition  Sentiment d’insécurité et mauvaise image de    soi dépendance accrue envers l’adulte.  Passivité dans les situations nouvelles.</vt:lpstr>
      <vt:lpstr>4. Démarche diagnostique:   Anamnèse  prématurité (&lt; 32 semaines), PN &lt; 2000 grs  troubles oculomoteurs et/ou attentionnels associés.   Evaluation psychométrique  dissociation verbale/performance profil qualitatif  WPPSI-R (carres, figures géometriques, labyrinthes)  WISC-III (cubes, assemblages d ’objet, labyrinthes, codes)  Bilan neuropsychologique  épreuves complémentaires d ’évaluation des praxies  et des fonctions exécutives ; test d’attention</vt:lpstr>
      <vt:lpstr>5. Examens complémentaires :   Bilan neuro-pédiatrique  signes neurologiques mineurs . défaut de latéralisation . syncinésies . dysdiadococinésies  Bilan orthoptique  Regard, poursuite oculaire, fixation et saccade oculaire  Bilan psychomoteur et/ou érgo-      thérapeutique </vt:lpstr>
      <vt:lpstr>Présentation PowerPoint</vt:lpstr>
      <vt:lpstr>6. Principes de prise en charge :  Sur le trouble dyspraxique  Rééducation psychomotrice  Rééducation grapho-motrice  Ergothérapie  Sur les troubles oculomoteurs  Rééducation orthoptie  Sur les troubles en lecture et logico-    mathématique  Rééducation orthophonique </vt:lpstr>
      <vt:lpstr>7. Mesures psychopédagogiques :    Soulager le rapport à l’écrit (photocopies, ordinateur, 1/3      temps)  Améliorer le rapport a l’écrit (tenue du stylo, roller, ligne      espacées)  Améliorer la qualité des productions écrites (présentation,      surligneur, ≪ espaces balises ≫)  Evaluation des connaissances a l ’oral (ne pas sanctionner outre mesure les fautes d ’orthographes, la dysgraphie)  Valoriser les matières littéraires  Tenir compte des déficits associes (attention, dyslexie)</vt:lpstr>
      <vt:lpstr>Contourner les difficultés liées à l’écrit,   Utiliser les gommettes  Les étiquettes  Les points  (l’enfant perd de l’énergie et         du temps à entourer).Pour les exercices         de repérage, d’assemblage </vt:lpstr>
      <vt:lpstr>Dénombrer  Il compte plusieurs fois le même objet: -Pointer pour lui chaque objet. -Mettre de coté l’objet compté.</vt:lpstr>
      <vt:lpstr>Se repérer :  Lui proposer au depart des lettres en relief, qu’il pourra repérer par le toucher, pour apprendre a les connaitre  Mettre un point de repère en haut a     gauche de la feuille pour aider au     démarrage de son écrit.  Lui présenter les exercices un a un.  </vt:lpstr>
      <vt:lpstr>Mathématiques   Apprendre à aligner les chiffres en     tableau de centaine, dizaine, unité.  Aider a tenir la règle  Apprendre à verbaliser la tâche a    effectuer  Formuler les consignes en les     fractionnant en éléments simples.  </vt:lpstr>
      <vt:lpstr> Etiquettes-mots: jour de la semaine,        mois  Solliciter la mémoire         visuelle, apprendre à épeler  Limiter les parasites visuels : table     vide, outils rassemblés (gobelet)  Apprendre à organiser le    cartable(couleurs)  Surligner, souligner selon les          consignes.</vt:lpstr>
      <vt:lpstr> Photocopies, pour les cours trop     longs, donner du temps         supplémentaire  Mais ne pas supprimer les         recréations….</vt:lpstr>
      <vt:lpstr>III- ÉTIOPATHOGENIE DES TROUBLES MOTEURS            CHEZ L’ENFANT :</vt:lpstr>
      <vt:lpstr>Les déficiences motrices peuvent être de degré très variable et entrainer plusieurs  handicaps. Elles peuvent être:    Stables,    Évolutives.  Congénitales;   Acquises. </vt:lpstr>
      <vt:lpstr>La déficience motrice relève de plusieurs origines :   III.I - ORIGINE CÉRÉBRALE:       (IMC ou IMOC) - traumatisme         crânien… III.II- ORIGINE NEUROLOGIQUE:        médullaires ou neuromusculaires. III.III- ORIGINE OSTÉO-ARTICULAIRE</vt:lpstr>
      <vt:lpstr>III.I - ORIGINE CÉRÉBRALE :  Naissance : + La prématurité. + La naissance traumatique :  Infirmité motrice cérébrale (IMC ou IMOC)  Lésions acquises : + Les Traumatisme crânien. + Les Accidents vasculaires cérébraux (AVC) + Les Tumeurs.</vt:lpstr>
      <vt:lpstr>La commande nerveuse lorsqu’elle est lésée à l’origine, elle pourrait engendrer :  A) Un Syndrome Spastique :  C’est une atteinte du cortex pyramidal qui régit les mouvements volontaires : avec une raideur du tonus musculaire atteignant de 2 à 4 membres qui vont donner une  lenteur des mouvements ou une difficulté d’ajustement des postures…</vt:lpstr>
      <vt:lpstr>Présentation PowerPoint</vt:lpstr>
      <vt:lpstr>Présentation PowerPoint</vt:lpstr>
      <vt:lpstr>Présentation PowerPoint</vt:lpstr>
      <vt:lpstr>B- Un SYNDROME ATHÉTOSIQUE :   Dû à une atteinte « des noyaux gris centraux » qui engendre des mouvements involontaires, anormaux, lents, irréguliers, touchant parfois la face et une  difficulté d’ajustement des gestes intentionnés.</vt:lpstr>
      <vt:lpstr>Présentation PowerPoint</vt:lpstr>
      <vt:lpstr>C-SYNDROME ATAXIQUE :  Dû à une atteinte du cervelet d’où troubles de l’équilibre,            de la marche et difficulté             à coordonner les mouvements.     </vt:lpstr>
      <vt:lpstr>III.II - ORIGINE MÉDULLAIRE :   Traumatismes lésant la        colonne vertébrale.  Infections.  Tumeurs. </vt:lpstr>
      <vt:lpstr>Présentation PowerPoint</vt:lpstr>
      <vt:lpstr>Présentation PowerPoint</vt:lpstr>
      <vt:lpstr> Les nerfs moteurs du S.N.P transmettent donc les ordres délivrés par le S.N.C. Cette activité motrice est forcément double :  VOLONTAIRE, véhiculée par le système nerveux somatique (ou volontaire), à destination des muscles squelettiques et à l’origine des mouvements.  INVOLONTAIRE, véhiculée par le système nerveux autonome (ou involontaire, ou végétatif), à destination du cœur, des muscles lisses et des glandes. L’activité est complètement indépendante de la volonté.      </vt:lpstr>
      <vt:lpstr>Présentation PowerPoint</vt:lpstr>
      <vt:lpstr>Présentation PowerPoint</vt:lpstr>
      <vt:lpstr> Tétraplégie.  Paraplégie.  Paralysie incomplete si la moelle     épinière n’est pas totalement détruite     avec les troubles moteurs, troubles des         sphincters : problèmes urinaires et      troubles de la sensibilité.       </vt:lpstr>
      <vt:lpstr>Présentation PowerPoint</vt:lpstr>
      <vt:lpstr>- Les pathologies d’origine neuromusculaires:  La plupart sont sont d’origine génétique :   1.AMYOTROPHIE SPINALE INFANTILE.  2. NEUROPATHIE SPINALE.  3. MYASTHÉNIE.  4. MYOPATHIE OU DYSTROPHIE      MUSCULAIRE. </vt:lpstr>
      <vt:lpstr>Présentation PowerPoint</vt:lpstr>
      <vt:lpstr>2. NEUROPATHIE SPINALE:</vt:lpstr>
      <vt:lpstr>3.MYASTHÉNIE :</vt:lpstr>
      <vt:lpstr>4. MYOPATHIE OU DYSTROPHIE MUSCULAIRE OU MALADIE DE DUCHENNE (DMD). </vt:lpstr>
      <vt:lpstr>- Les Pathologies D’origine   Ostéo-articulaire:  •Congénitale ou acquise. •Malformations. •Lésions inflammatoires. •Lésions infectieuses. •Lésions traumatiques.</vt:lpstr>
      <vt:lpstr>Présentation PowerPoint</vt:lpstr>
      <vt:lpstr>III.I - LES TROUBLES ASSOCIES                                  AUX DÉFICIENCES MOTRICES:    Epilepsie dans les atteintes d’origine cérébrale  Troubles neuropsychologiques : Troubles du        geste automatique (praxies); Troubles neuro-     visuels: motricité oculaire, IMC, trouble de      l’identification et la reconnaissance de la chose      vue (gnosies). + Troubles du langage. + Troubles de la Mémoire. + Trouble de l’Attention. +Troubles psycho-affectifs. +Grande fatigabilité. </vt:lpstr>
      <vt:lpstr>  Quelles Adaptations Prévoir ?  Aménagements à prévoir avec les professionnels du soins :  - Transferts en classes spécialisées. -  Adapter l’école à l’handicapé : toilettes, repas, espaces, (intimité)…. - Faire attention à la posture, au     matériel utilisé, au confort.</vt:lpstr>
      <vt:lpstr>  Réaliser les différences selon les situations     en classes spécialisées.   Ne pas faire à la place, mais toujours    proposer quand la motricité est en    jeu: graphiques, textes plus longs,     stimulation orale…   Vérifier l’adaptation de la tâche et la     compréhension des consignes..  </vt:lpstr>
      <vt:lpstr> Organiser la table de l’enfant      handicapé, de son installation      par rapport au reste de  la classe         : tableau, éclairage, voisinage.   faciliter l’accès à sa table, à ses     outils, utilisation du plan incliné,   vérifier les appuis: pieds, menton, bras…</vt:lpstr>
      <vt:lpstr> Vérifier l’adaptation des outils     aux possibilités de l’enfant.   Toujours favoriser son      autonomie.   Toujours veiller à la sécurité  de       l’enfant, tenant compte de sa      fatigue.</vt:lpstr>
      <vt:lpstr>     IV- LE SOMMEIL ET SES TROUBLES CHEZ L’ENFANT:</vt:lpstr>
      <vt:lpstr>Présentation PowerPoint</vt:lpstr>
      <vt:lpstr>CYCLE  LUMIÈRE/OBSCURITÉ  MÉLATONINE</vt:lpstr>
      <vt:lpstr>Présentation PowerPoint</vt:lpstr>
      <vt:lpstr>Présentation PowerPoint</vt:lpstr>
      <vt:lpstr>L’endormissement</vt:lpstr>
      <vt:lpstr>Présentation PowerPoint</vt:lpstr>
      <vt:lpstr>A- LE SOMMEIL « LENT / PROFOND »:</vt:lpstr>
      <vt:lpstr>Présentation PowerPoint</vt:lpstr>
      <vt:lpstr>Présentation PowerPoint</vt:lpstr>
      <vt:lpstr>Présentation PowerPoint</vt:lpstr>
      <vt:lpstr>Présentation PowerPoint</vt:lpstr>
      <vt:lpstr> B- LE SOMMEIL PARADOXAL (REM) :                       (RAPID EYE MOVEMENT )</vt:lpstr>
      <vt:lpstr>Présentation PowerPoint</vt:lpstr>
      <vt:lpstr>- LE RÉVEIL : </vt:lpstr>
      <vt:lpstr>IV.III- Les Troubles Respiratoires Affectant Le Sommeil CHEZ L’enfant :   a) Les troubles respiratoires nocturnes de l’enfant (TRN) :  Les études montrent que les enfants ont ronflé 50% au moins une fois depuis leur naissance ou au moins respiré bruyamment pendant leur sommeil. Toutefois, avant 16 ans, il y a moins de 5% de ronfleurs constants chez l’enfant.   Les TRN se manifestent par « vibration respiratoire des parties molles des voies aériennes favorisée par une plasticité des tissus et une augmentation du débit inspiratoire » </vt:lpstr>
      <vt:lpstr>Les troubles du sommeil chez l’enfant peuvent être liés à des difficultés respiratoires soit :    - Des  Voies Aériennes Supérieures (VAS) : Ce sont la bouche, le nez,   la gorge, le larynx et la trachée.    - Des  Voies Aériennes Inférieures (VAI) : sont à l'intérieur des poumons : les bronches, les bronchioles et les alvéoles.</vt:lpstr>
      <vt:lpstr>Présentation PowerPoint</vt:lpstr>
      <vt:lpstr>Présentation PowerPoint</vt:lpstr>
      <vt:lpstr>      Pour l’enfant, il s’agit dans la très grande majorité des cas, d’un ronflement à part, dû à un obstacle anatomique plus ou moins accentué suiv ant les circonstances et plus faible à détecter. Il s’agit le plus souvent d’une luxation de la cloison  après accident ou tout simplement à la suite d’une rotation de la tête lors de l’accouchement.      </vt:lpstr>
      <vt:lpstr>Présentation PowerPoint</vt:lpstr>
      <vt:lpstr>Il peut aussi s’agir d’une polypose nasale, voir une simple congestion chronique du nez par rhino-sinusite. Dans la plupart des cas, il s’agira d’une obstruction rétro-nasale ou bien d’une hypertrophie des végétations adénoîdes.     </vt:lpstr>
      <vt:lpstr>Présentation PowerPoint</vt:lpstr>
      <vt:lpstr>À la partie basse, il s’agira d’une hypertrophie importante des amygdales, surtout si elles sont faiblement accrochées à la paroi de la gorge ou si elles présentent un prolongement inférieur volumineux.         </vt:lpstr>
      <vt:lpstr>Lors du sommeil de l’enfant, il existe une baisse des réflexes de défense, ainsi qu’une diminution de tonus des muscles tendant à dilater l’arbre respiratoire. Cette baisse de tonus des dilatateurs coexiste avec une spasmodicité plus importante du larynx.         </vt:lpstr>
      <vt:lpstr>Ces difficultés respiratoires vont avoir pour conséquence un sommeil agité avec des cauchemars, des réveils brusques , une énurésie prolongée…    </vt:lpstr>
      <vt:lpstr>Présentation PowerPoint</vt:lpstr>
      <vt:lpstr>Présentation PowerPoint</vt:lpstr>
      <vt:lpstr>IV.IV- Les Complications du ronflement nocturne chez l’enfant :  - Baisse d’oxygénation de l’ensemble du corps.  - La mort subite du nourrisson lors d’apnées prolongées.  - Complications staturo-pondérales dont le poids et la taille en mauvaise croissance   ( enfants chétifs et de petite taille, avec peu de résistance physique).  - Un retentissement psychomoteur très net (enfant hypotonique, mou, sans défenses physiques avec des réactions psychologiques lentes ou le contraire: hyperactif, agressif… </vt:lpstr>
      <vt:lpstr>Présentation PowerPoint</vt:lpstr>
      <vt:lpstr>IV.V- LA PRISE EN CHARGE DU « RONFLEMENT » CHEZ L’ENFANT :  - Apprendre à l’enfant à se moucher (le mouchoir est le premier médicament). Car, l’évacuation des sécrétions évite la stagnation et l’infection microbienne qui en est la conséquence.  - Faire résider l’enfant dans une chambre peu chauffée et en dehors de toute atmosphère tabagique. (les enfants de parents fumeurs font plus d’infections rhino-pharingées).    </vt:lpstr>
      <vt:lpstr>- La nuit, la fenêtre de la chambre doit être un tout petit ouverte, pour diminuer la concentration en poussière dans la chambre. Il faut éviter la moquette, la literie doit être secouée et aérée régulièrement afin de diminuer la présence des acariens source d’allergies.        </vt:lpstr>
      <vt:lpstr>V - LA DÉFICIENCE  VISUELLE CHEZ L’ENFANT:</vt:lpstr>
      <vt:lpstr> V.I- ÉTIOLOGIES:    Congénitales : génétiques ou     infectieuses…  Acquises: traumatiques,     infectieuses, tumorales,       toxiques… </vt:lpstr>
      <vt:lpstr>La déficience visuelle est définie par: l’état du champ visuel et de la mesure de l’acuité visuelle( AV).      - Malvoyant : AV ≤ 4 /10éme au           meilleur œil et avec correction.       - Non voyant, aveugle : ≤ 1/20éme             et champ visuel réduit a 10 ° </vt:lpstr>
      <vt:lpstr>  -Vision floue de loin : L’enfant ne voit pas au tableau ne perçoit pas les affichages muraux suit mal une activité présentée trop loin de lui.  l’enfant dans ce cas peut s’isoler et paraitre distrait.   -Vision de prés altérée : l’enfant s’approche du document, mais il n’a pas de vision globale du document, ce qui le met dans l’impossibilité d’anticiper.    </vt:lpstr>
      <vt:lpstr>  Vision périphérique normale,               avec un scotome central périphérique :             C’est-à-dire lacune dans le champ visuel due à l'existence de points insensibles sur la rétine et le plus souvent provoquée par une lésion du nerf optique. Les déplacements de l’enfant sont faciles mais, la lecture est très difficile.    Vision tubulaire: l’enfant voit très bien en vision centrale, lecture normale, mais il rencontre des difficultés dans la prise de repères.</vt:lpstr>
      <vt:lpstr>Les déficiences visuelles s’accompagnent souvent de: * Fatigue, * Nystagmus, * Photophobie, * Larmoiement, * Difficulté de concentration, * Anomalie de la vision des couleurs, * Blindisme : C’est un type de comportement psychomoteur, caractérisé par des balancements et tournoiements itératifs, parfois rythmiques, des mouvements faciaux ou du cou ressemblant à certains tics.</vt:lpstr>
      <vt:lpstr> Adaptations:    Pour un non voyant, c’est le personnel     spécialisé qui renforcera : - La locomotion. - La verbalisation qui aide à décrire - Veillera à la bonne utilisation du      matériel (braille).  </vt:lpstr>
      <vt:lpstr> Veiller à ce que  l’enfant mal ou non voyant aura la possibilité de faire:    Ces déplacements  aisément dans l’établissement,   Connaitre son environnement au collège et lycée,           repérer les ≪ pièges ≫.   Veiller à  sa posture en classe : dos, plan incliné   Veiller à la bonne utilisation des outils spécialisés:     agrandisseur, loupe…etc.   Documents clairs et peu chargés.   Fournir des documents imprimés plutôt que de faire écrire.  </vt:lpstr>
      <vt:lpstr> Utilisation d’une police VERDANA ou ARIA       réputée  pour être  plus lisible, à une taille        suffisante, avec  des interlignes  accentuées.   Importance du contraste des caractères   Accentuation des lignes, des ponctuations   Les photocopies doivent être lisibles et      contrastées, pas forcement trop grandes.</vt:lpstr>
      <vt:lpstr> Veiller à l’éclairage.   Modifier les présentations pour éviter les     déplacements trop importants du regard   Prévenir les fixations du regard, risque de     nystagmus   Veiller à la compréhension des consignes.  </vt:lpstr>
      <vt:lpstr>    </vt:lpstr>
      <vt:lpstr>Présentation PowerPoint</vt:lpstr>
      <vt:lpstr>Présentation PowerPoint</vt:lpstr>
      <vt:lpstr>Présentation PowerPoint</vt:lpstr>
      <vt:lpstr>VI - LE LANGAGE ET SES TROUBLES CHEZ L’ENFANT:</vt:lpstr>
      <vt:lpstr>Présentation PowerPoint</vt:lpstr>
      <vt:lpstr>Présentation PowerPoint</vt:lpstr>
      <vt:lpstr>Présentation PowerPoint</vt:lpstr>
      <vt:lpstr>Présentation PowerPoint</vt:lpstr>
      <vt:lpstr>VI.II- Retard de parole:</vt:lpstr>
      <vt:lpstr>Il y a 6 voyelles :                             a - e - i - o - u - y .    Il y a 20 consonnes :         b - c - d - f - g - h - j - k - l  - m - n - p - q - r - s - t - v - w - x - z </vt:lpstr>
      <vt:lpstr>Présentation PowerPoint</vt:lpstr>
      <vt:lpstr>VI.III- Retard simple de langage:</vt:lpstr>
      <vt:lpstr>Présentation PowerPoint</vt:lpstr>
      <vt:lpstr>VII- LES DÉFICIENCES AUDITIVES CHEZ L’ENFANT:  </vt:lpstr>
      <vt:lpstr>Présentation PowerPoint</vt:lpstr>
      <vt:lpstr>VII.I - LA SURDITÉ DE TRANSMISSION:   C’est l’atteinte de l’oreille externe ou moyenne où les causes sont soit :  - CONGÉNITALES : aplasie du   pavillon, malformation… - ACQUISES : Otites Accessible au traitement médical Perte de 60 db maximum.</vt:lpstr>
      <vt:lpstr>Présentation PowerPoint</vt:lpstr>
      <vt:lpstr>VII. II- LA SURDITÉ DE PERCEPTION :   À l'intérieur de  l’oreille interne, se trouvent de cellules ciliées qui détectent les sons, ainsi que le nerf auditif qui les transmet au cerveau.  La dégradation et la disparition de ses cellules ciliées dû au vieillissement, à un son ou à une maladie peut conduire à une surdité de perception.   C- LA SURDITÉ MIXTE:  lorsqu’il y a à la fois une surdité de transmission et une surdité de perception. </vt:lpstr>
      <vt:lpstr>VII.III- ÉTIOLOGIES :    Congénitales:      - Infectieuses.      - Génétiques.   Acquises:    - Infectieuses.    - Traumatiques. </vt:lpstr>
      <vt:lpstr>VII.IV- LE DÉPISTAGE :   A la naissance (Antécédents, tests       audiométriques)  Pendant la petite enfance  Aprés un retard de langage  Pendant la scolarité, découverte      fortuite (surdité unilatérale, par     exemple).  Suite à des infections récidivantes.</vt:lpstr>
      <vt:lpstr> Les Degrés de Surdité:  Audiogramme normal en fonction    des âges de la vie      </vt:lpstr>
      <vt:lpstr>1/- SURDITÉ LÉGÈRE : 4O dB  2/-SURDITÉ MOYENNE :                   de 40 à 70 dB de perte.  3/-SURDITÉ SÉVÈRE :70 à 90 dB  4/-SURDITÉ PROFONDE: plus         de 90 dB de perte.</vt:lpstr>
      <vt:lpstr>Présentation PowerPoint</vt:lpstr>
      <vt:lpstr>Présentation PowerPoint</vt:lpstr>
      <vt:lpstr>Présentation PowerPoint</vt:lpstr>
      <vt:lpstr>VII.V - Que Faire pour Compenser l’handicap auditif de l’enfant ?    L’appareillage.  L’implant cochléaire.  Les aides techniques : à l’école,        la liaison doit être à haute – fréquence         entre le micro porté par l’éducateur et       que le récepteur doit être adapté à la      prothèse de l’enfant. </vt:lpstr>
      <vt:lpstr>Adaptations, préalables :   Pour un élève ayant une surdité      sévère ou profonde, nécessite     de savoir communiquer en     langue des signes  (LS).   Veiller à l’appareillage. </vt:lpstr>
      <vt:lpstr>LECTURE LABIALE :   Parler distinctement ,lentement et en    pleine lumière.  Veiller à ce que les interlocuteurs soient    bien éclairés.  Attention aux contre-jours.  Une seule personne doit parler à la fois.  Ne pas oublier que l’enfant écoute avec    ses yeux. </vt:lpstr>
      <vt:lpstr>Il faut s ’assurer que  :   Les Consignes soient comprises,                                  les reformuler, les faire reformuler.  Faire un résumé des cours avec un plan pour     guide.  Traduire les locutions imagées qu’il ne     peut comprendre.  Etre attentif aux sons proches (homophones). </vt:lpstr>
      <vt:lpstr>VIII - LES DÉFICIENCES OLFACTIVES CHEZ L’ENFANT</vt:lpstr>
      <vt:lpstr>L’olfaction a été considérée comme le parent pauvre des      5 sens humains principaux, l’odorat fut pendant très longtemps jugé comme inutile par la majorité de la communauté scientifique, et indigne d’être étudié.</vt:lpstr>
      <vt:lpstr>Prix Nobel 2004 de physiologie ou médecine attribué à BUCK et AXEL. En reconnaissance de leur découverte en 1991 de la famille de gènes des récepteurs olfactifs et des premiers niveaux de traitement de l’information par le système olfactif. </vt:lpstr>
      <vt:lpstr>L’homme souffre de la comparaison avec le chien ou le rat, qui possèdent tous deux plus de 1000 gènes olfactifs fonctionnels, alors que l’homme n’en possède que 387  (Parmentier et al., 1994 ; Zheng-Bradley et al., 2010). </vt:lpstr>
      <vt:lpstr>Dans le règne animal, l’odorat est un sens essentiel à la survie, car il permet d’interagir avec l’environnement et génère des perceptions (conscientes ou non), suivies de réactions adaptées aux situations rencontrées. En particulier, une odeur plaisante est généralement associée à une récompense (alimentaire ou sexuelle) et engendrera un comportement d’approche. </vt:lpstr>
      <vt:lpstr>A l’inverse, une odeur déplaisante, généralement associée à une menace plus ou moins imminente pour la survie (nourriture avariée, prédateurs) engendrera presque systématiquement un comportement de fuite ou de défense.</vt:lpstr>
      <vt:lpstr>L’être humain possède 2 cavités nasales, séparées par la cloison nasale. À l’intérieur de chacune, on trouve des renflements de cartilage, les 3 cornets nasaux (inférieur, moyen et supérieur) qui ont un rôle dans le réchauffement et la circulation de l’air (cf. Encadré n° 2). Ces cavités communiquent avec les sinus, les voies respiratoires, et le canal lacrymal. </vt:lpstr>
      <vt:lpstr>Présentation PowerPoint</vt:lpstr>
      <vt:lpstr>Présentation PowerPoint</vt:lpstr>
      <vt:lpstr>Présentation PowerPoint</vt:lpstr>
      <vt:lpstr>Présentation PowerPoint</vt:lpstr>
      <vt:lpstr>Les cavités nasales forment une enceinte protégée dans laquelle l’air inspiré au niveau des narines circule et transporte les molécules odorantes jusqu’à la zone ethmoïdale. Celle-ci est située sur la voute de la cavité nasale. Elle est formée de la lame criblée ethmoïdale, une structure osseuse de 3 à 4 mm d’épaisseur, au travers de laquelle passent les axones non myélinisés de millions de  neurones sensoriels olfactifs.     </vt:lpstr>
      <vt:lpstr>Présentation PowerPoint</vt:lpstr>
      <vt:lpstr>La cavité nasale est recouverte d’un épithélium spécifique, sans neurone, l’épithélium respiratoire. Cet épithélium permet le réchauffement et l’humidification de l’air et assure une fonction de protection, car il contient notamment les cellules caliciformes qui sécrètent le mucus nasal.     </vt:lpstr>
      <vt:lpstr>Présentation PowerPoint</vt:lpstr>
      <vt:lpstr>- LES VOIES DE L’OLFACTION NASALE ET BUCCALE :  1/. LA VOIE ORTHONASALE: désigne le transport des molécules odorantes volatiles, inspirées au niveau des narines et transportées jusqu’à l’épithélium olfactif au travers de la cavité nasale.   2/. LA VOIE RÉTRONASALE: désigne la libération de molécules volatiles lors de la mastication des aliments et le transport de ces molécules jusqu’à l’épithélium olfactif, au travers de la cavité buccale. </vt:lpstr>
      <vt:lpstr>Présentation PowerPoint</vt:lpstr>
      <vt:lpstr>Présentation PowerPoint</vt:lpstr>
      <vt:lpstr>Présentation PowerPoint</vt:lpstr>
      <vt:lpstr>Présentation PowerPoint</vt:lpstr>
      <vt:lpstr>Présentation PowerPoint</vt:lpstr>
      <vt:lpstr>Présentation PowerPoint</vt:lpstr>
      <vt:lpstr>L'ANOSMIE: C’est la perte de l'odorat, comme ce sens est indispensable pour bien discerner la saveur de nos aliments, elle est souvent accompagnée d'une perte du goût que les scientifiques nomment « AGUEUSIE ».</vt:lpstr>
      <vt:lpstr>Le goût et l’odorat étant étroitement liés, la perte d’un de ces sens entraîne souvent des troubles pour l’autre.</vt:lpstr>
      <vt:lpstr>Présentation PowerPoint</vt:lpstr>
      <vt:lpstr>Présentation PowerPoint</vt:lpstr>
      <vt:lpstr>VIII.II- LES SYMPTÔMES :   Les troubles de l’odorat peuvent s’accompagner de symptômes tels des odeurs fantômes, soit la perception d’odeurs inexistantes ou d’odeurs désagréables sans cause apparente.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LES TROUBLES  SENSORI-MOTEURS…</dc:title>
  <dc:creator>smarttech</dc:creator>
  <cp:lastModifiedBy>smarttech</cp:lastModifiedBy>
  <cp:revision>377</cp:revision>
  <dcterms:created xsi:type="dcterms:W3CDTF">2021-01-25T19:29:28Z</dcterms:created>
  <dcterms:modified xsi:type="dcterms:W3CDTF">2024-11-12T23:09:48Z</dcterms:modified>
</cp:coreProperties>
</file>