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79" r:id="rId5"/>
    <p:sldId id="258" r:id="rId6"/>
    <p:sldId id="280" r:id="rId7"/>
    <p:sldId id="259" r:id="rId8"/>
    <p:sldId id="281" r:id="rId9"/>
    <p:sldId id="260" r:id="rId10"/>
    <p:sldId id="282" r:id="rId11"/>
    <p:sldId id="261" r:id="rId12"/>
    <p:sldId id="262" r:id="rId13"/>
    <p:sldId id="263" r:id="rId14"/>
    <p:sldId id="264" r:id="rId15"/>
    <p:sldId id="283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84" r:id="rId26"/>
    <p:sldId id="274" r:id="rId27"/>
    <p:sldId id="275" r:id="rId28"/>
    <p:sldId id="276" r:id="rId29"/>
    <p:sldId id="277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8F41-8E65-4636-BDFC-51778548B480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172A-833F-4C15-844C-D54C5EB34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19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8F41-8E65-4636-BDFC-51778548B480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172A-833F-4C15-844C-D54C5EB34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97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8F41-8E65-4636-BDFC-51778548B480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172A-833F-4C15-844C-D54C5EB34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65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8F41-8E65-4636-BDFC-51778548B480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172A-833F-4C15-844C-D54C5EB34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31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8F41-8E65-4636-BDFC-51778548B480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172A-833F-4C15-844C-D54C5EB34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96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8F41-8E65-4636-BDFC-51778548B480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172A-833F-4C15-844C-D54C5EB34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91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8F41-8E65-4636-BDFC-51778548B480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172A-833F-4C15-844C-D54C5EB34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15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8F41-8E65-4636-BDFC-51778548B480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172A-833F-4C15-844C-D54C5EB34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12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8F41-8E65-4636-BDFC-51778548B480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172A-833F-4C15-844C-D54C5EB34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69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8F41-8E65-4636-BDFC-51778548B480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172A-833F-4C15-844C-D54C5EB34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82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8F41-8E65-4636-BDFC-51778548B480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172A-833F-4C15-844C-D54C5EB34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47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98F41-8E65-4636-BDFC-51778548B480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172A-833F-4C15-844C-D54C5EB34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85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8" y="1254640"/>
            <a:ext cx="12051030" cy="42742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158" y="159488"/>
            <a:ext cx="11174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Première année Master 						MEF  Méthode des éléments finis</a:t>
            </a:r>
          </a:p>
          <a:p>
            <a:r>
              <a:rPr lang="fr-FR" dirty="0" smtClean="0"/>
              <a:t>Enseignant : A BECHEUR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04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029"/>
          <a:stretch/>
        </p:blipFill>
        <p:spPr>
          <a:xfrm>
            <a:off x="75852" y="637946"/>
            <a:ext cx="12034632" cy="448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533" b="13267"/>
          <a:stretch/>
        </p:blipFill>
        <p:spPr>
          <a:xfrm>
            <a:off x="49148" y="170116"/>
            <a:ext cx="11989008" cy="27113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842" b="5210"/>
          <a:stretch/>
        </p:blipFill>
        <p:spPr>
          <a:xfrm>
            <a:off x="50761" y="2806999"/>
            <a:ext cx="12051193" cy="34343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r="42257" b="31783"/>
          <a:stretch/>
        </p:blipFill>
        <p:spPr>
          <a:xfrm>
            <a:off x="3568083" y="6339596"/>
            <a:ext cx="4951137" cy="27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6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25" y="170121"/>
            <a:ext cx="11955634" cy="64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75" y="69971"/>
            <a:ext cx="9633098" cy="669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6" y="595424"/>
            <a:ext cx="11990847" cy="33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10" y="1711841"/>
            <a:ext cx="11938430" cy="34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83" y="85060"/>
            <a:ext cx="10613153" cy="665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2869"/>
          <a:stretch/>
        </p:blipFill>
        <p:spPr>
          <a:xfrm>
            <a:off x="1507387" y="116958"/>
            <a:ext cx="9463517" cy="66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6" y="180748"/>
            <a:ext cx="11897601" cy="62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67" y="95693"/>
            <a:ext cx="11516899" cy="66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39" y="191386"/>
            <a:ext cx="11944079" cy="64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5100"/>
          <a:stretch/>
        </p:blipFill>
        <p:spPr>
          <a:xfrm>
            <a:off x="2423878" y="95693"/>
            <a:ext cx="7783378" cy="67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6583"/>
          <a:stretch/>
        </p:blipFill>
        <p:spPr>
          <a:xfrm>
            <a:off x="1025791" y="42532"/>
            <a:ext cx="10653057" cy="673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2" y="457188"/>
            <a:ext cx="12022454" cy="374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3" y="74427"/>
            <a:ext cx="11971539" cy="66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9279"/>
          <a:stretch/>
        </p:blipFill>
        <p:spPr>
          <a:xfrm>
            <a:off x="76348" y="340242"/>
            <a:ext cx="12060026" cy="56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439" y="109487"/>
            <a:ext cx="4431890" cy="72625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8- Contraintes principales</a:t>
            </a:r>
            <a:endParaRPr lang="fr-FR" sz="2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80" y="958130"/>
            <a:ext cx="3323475" cy="26435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027522"/>
            <a:ext cx="3531901" cy="24737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951" y="375791"/>
            <a:ext cx="2776461" cy="34527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59" y="3601709"/>
            <a:ext cx="5941994" cy="29791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8138" y="4228586"/>
            <a:ext cx="3532784" cy="235223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1287" y="5494815"/>
            <a:ext cx="3074035" cy="117234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51" y="5830529"/>
            <a:ext cx="400485" cy="3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04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8" y="138222"/>
            <a:ext cx="12010822" cy="493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90" y="170112"/>
            <a:ext cx="11985994" cy="57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18048"/>
          <a:stretch/>
        </p:blipFill>
        <p:spPr>
          <a:xfrm>
            <a:off x="74892" y="106313"/>
            <a:ext cx="12035592" cy="471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39434" y="1988288"/>
            <a:ext cx="733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Merci pour votre attention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6844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1" y="74416"/>
            <a:ext cx="12032779" cy="591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5" y="308343"/>
            <a:ext cx="12034049" cy="443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3355"/>
          <a:stretch/>
        </p:blipFill>
        <p:spPr>
          <a:xfrm>
            <a:off x="99751" y="63795"/>
            <a:ext cx="11987710" cy="66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1" y="967563"/>
            <a:ext cx="12023442" cy="394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1" y="116952"/>
            <a:ext cx="11960009" cy="62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7" y="627308"/>
            <a:ext cx="12029565" cy="41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6" y="350875"/>
            <a:ext cx="12028613" cy="407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</Words>
  <Application>Microsoft Office PowerPoint</Application>
  <PresentationFormat>Grand écran</PresentationFormat>
  <Paragraphs>4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8- Contraintes principales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VMI</dc:creator>
  <cp:lastModifiedBy>VMI</cp:lastModifiedBy>
  <cp:revision>11</cp:revision>
  <dcterms:created xsi:type="dcterms:W3CDTF">2020-04-14T21:26:33Z</dcterms:created>
  <dcterms:modified xsi:type="dcterms:W3CDTF">2020-06-08T06:33:04Z</dcterms:modified>
</cp:coreProperties>
</file>