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5988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92658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5151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229037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7132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059735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322074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12825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219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92438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11028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01232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70506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13577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03505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03579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6752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27552-C961-4C23-8BE3-502F0502D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201"/>
            <a:ext cx="9144000" cy="584199"/>
          </a:xfrm>
        </p:spPr>
        <p:txBody>
          <a:bodyPr>
            <a:normAutofit fontScale="90000"/>
          </a:bodyPr>
          <a:lstStyle/>
          <a:p>
            <a:pPr algn="ctr"/>
            <a:r>
              <a:rPr lang="ar-DZ" sz="4400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</a:t>
            </a:r>
            <a:r>
              <a:rPr lang="ar-DZ" sz="4000" b="1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اختبار المكتسبات القبلية </a:t>
            </a:r>
            <a:r>
              <a:rPr lang="ar-DZ" sz="4400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"</a:t>
            </a:r>
            <a:endParaRPr lang="fr-DZ" sz="4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CA58A3-3DE0-4309-AF2E-9E63CCFB6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787400"/>
            <a:ext cx="10477500" cy="5232400"/>
          </a:xfrm>
        </p:spPr>
        <p:txBody>
          <a:bodyPr numCol="2">
            <a:normAutofit/>
          </a:bodyPr>
          <a:lstStyle/>
          <a:p>
            <a:pPr algn="r" rtl="1">
              <a:lnSpc>
                <a:spcPct val="120000"/>
              </a:lnSpc>
              <a:spcAft>
                <a:spcPts val="800"/>
              </a:spcAft>
            </a:pPr>
            <a:r>
              <a:rPr lang="ar-DZ" sz="20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لاختبار المكتسبات القبلية لدى الطلبة في مقياس "لسانيات تطبيقية"، يمكن طرح الأسئلة التالية:</a:t>
            </a:r>
          </a:p>
          <a:p>
            <a:pPr marL="457200" indent="-457200" algn="r" rtl="1">
              <a:lnSpc>
                <a:spcPct val="120000"/>
              </a:lnSpc>
              <a:spcAft>
                <a:spcPts val="800"/>
              </a:spcAft>
              <a:buAutoNum type="arabicPeriod"/>
            </a:pPr>
            <a:r>
              <a:rPr lang="ar-DZ" sz="20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ما المقصود باللسانيات التطبيقية، وما مجالات تطبيقها الرئيسية؟</a:t>
            </a:r>
          </a:p>
          <a:p>
            <a:pPr marL="457200" indent="-457200" algn="r" rtl="1">
              <a:lnSpc>
                <a:spcPct val="120000"/>
              </a:lnSpc>
              <a:spcAft>
                <a:spcPts val="800"/>
              </a:spcAft>
              <a:buAutoNum type="arabicPeriod"/>
            </a:pPr>
            <a:r>
              <a:rPr lang="ar-DZ" sz="20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كيف تختلف اللسانيات التطبيقية عن اللسانيات النظرية؟</a:t>
            </a:r>
          </a:p>
          <a:p>
            <a:pPr marL="457200" indent="-457200" algn="r" rtl="1">
              <a:lnSpc>
                <a:spcPct val="120000"/>
              </a:lnSpc>
              <a:spcAft>
                <a:spcPts val="800"/>
              </a:spcAft>
              <a:buAutoNum type="arabicPeriod"/>
            </a:pPr>
            <a:r>
              <a:rPr lang="ar-DZ" sz="20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ما دور اللسانيات التطبيقية في تعليم اللغات الثانية؟</a:t>
            </a:r>
          </a:p>
          <a:p>
            <a:pPr marL="457200" indent="-457200" algn="r" rtl="1">
              <a:lnSpc>
                <a:spcPct val="120000"/>
              </a:lnSpc>
              <a:spcAft>
                <a:spcPts val="800"/>
              </a:spcAft>
              <a:buAutoNum type="arabicPeriod"/>
            </a:pPr>
            <a:r>
              <a:rPr lang="ar-DZ" sz="20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ما هي أهمية تحليل الأخطاء اللغوية في سياق اللسانيات التطبيقية؟</a:t>
            </a:r>
          </a:p>
          <a:p>
            <a:pPr marL="457200" indent="-457200" algn="r" rtl="1">
              <a:lnSpc>
                <a:spcPct val="120000"/>
              </a:lnSpc>
              <a:spcAft>
                <a:spcPts val="800"/>
              </a:spcAft>
              <a:buAutoNum type="arabicPeriod"/>
            </a:pPr>
            <a:r>
              <a:rPr lang="ar-DZ" sz="20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كيف تساهم اللسانيات التطبيقية في تطوير تقنيات الترجمة الآلية؟</a:t>
            </a:r>
          </a:p>
          <a:p>
            <a:pPr marL="457200" indent="-457200" algn="r" rtl="1">
              <a:lnSpc>
                <a:spcPct val="120000"/>
              </a:lnSpc>
              <a:spcAft>
                <a:spcPts val="800"/>
              </a:spcAft>
              <a:buAutoNum type="arabicPeriod"/>
            </a:pPr>
            <a:r>
              <a:rPr lang="ar-DZ" sz="2000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</a:t>
            </a:r>
            <a:r>
              <a:rPr lang="ar-DZ" sz="20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 العلاقة بين اللسانيات التطبيقية وعلم النفس اللغوي؟</a:t>
            </a:r>
          </a:p>
          <a:p>
            <a:pPr marL="457200" indent="-457200" algn="r" rtl="1">
              <a:lnSpc>
                <a:spcPct val="120000"/>
              </a:lnSpc>
              <a:spcAft>
                <a:spcPts val="800"/>
              </a:spcAft>
              <a:buAutoNum type="arabicPeriod"/>
            </a:pPr>
            <a:r>
              <a:rPr lang="ar-DZ" sz="20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ما هي تطبيقات اللسانيات التطبيقية في مجال تقييم الاختبارات اللغوية؟</a:t>
            </a:r>
          </a:p>
          <a:p>
            <a:pPr marL="457200" indent="-457200" algn="r" rtl="1">
              <a:lnSpc>
                <a:spcPct val="120000"/>
              </a:lnSpc>
              <a:spcAft>
                <a:spcPts val="800"/>
              </a:spcAft>
              <a:buAutoNum type="arabicPeriod"/>
            </a:pPr>
            <a:r>
              <a:rPr lang="ar-DZ" sz="20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كيف يمكن للسانيات التطبيقية أن تساعد في حل مشكلات التواصل بين الثقافات؟</a:t>
            </a:r>
          </a:p>
          <a:p>
            <a:pPr marL="457200" indent="-457200" algn="r" rtl="1">
              <a:lnSpc>
                <a:spcPct val="120000"/>
              </a:lnSpc>
              <a:spcAft>
                <a:spcPts val="800"/>
              </a:spcAft>
              <a:buAutoNum type="arabicPeriod"/>
            </a:pPr>
            <a:r>
              <a:rPr lang="ar-DZ" sz="20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ما دور اللسانيات التطبيقية في تطوير المناهج التعليمية للغات؟</a:t>
            </a:r>
          </a:p>
          <a:p>
            <a:pPr marL="457200" indent="-457200" algn="r" rtl="1">
              <a:lnSpc>
                <a:spcPct val="120000"/>
              </a:lnSpc>
              <a:spcAft>
                <a:spcPts val="800"/>
              </a:spcAft>
              <a:buAutoNum type="arabicPeriod"/>
            </a:pPr>
            <a:r>
              <a:rPr lang="ar-DZ" sz="20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ما هي التحديات التي تواجه اللسانيات التطبيقية في الممارسة العملية؟</a:t>
            </a:r>
          </a:p>
          <a:p>
            <a:pPr marL="457200" indent="-457200" algn="r" rtl="1">
              <a:lnSpc>
                <a:spcPct val="120000"/>
              </a:lnSpc>
              <a:spcAft>
                <a:spcPts val="800"/>
              </a:spcAft>
              <a:buAutoNum type="arabicPeriod"/>
            </a:pPr>
            <a:r>
              <a:rPr lang="ar-DZ" sz="200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DZ" sz="20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هذه الأسئلة تساعد في تقييم فهم الطلبة الأساسي لمفاهيم اللسانيات التطبيقية وتطبيقاتها قبل البدء في المقرر.</a:t>
            </a:r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3736126809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141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Sakkal Majalla</vt:lpstr>
      <vt:lpstr>Wingdings 3</vt:lpstr>
      <vt:lpstr>Brin</vt:lpstr>
      <vt:lpstr>" اختبار المكتسبات القبلية 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"بطاقة تعريفية بالأستاذ"</dc:title>
  <dc:creator>Nadjim Hannachi</dc:creator>
  <cp:lastModifiedBy>Nadjim Hannachi</cp:lastModifiedBy>
  <cp:revision>6</cp:revision>
  <dcterms:created xsi:type="dcterms:W3CDTF">2025-03-01T12:48:39Z</dcterms:created>
  <dcterms:modified xsi:type="dcterms:W3CDTF">2025-04-14T12:34:06Z</dcterms:modified>
</cp:coreProperties>
</file>