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9" r:id="rId4"/>
    <p:sldId id="270" r:id="rId5"/>
    <p:sldId id="258" r:id="rId6"/>
    <p:sldId id="271" r:id="rId7"/>
    <p:sldId id="272" r:id="rId8"/>
    <p:sldId id="259" r:id="rId9"/>
    <p:sldId id="260" r:id="rId10"/>
    <p:sldId id="261" r:id="rId11"/>
    <p:sldId id="262" r:id="rId12"/>
    <p:sldId id="263" r:id="rId13"/>
    <p:sldId id="275" r:id="rId14"/>
    <p:sldId id="267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7" d="100"/>
          <a:sy n="57" d="100"/>
        </p:scale>
        <p:origin x="-1662" y="-270"/>
      </p:cViewPr>
      <p:guideLst>
        <p:guide orient="horz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39C2-7B16-4DD1-970A-7F35BBD9A89A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6CC4-3A0D-4479-B889-F972C18796D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r="2923" b="5706"/>
          <a:stretch>
            <a:fillRect/>
          </a:stretch>
        </p:blipFill>
        <p:spPr bwMode="auto">
          <a:xfrm>
            <a:off x="118257" y="1280156"/>
            <a:ext cx="8871475" cy="52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543" t="34207" r="21041" b="51781"/>
          <a:stretch>
            <a:fillRect/>
          </a:stretch>
        </p:blipFill>
        <p:spPr bwMode="auto">
          <a:xfrm>
            <a:off x="2041064" y="116375"/>
            <a:ext cx="5058697" cy="87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142" t="11324" r="10519" b="9849"/>
          <a:stretch>
            <a:fillRect/>
          </a:stretch>
        </p:blipFill>
        <p:spPr bwMode="auto">
          <a:xfrm>
            <a:off x="242256" y="460525"/>
            <a:ext cx="8652361" cy="605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1688" t="6766" r="9953" b="28886"/>
          <a:stretch>
            <a:fillRect/>
          </a:stretch>
        </p:blipFill>
        <p:spPr bwMode="auto">
          <a:xfrm>
            <a:off x="414047" y="1413164"/>
            <a:ext cx="4256116" cy="3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214" y="695672"/>
            <a:ext cx="3028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7" t="9053" r="7732" b="20214"/>
          <a:stretch>
            <a:fillRect/>
          </a:stretch>
        </p:blipFill>
        <p:spPr bwMode="auto">
          <a:xfrm>
            <a:off x="133008" y="714890"/>
            <a:ext cx="8840823" cy="541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9" t="4310" r="5156"/>
          <a:stretch>
            <a:fillRect/>
          </a:stretch>
        </p:blipFill>
        <p:spPr bwMode="auto">
          <a:xfrm>
            <a:off x="477981" y="83122"/>
            <a:ext cx="8149437" cy="66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1" y="911841"/>
            <a:ext cx="834597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fr-FR" sz="2200" dirty="0" smtClean="0">
                <a:latin typeface="Comic Sans MS" pitchFamily="66" charset="0"/>
              </a:rPr>
              <a:t> Contrairement à la méthode de Sanger, celle-ci n'utilise quant à elle aucune base modifiée mais une réaction chimique permettant de couper le brin suite à un type de base.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fr-FR" sz="2200" dirty="0" smtClean="0">
                <a:latin typeface="Comic Sans MS" pitchFamily="66" charset="0"/>
              </a:rPr>
              <a:t>Moins </a:t>
            </a:r>
            <a:r>
              <a:rPr lang="fr-FR" sz="2200" dirty="0" smtClean="0">
                <a:latin typeface="Comic Sans MS" pitchFamily="66" charset="0"/>
              </a:rPr>
              <a:t>facile à robotiser que la méthode de </a:t>
            </a:r>
            <a:r>
              <a:rPr lang="fr-FR" sz="2200" dirty="0" smtClean="0">
                <a:latin typeface="Comic Sans MS" pitchFamily="66" charset="0"/>
              </a:rPr>
              <a:t>Sanger, utilise des produits chimiques toxiques </a:t>
            </a:r>
            <a:r>
              <a:rPr lang="fr-FR" sz="2200" dirty="0" smtClean="0">
                <a:latin typeface="Comic Sans MS" pitchFamily="66" charset="0"/>
                <a:sym typeface="Wingdings"/>
              </a:rPr>
              <a:t> </a:t>
            </a:r>
            <a:r>
              <a:rPr lang="fr-FR" sz="2200" dirty="0" smtClean="0">
                <a:latin typeface="Comic Sans MS" pitchFamily="66" charset="0"/>
              </a:rPr>
              <a:t>cette </a:t>
            </a:r>
            <a:r>
              <a:rPr lang="fr-FR" sz="2200" dirty="0" smtClean="0">
                <a:latin typeface="Comic Sans MS" pitchFamily="66" charset="0"/>
              </a:rPr>
              <a:t>technique est </a:t>
            </a:r>
            <a:r>
              <a:rPr lang="fr-FR" sz="2200" dirty="0" smtClean="0">
                <a:latin typeface="Comic Sans MS" pitchFamily="66" charset="0"/>
              </a:rPr>
              <a:t>aujourd'hui très </a:t>
            </a:r>
            <a:r>
              <a:rPr lang="fr-FR" sz="2200" dirty="0" smtClean="0">
                <a:latin typeface="Comic Sans MS" pitchFamily="66" charset="0"/>
              </a:rPr>
              <a:t>peu utilisée dans les milieux industriels.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263" y="101748"/>
            <a:ext cx="827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Méthode de </a:t>
            </a:r>
            <a:r>
              <a:rPr lang="fr-FR" sz="2400" b="1" dirty="0" err="1" smtClean="0">
                <a:solidFill>
                  <a:srgbClr val="C00000"/>
                </a:solidFill>
                <a:latin typeface="Comic Sans MS" pitchFamily="66" charset="0"/>
              </a:rPr>
              <a:t>Maxam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 et Gilbert (Prix Nobel de Chimie 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1980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11266" name="Picture 2" descr="http://biology200.gsu.edu/houghton/4564%20%2713/figures/lecture%203/Maxa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57"/>
          <a:stretch>
            <a:fillRect/>
          </a:stretch>
        </p:blipFill>
        <p:spPr bwMode="auto">
          <a:xfrm>
            <a:off x="2138369" y="3242635"/>
            <a:ext cx="4867275" cy="3507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1" t="2171" r="4610" b="3166"/>
          <a:stretch>
            <a:fillRect/>
          </a:stretch>
        </p:blipFill>
        <p:spPr bwMode="auto">
          <a:xfrm>
            <a:off x="212655" y="199509"/>
            <a:ext cx="8681057" cy="652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4" t="13602" r="12847" b="28304"/>
          <a:stretch>
            <a:fillRect/>
          </a:stretch>
        </p:blipFill>
        <p:spPr bwMode="auto">
          <a:xfrm>
            <a:off x="64951" y="752160"/>
            <a:ext cx="8993268" cy="498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6" t="6224" r="1209" b="13035"/>
          <a:stretch>
            <a:fillRect/>
          </a:stretch>
        </p:blipFill>
        <p:spPr bwMode="auto">
          <a:xfrm>
            <a:off x="-38" y="545685"/>
            <a:ext cx="9149476" cy="57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7" t="4465" r="4217" b="5636"/>
          <a:stretch>
            <a:fillRect/>
          </a:stretch>
        </p:blipFill>
        <p:spPr bwMode="auto">
          <a:xfrm>
            <a:off x="176993" y="209970"/>
            <a:ext cx="8779019" cy="63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6" t="9984" r="10577" b="7847"/>
          <a:stretch>
            <a:fillRect/>
          </a:stretch>
        </p:blipFill>
        <p:spPr bwMode="auto">
          <a:xfrm>
            <a:off x="280222" y="324464"/>
            <a:ext cx="8547244" cy="623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0" t="3290" r="2498"/>
          <a:stretch>
            <a:fillRect/>
          </a:stretch>
        </p:blipFill>
        <p:spPr bwMode="auto">
          <a:xfrm>
            <a:off x="250729" y="44244"/>
            <a:ext cx="8627807" cy="674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890" t="3510" r="20284" b="2300"/>
          <a:stretch>
            <a:fillRect/>
          </a:stretch>
        </p:blipFill>
        <p:spPr bwMode="auto">
          <a:xfrm>
            <a:off x="1039756" y="48700"/>
            <a:ext cx="7042355" cy="6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5" t="8449" r="7802" b="7029"/>
          <a:stretch>
            <a:fillRect/>
          </a:stretch>
        </p:blipFill>
        <p:spPr bwMode="auto">
          <a:xfrm>
            <a:off x="323398" y="339209"/>
            <a:ext cx="8487470" cy="62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9" t="9571" r="10367" b="13602"/>
          <a:stretch>
            <a:fillRect/>
          </a:stretch>
        </p:blipFill>
        <p:spPr bwMode="auto">
          <a:xfrm>
            <a:off x="107745" y="324463"/>
            <a:ext cx="8913761" cy="61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72</Words>
  <Application>Microsoft Office PowerPoint</Application>
  <PresentationFormat>Affichage à l'écran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Djida</dc:creator>
  <cp:lastModifiedBy>Djida</cp:lastModifiedBy>
  <cp:revision>33</cp:revision>
  <dcterms:created xsi:type="dcterms:W3CDTF">2014-03-03T09:52:20Z</dcterms:created>
  <dcterms:modified xsi:type="dcterms:W3CDTF">2014-03-12T21:21:39Z</dcterms:modified>
</cp:coreProperties>
</file>