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695D-EA4B-4023-AB16-312E19536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49577-C97B-4934-952C-39964AA67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D496B-0168-409D-8F5F-4B453075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D7D6A-D6BA-4F81-9E64-E83FE4239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EC9E9-B35B-4B1E-AE2B-775F9063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6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37EEA-C126-464D-B4A2-1B09ECE9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B6A93-0636-4CBD-99E1-778DEBAD0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B8FB0-1B19-48C9-8CF5-66FD49367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DB60E-A1A7-48FD-85D4-1E2E2D3CC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79D5D-0DC3-44C8-A585-0DF2CA5D2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6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012B52-BEB1-4960-B001-5354BB9663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283A5-7703-4D54-B7AE-86CC5BCF8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813ED-3DA6-4183-8E7B-E2F57E23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582D6-4D6D-438C-A629-1D61DE07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96BC5-C9AC-41F2-B214-6C86C749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033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58460-FF09-4A8E-8DF3-904C96BE4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6DA99-05F5-480B-BA74-29B6C8702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8FFC5-30A4-45DD-A592-5ACAAA9B8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C6DD8-41E0-446C-BB65-1234145AC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CE26C-BF63-41A4-862A-D975F7FC7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44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EC0C-C464-43A0-B294-F0834866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5C950-69D7-4631-8126-7A9DC7E11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6A40F-0448-4552-A11A-08BA4A252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A4320-FCC9-4FEA-98EB-B811C9246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9BDAC-92B4-4F89-A79E-FADF66EB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08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D2116-A765-4133-B39F-CB4F41F8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C9731-8C37-4A0D-98A7-007410140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3D9D7-6981-4374-8578-8A2A4F807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012AC-FEF0-4371-9F33-AF8E48F2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A7DAC-5EDD-4C17-A90E-9DBF0955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BF711-6054-49F2-A286-FE288357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27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D6CE-B3FF-4917-99EA-8D30FAD3F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7F1BB-41D9-4E87-8096-AFFD9411C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71D15-E3D7-4709-9D87-A74F5FE2D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A0B28-D795-4A74-9325-9485E3F82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94451C-1183-4088-9DF2-7B12D8485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179F0-F8B9-4FCD-9C6F-473174625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C22279-FB70-419C-AC4E-07DD6FE4A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8A9BE0-B7FF-4B00-9DC7-27A2D16A0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2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CE11A-9126-4EFE-988A-A7FF8320E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3033CC-BB25-4972-83F8-AD503E17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9069A-62C5-4E6B-B65B-E9DF650CF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9A9670-75C4-4E8D-BA17-B5420E4B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27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97A64B-5D5C-4809-9992-11EBB636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B27052-2819-4430-A3FA-974F40C95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C3485-31B9-4AA6-8C2C-9A95C587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18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6866-DE00-4ECE-957D-6A193FBD4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7D7A0-2493-4424-8D0D-7FCAC2937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49042-E56C-4A43-A544-DB42C4BCB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09FD6-A1C1-405C-918E-33D972B5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1EE3D-2A4B-4657-85E6-5D311CE7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6FF12-580E-4991-9EAC-2BCA13667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06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2E456-5AA3-4458-BCE3-C6E71A644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169750-15A4-45EE-BFC9-FA9E49266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7DEFC4-0BA6-43AD-B7C8-D2CC11DAB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54B4B-8EEE-4FF4-8897-73D23A38A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EA2C8-8237-4E8F-B7D8-1FDB3A90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7FA9A-21D4-4737-BD3D-400523F8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83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0F598E-5CE6-48BC-B9DD-A40F874A7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023E8-6F0B-478F-A94E-06F680D3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A63F3-27F1-439B-AB4E-7F6719EF41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3D706-46B1-49C7-BEDA-66363725DF91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B0362-3A19-4C05-A7EC-A781AF8084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8494E-E045-4C56-9670-8EE9B45DE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E2634-AF65-4969-948F-1A218BE9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83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EDD56-4949-4F0A-B10E-86ADE0F760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Week 3: Market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C159F-CFE5-4B92-8385-A6FD3BFF56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4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239C4-1E06-4446-8961-5B193ED71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Phrases for Market Analysis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179C-428F-466F-B1E0-01AB5E8AF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target market is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customers are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“The demand is high/low because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competitors are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are different because …”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6586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5281C-C4DB-41E0-AC44-00EC5EF3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Small Group Activity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3EFE4-72B0-43E4-A1B6-946698B16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 groups of 3, choose a business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4 sentences: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is your market?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are your customers?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is the demand?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are your competitors?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423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B1C6-B103-4F40-81BF-71143C7C7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 Practice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EA58-B0D4-4FC9-9AA4-D4A6F6A3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One group presents their market analysis in 3–4 sentences.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Class gives feedback: clear? short? correct?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666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D030-CE07-42D7-B944-41C9520A3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Mistakes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297F-794C-4432-822D-541E2ED38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Market too big (“everyone”).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Not identifying competitors.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No data or reasoning.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768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9FD2D-DE40-4262-8FAB-DF617B01B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Homework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63006-9EFF-427E-BDCD-42F5785B9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a short market analysis (5 sentences) for your business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Market, target market, demand, competitors, difference.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98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04A20-8A63-4410-9AF6-6AA33F40A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93585-5A35-4BF3-860F-F024E17B6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Understand what “market analysis” means.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key vocabulary.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Identify your target market (customers).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Practice writing short descriptions of markets.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83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5C36-90CF-4134-B474-736DDB41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Market Analysis?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5F35-D2D3-4575-A1F4-7CDBB8E3B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Study of customers and competitors.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Helps answer: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are my customers?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How many are there?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else is selling?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53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1458-51EC-4470-A39A-8E8BBC53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is Market Analysis Important?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28CAA-93B8-4290-B3F3-D5DF2E4B0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Helps us know if the business can succeed.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Shows investors that we understand the market.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Reduces risk of failure.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276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F209-03CF-4043-91E9-415A9D13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Vocabulary for Market Analysis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0B71-6FD1-4007-81A9-C9C4EB7F2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Market = people who might buy.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Target market = the main customers.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Competitors = other businesses selling similar products.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Demand = how many people want the product.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Supply = how much product exists.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3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B1F7-C480-482D-97AD-D94C78D9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Example: Coffee Shop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AD0FF-6269-4AE6-B55D-E1922C5AD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Market: students and teachers near university.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Demand: many drink coffee daily.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Competitors: 3 cafés within 1 km.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Target market: students who want fast, cheap coffee.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69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6E7B4-0B0F-4A97-983D-E011E67AB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Activity: Who is the Market?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66AC7-8171-4D06-A095-3115983E7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Examples:</a:t>
            </a:r>
          </a:p>
          <a:p>
            <a:pPr>
              <a:buFont typeface="+mj-lt"/>
              <a:buAutoNum type="arabicPeriod"/>
            </a:pPr>
            <a:r>
              <a:rPr lang="en-GB" dirty="0"/>
              <a:t>A gym in </a:t>
            </a:r>
            <a:r>
              <a:rPr lang="en-GB" dirty="0" err="1"/>
              <a:t>Bejaia</a:t>
            </a:r>
            <a:r>
              <a:rPr lang="en-GB" dirty="0"/>
              <a:t>.</a:t>
            </a:r>
          </a:p>
          <a:p>
            <a:pPr>
              <a:buFont typeface="+mj-lt"/>
              <a:buAutoNum type="arabicPeriod"/>
            </a:pPr>
            <a:r>
              <a:rPr lang="en-GB" dirty="0"/>
              <a:t>A bookstore near campus.</a:t>
            </a:r>
          </a:p>
          <a:p>
            <a:pPr>
              <a:buFont typeface="+mj-lt"/>
              <a:buAutoNum type="arabicPeriod"/>
            </a:pPr>
            <a:r>
              <a:rPr lang="en-GB" dirty="0"/>
              <a:t>A phone repair shop.</a:t>
            </a:r>
          </a:p>
          <a:p>
            <a:r>
              <a:rPr lang="en-GB" dirty="0"/>
              <a:t>Task: Identify customers, competitors, and demand.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401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18282-CEC6-4D75-A7CD-554608A8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Understanding Customers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9F9A7-2D46-4B0D-8F31-41CEAA23F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Ask: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Age?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Location?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Income?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Needs?</a:t>
            </a:r>
          </a:p>
          <a:p>
            <a:r>
              <a:rPr lang="en-GB" dirty="0"/>
              <a:t>Example: “My customers are 18–25-year-old students in </a:t>
            </a:r>
            <a:r>
              <a:rPr lang="en-GB" dirty="0" err="1"/>
              <a:t>Bejaia</a:t>
            </a:r>
            <a:r>
              <a:rPr lang="en-GB" dirty="0"/>
              <a:t> who need affordable food.”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108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ED5A8-D0BB-4B9A-BCB9-3DC53DB84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Understanding Competitors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1916A-03B1-47CD-9AB9-EAC9B9057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Direct competitors = same product/service.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Indirect competitors = different product but same need.</a:t>
            </a:r>
          </a:p>
          <a:p>
            <a:r>
              <a:rPr lang="en-GB" dirty="0"/>
              <a:t>Example: Pizza shop competitor = another pizza shop (direct), or a sandwich shop (indirect).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91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419</Words>
  <Application>Microsoft Office PowerPoint</Application>
  <PresentationFormat>Widescreen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Week 3: Market analysis</vt:lpstr>
      <vt:lpstr>Objectives </vt:lpstr>
      <vt:lpstr>What is Market Analysis? </vt:lpstr>
      <vt:lpstr>Why is Market Analysis Important?</vt:lpstr>
      <vt:lpstr>Vocabulary for Market Analysis </vt:lpstr>
      <vt:lpstr>Example: Coffee Shop </vt:lpstr>
      <vt:lpstr>Activity: Who is the Market? </vt:lpstr>
      <vt:lpstr>Understanding Customers </vt:lpstr>
      <vt:lpstr>Understanding Competitors </vt:lpstr>
      <vt:lpstr>Useful Phrases for Market Analysis</vt:lpstr>
      <vt:lpstr>Small Group Activity </vt:lpstr>
      <vt:lpstr>Class Practice </vt:lpstr>
      <vt:lpstr>Common Mistakes 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3: Market analysis</dc:title>
  <dc:creator>Khelifa Mazouz</dc:creator>
  <cp:lastModifiedBy>Khelifa Mazouz</cp:lastModifiedBy>
  <cp:revision>2</cp:revision>
  <dcterms:created xsi:type="dcterms:W3CDTF">2025-09-27T20:31:34Z</dcterms:created>
  <dcterms:modified xsi:type="dcterms:W3CDTF">2025-09-27T20:34:39Z</dcterms:modified>
</cp:coreProperties>
</file>