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BCD9C-5D9A-43D2-962F-DC8257489D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9BF01C-29C0-47FE-BF24-AF371A2BA9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39C51-2334-4E01-B4E1-6551C4774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4D94-786C-43D8-8C3C-46EE8BC63EDF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0574F-93EA-4AE5-90BA-3247F944A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BA6700-966C-4EB8-85B8-8546754AA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CF82-C2DE-430A-9782-BBC5D7632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731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7DF56-DD60-4DE7-929A-5839977C4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4CA516-9603-451C-B3A1-FE5DCBB17F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D67CB-DF6D-4854-9119-1B215EBB9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4D94-786C-43D8-8C3C-46EE8BC63EDF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35A61-CA9A-4B01-97EB-E09A2A813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53B23-26FA-40EA-BA54-766E64B38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CF82-C2DE-430A-9782-BBC5D7632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592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24A8E9-FC7E-4A24-8D9F-681D054E61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809ADA-557E-4E53-AB03-344AE2AAC8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7B48CF-C499-4847-95EF-F4C0F0C55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4D94-786C-43D8-8C3C-46EE8BC63EDF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9201B4-D1A2-4616-8E02-ED826F931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93B18-2B64-4AAF-9B42-BC3C9A33A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CF82-C2DE-430A-9782-BBC5D7632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432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18A86-F37D-475B-A616-964E324CA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130DBF-9114-45AA-B269-B2BC6A120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B8827D-B83A-410A-8BFF-C80674650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4D94-786C-43D8-8C3C-46EE8BC63EDF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E27C98-3C84-49C1-8B24-CC768568C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09743-0D57-45D2-A2F4-C72D783C4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CF82-C2DE-430A-9782-BBC5D7632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283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7A9F8-4693-45BE-8000-83DA1F894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EC5A90-24BF-4EEE-B003-CF0F837074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6D6327-91DB-4E51-9884-8802CE553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4D94-786C-43D8-8C3C-46EE8BC63EDF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F681A0-124C-4BD9-B637-D713A1060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FA794-611E-4F00-98DA-D496CE493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CF82-C2DE-430A-9782-BBC5D7632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121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51854-B6B2-4A13-8DBC-99321EEF3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A502F-5057-4CA9-968E-7BF71CB422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1F6C4B-E613-46CA-B698-42194C0909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DFD1AB-7D19-4CC1-8309-637889B79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4D94-786C-43D8-8C3C-46EE8BC63EDF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8C53AB-73FC-425E-920B-BC27D4820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D7B8EB-412E-4372-A904-5D70E1DB4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CF82-C2DE-430A-9782-BBC5D7632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6552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4666E-72CB-418E-B6DB-99A6CB7F9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7BA469-2D26-4C4A-BB8F-62B400102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465524-C164-4F4F-BEAF-34ADEB5693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ED7504-7E2D-41CD-AD02-490C4B85BD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CA164F-D783-4A36-AB7B-8B514B219D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9E6A6F-021A-4909-B377-E4AFDD082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4D94-786C-43D8-8C3C-46EE8BC63EDF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55CF35-A359-4C8E-B11A-6511B4A82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A0BCE9-BFFF-4398-A194-AAE187CC3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CF82-C2DE-430A-9782-BBC5D7632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334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A7469-79AF-44AB-8E42-EDBF5C8AD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7E1AD1-661A-4081-85D0-000DC534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4D94-786C-43D8-8C3C-46EE8BC63EDF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F07E55-1E07-4E8C-9578-D160225AF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8B0FB-EACE-4DBB-9047-19C5EFFDC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CF82-C2DE-430A-9782-BBC5D7632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00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7D69D1-0877-479F-8D5B-0B8559605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4D94-786C-43D8-8C3C-46EE8BC63EDF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68FF0B-1815-4B8C-99D6-1AC145FCA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07E929-B969-40A5-AF5D-3AC48C652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CF82-C2DE-430A-9782-BBC5D7632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639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5F77E-7738-467D-9404-1C8648C10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F2773-346C-45F6-A353-EE20E3440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134309-AE6C-4457-8079-25B50C03F0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A09142-357D-4F7B-9E6A-8F6A7DE4E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4D94-786C-43D8-8C3C-46EE8BC63EDF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B588B6-F351-4BCF-914B-7F615E3A3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385602-E3AB-43CC-83C5-B5AAFA8BD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CF82-C2DE-430A-9782-BBC5D7632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8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0FB2F-6CE2-4D59-9FE1-EB76A3D09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673293-01C5-4BEC-9D44-F88218EB35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262CDE-3C8B-4417-B9B5-D4F4455119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E275A0-1DC5-4B2B-BBEA-5696B1C94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4D94-786C-43D8-8C3C-46EE8BC63EDF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38053B-5AF1-4830-B969-4170ECED1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FBAFED-52A2-451D-B8C9-CD73585B5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CF82-C2DE-430A-9782-BBC5D7632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126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284E10-DCBC-45F7-B167-83080EFF4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87354-ED82-4559-BF6A-3674ADA1E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3CCF6-BE0B-4A34-9E09-52B12BFBD9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E4D94-786C-43D8-8C3C-46EE8BC63EDF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EAEA8-4489-4614-B1FA-B8F60A7E96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DA554-5149-46ED-A447-84B4E84EBC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0CF82-C2DE-430A-9782-BBC5D7632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143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D062D-EEDA-4710-8C7A-C966A06A8E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Week 4: Organization &amp; Management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00FC32-0C60-4090-B6CF-D060DC1EC2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201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05A7F-AC96-47B3-90B9-D6AD941C3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Why is Organization Important?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3EF46-171C-410C-AF60-B972CEFE7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Avoids confusion.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Everyone knows their job.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Better decisions.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Investors like to see clear organization.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6556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FF467-44D1-4EB3-A26D-402F3ECE7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Useful Phrases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6AA70-04F3-42F3-82E1-ACB0E8ADF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“Our business is a …”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“The owner is …”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“The manager is …”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“We have … employees.”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“The responsibility of … is …”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1855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E9CEB-2218-4EAA-8B8E-D59D5A7DB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Group Activity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FD7E9-F164-4139-9320-09C529266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In groups of 3, choose a business idea.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Write: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Who is the owner?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Who is the manager?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How many employees?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Who does what?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3530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EFA69-A480-4649-BDE9-9B3E9691C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Common Mistakes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EC622-C91E-4ACE-93FD-38A537A88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No clear roles.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Confusing manager and owner.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Forgetting employees.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8282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9429B-D305-49B0-AFB1-1EE0ED32E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Homework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B77A5-B169-4655-A1A7-871B1CD3A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Write 5 sentences describing the organization of your business.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Example: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Our business is a café.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owner is Ali.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manager is Sara.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We have 4 employees.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responsibility of Sara is daily operations.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936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22783-7415-4EFF-86EA-73A115633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Objectives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BED79-A8FD-4598-83A3-5CEAADD17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Understand why organization &amp; management are important.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Learn key vocabulary.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Learn about ownership types.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Describe business roles (who does what).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9171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2E6BC-AF45-4D65-8A9C-EF157392B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is Organization in a Business?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EC685-0CED-4580-A6A7-56FB8DAF2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The </a:t>
            </a:r>
            <a:r>
              <a:rPr lang="en-GB" b="1" dirty="0"/>
              <a:t>structure</a:t>
            </a:r>
            <a:r>
              <a:rPr lang="en-GB" dirty="0"/>
              <a:t> of the business.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Explains </a:t>
            </a:r>
            <a:r>
              <a:rPr lang="en-GB" b="1" dirty="0"/>
              <a:t>who does what</a:t>
            </a:r>
            <a:r>
              <a:rPr lang="en-GB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Shows </a:t>
            </a:r>
            <a:r>
              <a:rPr lang="en-GB" b="1" dirty="0"/>
              <a:t>how decisions are made</a:t>
            </a:r>
            <a:r>
              <a:rPr lang="en-GB" dirty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3809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243DD-6875-42E0-9BEC-523787F70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is Management?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DBDFC-5570-4D18-B258-7E30050A5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The </a:t>
            </a:r>
            <a:r>
              <a:rPr lang="en-GB" b="1" dirty="0"/>
              <a:t>people who lead</a:t>
            </a:r>
            <a:r>
              <a:rPr lang="en-GB" dirty="0"/>
              <a:t> the business.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They plan, organize, and control work.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Managers make decisions.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1633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4B5BA-813C-4EC1-83FC-AC0811454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Vocabulary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8891B-E719-4F47-8305-35002099A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Owner = person who owns the business.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Manager = person who controls work.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Employee = person who works for the business.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Responsibility = the job/task you must do.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Decision = choice made by leaders.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050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65E4A-AF6B-44AB-A270-F70D40A68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Types of Ownership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5A77E-20CB-4F98-B28E-335E9D068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Sole proprietorship = 1 owner.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Partnership = 2+ owners.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Company = bigger, owned by shareholders.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2305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88915-9D50-4404-92CB-2C66C3184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Example: Small Bakery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B272E-F46B-4F43-B927-BD3EF9A0D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Owner: Fatima.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Manager: Fatima’s brother (controls staff).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Employees: 2 bakers, 1 cashier.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Structure: Owner → Manager → Employees.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5796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AEF56-15EF-46DB-95D8-AFDC463D1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Activity: Identify Structure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E46FB-CCB3-4FF9-B2D5-F979242BA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Example: Phone repair shop.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Who is the owner?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Who manages daily work?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Who are employees?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5327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8A44D-47EF-4825-BE78-C55E74589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Organizational Chart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ADB11-A204-4893-8770-4A90D112BF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Owner → Manager → Staff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1727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360</Words>
  <Application>Microsoft Office PowerPoint</Application>
  <PresentationFormat>Widescreen</PresentationFormat>
  <Paragraphs>70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Week 4: Organization &amp; Management </vt:lpstr>
      <vt:lpstr>Objectives</vt:lpstr>
      <vt:lpstr>What is Organization in a Business? </vt:lpstr>
      <vt:lpstr>What is Management? </vt:lpstr>
      <vt:lpstr>Vocabulary </vt:lpstr>
      <vt:lpstr>Types of Ownership </vt:lpstr>
      <vt:lpstr>Example: Small Bakery</vt:lpstr>
      <vt:lpstr>Activity: Identify Structure </vt:lpstr>
      <vt:lpstr>Organizational Chart </vt:lpstr>
      <vt:lpstr>Why is Organization Important? </vt:lpstr>
      <vt:lpstr>Useful Phrases</vt:lpstr>
      <vt:lpstr>Group Activity</vt:lpstr>
      <vt:lpstr>Common Mistakes </vt:lpstr>
      <vt:lpstr>Homework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4: Organization &amp; Management</dc:title>
  <dc:creator>Khelifa Mazouz</dc:creator>
  <cp:lastModifiedBy>Khelifa Mazouz</cp:lastModifiedBy>
  <cp:revision>2</cp:revision>
  <dcterms:created xsi:type="dcterms:W3CDTF">2025-09-27T20:46:12Z</dcterms:created>
  <dcterms:modified xsi:type="dcterms:W3CDTF">2025-09-27T20:46:50Z</dcterms:modified>
</cp:coreProperties>
</file>