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690058-DE3E-4001-ABB8-2029B8A311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708B63-698E-4029-827E-2AF5AFF7C6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5859C0-7FD3-4B00-91E8-71421F12D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A3871-6F3C-409B-82D7-D849172E3F86}" type="datetimeFigureOut">
              <a:rPr lang="en-GB" smtClean="0"/>
              <a:t>27/09/2025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98B5DB-680A-469E-97CE-F31A492E8C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44C61C-C79C-4E7D-AEE8-583235B813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44F48-A73D-48E1-9995-6E1E0C7780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0109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0992A9-CF66-4168-9F39-28DA177C7D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2683BAF-4F93-43ED-B6E8-F2FC287369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7CBD05-4EEF-4DEF-B14B-C3346C39B2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A3871-6F3C-409B-82D7-D849172E3F86}" type="datetimeFigureOut">
              <a:rPr lang="en-GB" smtClean="0"/>
              <a:t>27/09/2025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928720-A29D-4FDA-9735-61F641C613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50D042-4D07-4E53-AF3C-AD17BCDD71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44F48-A73D-48E1-9995-6E1E0C7780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668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15036B2-170A-4EA6-9847-C185DF37B4E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DBD6DB6-7FA1-43C0-975A-B3886E06BF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5DC8E9-00CA-4B70-9574-AE1D6969CE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A3871-6F3C-409B-82D7-D849172E3F86}" type="datetimeFigureOut">
              <a:rPr lang="en-GB" smtClean="0"/>
              <a:t>27/09/2025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68CAAA-67B2-47FF-BACE-F0163D530E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D30D2C-1158-44E6-AF70-243AA13BC2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44F48-A73D-48E1-9995-6E1E0C7780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12921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63BCC0-15ED-433C-B212-652C5507A9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769E5F-E577-498E-8386-ED861C2332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2EAF5B-D5EF-484A-A66D-907DC50E75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A3871-6F3C-409B-82D7-D849172E3F86}" type="datetimeFigureOut">
              <a:rPr lang="en-GB" smtClean="0"/>
              <a:t>27/09/2025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9AC3E2-FE7F-4441-8A6F-DDA1CEA005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D95EC1-2598-4406-9BF4-8C4ED60EB2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44F48-A73D-48E1-9995-6E1E0C7780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1591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E685AF-91B5-4D9E-9B08-64A5D7FB8F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EEF9F3-40BF-4CE9-A1DE-7A5ED6C087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ECBFE2-FAEF-4A4A-AF84-C774345341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A3871-6F3C-409B-82D7-D849172E3F86}" type="datetimeFigureOut">
              <a:rPr lang="en-GB" smtClean="0"/>
              <a:t>27/09/2025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C9643A-EB37-4DD3-990C-99D8BC1BD6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B9ED03-FC55-4DF8-A686-980A0AA307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44F48-A73D-48E1-9995-6E1E0C7780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7054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0ED317-D8C2-4261-8D78-5B65D068AC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B404CE-8CB0-470B-AC75-E4F60D3AA6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F6F71B-5B71-46BB-B066-A1D236272B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3EF190-4679-4473-A62C-2607DE273A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A3871-6F3C-409B-82D7-D849172E3F86}" type="datetimeFigureOut">
              <a:rPr lang="en-GB" smtClean="0"/>
              <a:t>27/09/2025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93CE48-1A3F-4359-8E21-2A14011374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0FDDB2-917D-4CDB-A0EF-294E9D6D2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44F48-A73D-48E1-9995-6E1E0C7780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5043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0F9308-2D39-4F26-89B5-16733AC60F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F81DD2-62AD-4A9B-A375-34087616B8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797D99-2FBF-4EFB-9204-328C00A520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42EB094-B1AB-4B74-A4B5-D22EEB84CF1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62DE08A-73E9-4A39-B710-8C652ADE9F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16EDF6-4D95-45D6-8295-0F57E9CD2B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A3871-6F3C-409B-82D7-D849172E3F86}" type="datetimeFigureOut">
              <a:rPr lang="en-GB" smtClean="0"/>
              <a:t>27/09/2025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00AE7E9-D32E-429E-B52D-7E06619499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43E0D54-8095-4F94-8C65-36CB683F76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44F48-A73D-48E1-9995-6E1E0C7780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07466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6D0E26-74D8-41FE-A265-FD4B1F0603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FD7A626-1410-4436-8F31-9589937F1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A3871-6F3C-409B-82D7-D849172E3F86}" type="datetimeFigureOut">
              <a:rPr lang="en-GB" smtClean="0"/>
              <a:t>27/09/2025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E06D80F-003C-42EC-A9D6-C1859D3B2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67968C-B91D-436D-AEF2-C078C64B74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44F48-A73D-48E1-9995-6E1E0C7780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4144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B8248B1-02A8-49C5-B7A2-1105AAE16B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A3871-6F3C-409B-82D7-D849172E3F86}" type="datetimeFigureOut">
              <a:rPr lang="en-GB" smtClean="0"/>
              <a:t>27/09/2025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60F8EEB-7B5B-4C19-B33C-0A623B6103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C32682-7F1B-4895-AD6B-7AFC4983E6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44F48-A73D-48E1-9995-6E1E0C7780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21447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85534E-7F5E-4807-9724-A7704DDF2B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534BC2-4A06-42CF-B9FC-CD1C7D7486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F0B7BB-8120-4727-8264-6A984B7953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9CEF14-1AE6-4AA0-A854-A55CD85A42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A3871-6F3C-409B-82D7-D849172E3F86}" type="datetimeFigureOut">
              <a:rPr lang="en-GB" smtClean="0"/>
              <a:t>27/09/2025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FF72DB-AFDB-40FC-B4E0-02ABEEB2BB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B15592-59A6-43E3-ABDF-1E51C2E585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44F48-A73D-48E1-9995-6E1E0C7780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82564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FF3ED5-F249-427F-9CE4-3AC26B6E3F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5AA9A67-6DD6-4C73-AE04-95D7990E35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504314-0E81-4879-89D8-8A300CCA3A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AD2865-DFAA-488A-A809-04601F23CA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A3871-6F3C-409B-82D7-D849172E3F86}" type="datetimeFigureOut">
              <a:rPr lang="en-GB" smtClean="0"/>
              <a:t>27/09/2025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153EDF-67D9-4F21-8E1B-CFC4732BC8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83C1C8-8EBB-4FD1-B747-4FF598752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44F48-A73D-48E1-9995-6E1E0C7780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6080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1E7969B-F249-4EF5-9BB5-2A32AA1797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4B54AD-8716-4840-B300-79B213E983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D1337A-09B6-4659-9528-CB25C03AEA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4A3871-6F3C-409B-82D7-D849172E3F86}" type="datetimeFigureOut">
              <a:rPr lang="en-GB" smtClean="0"/>
              <a:t>27/09/2025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BD60FB-2B35-4321-8A01-DE9E2EBE2B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14C097-0A93-4BD0-990F-412F2E2B75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D44F48-A73D-48E1-9995-6E1E0C7780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5961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FAB409-6BF8-46E5-B5B5-868D309CEF0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Week 5: Products &amp; Services</a:t>
            </a:r>
            <a:br>
              <a:rPr lang="en-GB" dirty="0"/>
            </a:b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8468531-2BC3-4CFE-9BE0-6BEEFB7F31D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95216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847AAE-46E8-4878-A361-F016AE18B1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Example Executive Description</a:t>
            </a:r>
            <a:br>
              <a:rPr lang="en-GB" b="1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E76061-138E-4591-AF3B-0F9967484D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“Our business is a mobile phone repair shop.</a:t>
            </a:r>
            <a:br>
              <a:rPr lang="en-GB" dirty="0"/>
            </a:br>
            <a:r>
              <a:rPr lang="en-GB" dirty="0"/>
              <a:t>We repair broken phones quickly (service).</a:t>
            </a:r>
            <a:br>
              <a:rPr lang="en-GB" dirty="0"/>
            </a:br>
            <a:r>
              <a:rPr lang="en-GB" dirty="0"/>
              <a:t>We also sell phone cases and chargers (products).</a:t>
            </a:r>
            <a:br>
              <a:rPr lang="en-GB" dirty="0"/>
            </a:br>
            <a:r>
              <a:rPr lang="en-GB" dirty="0"/>
              <a:t>Our benefit: fast repair and low price.”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74173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F3DB53-451C-4576-AF7A-4D0603DC82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Small Group Activity</a:t>
            </a:r>
            <a:br>
              <a:rPr lang="en-GB" b="1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791026-C394-44E9-ACC3-2F10E44CDE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Choose your business idea.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Write 4 sentences: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What is your product/service?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What is one feature?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What is one benefit?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Why will customers buy?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429264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BD4C93-FD33-46F3-8FE4-18B5E32E6A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Peer Presentation</a:t>
            </a:r>
            <a:br>
              <a:rPr lang="en-GB" b="1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183982-D49C-48A4-8F9C-DFD3B0E5C2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Share your 4 sentences with your partner.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Partner checks: Is it clear? Is it short? Is it correct?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553108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DA22E5-A334-408B-9481-8A2B853AC0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Common Mistakes</a:t>
            </a:r>
            <a:br>
              <a:rPr lang="en-GB" b="1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7950DF-DC93-4FF6-B2C8-F531E7A420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Only naming the product, not the benefit.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Using difficult English.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Too general (“good quality,” “cheap”) → Be specific.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588398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412D82-7E45-4716-AEE0-4CC6972253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Homework</a:t>
            </a:r>
            <a:br>
              <a:rPr lang="en-GB" b="1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06B5D6-734C-439B-9547-8F04CCA43B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Write a </a:t>
            </a:r>
            <a:r>
              <a:rPr lang="en-GB" b="1" dirty="0"/>
              <a:t>5-sentence description</a:t>
            </a:r>
            <a:r>
              <a:rPr lang="en-GB" dirty="0"/>
              <a:t> of your product/service.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Include: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Product or service (or both).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One feature.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One benefit.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Why customers will buy.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What makes it different.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587088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C50F83-1CE7-4EE0-B884-922CED3680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Objectives</a:t>
            </a:r>
            <a:br>
              <a:rPr lang="en-GB" b="1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297932-D66E-48B7-9F89-41B382D02E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Understand the difference between products and services.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Learn key vocabulary.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Describe the features and benefits of products/services.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Practice writing short descriptions.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256322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FD1BEF-109F-439E-9FDC-B3709D9E66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What is a Product?</a:t>
            </a:r>
            <a:br>
              <a:rPr lang="en-GB" b="1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0EC3BC-DA99-4A0B-85E3-675398A782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A </a:t>
            </a:r>
            <a:r>
              <a:rPr lang="en-GB" b="1" dirty="0"/>
              <a:t>thing</a:t>
            </a:r>
            <a:r>
              <a:rPr lang="en-GB" dirty="0"/>
              <a:t> you can touch and buy.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Examples: shoes, bread, books.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219948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5DACD7-1A2A-4823-A3AF-271A95E93F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What is a Service?</a:t>
            </a:r>
            <a:br>
              <a:rPr lang="en-GB" b="1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635F4A-485B-4B9D-A121-F35BD57775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Work</a:t>
            </a:r>
            <a:r>
              <a:rPr lang="en-GB" dirty="0"/>
              <a:t> done for customers.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Examples: taxi ride, haircut, cleaning.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809615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9DA90D-2CB7-4017-A730-BE5583EAED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Vocabulary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229892-20A5-4E45-883D-3B511C8DB4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Feature = what the product/service has.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Benefit = how it helps the customer.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Quality = how good it is.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Price = how much it costs.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Value = benefit compared to price.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772701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CF2BA8-AD6E-48DD-977C-22BB5677E0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Example: Café</a:t>
            </a:r>
            <a:br>
              <a:rPr lang="en-GB" b="1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5E7B6F-F7E7-4601-8483-D2FD9DA41A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Product: coffee, tea, sandwiches.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Service: free Wi-Fi, fast service.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Features: tasty, cheap.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Benefits: students save time and money.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73774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9DE08-FB48-496B-9D53-45D2912002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/>
              <a:t>Why Products &amp; Services Matter in a Business Plan</a:t>
            </a:r>
            <a:br>
              <a:rPr lang="en-GB" b="1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5C0254-224F-416E-B5D0-133EA02B6E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Shows what you are selling.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Explains why customers will buy.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Differentiates from competitors.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19019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DFA969-0F36-4A0C-971B-EEA946FAEF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Activity: Product or Service?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3F4968-D57E-421E-8345-6142E5CD62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b="1" dirty="0"/>
          </a:p>
          <a:p>
            <a:r>
              <a:rPr lang="en-GB" dirty="0"/>
              <a:t>Decide if it’s a product, service, or both:</a:t>
            </a:r>
          </a:p>
          <a:p>
            <a:pPr>
              <a:buFont typeface="+mj-lt"/>
              <a:buAutoNum type="arabicPeriod"/>
            </a:pPr>
            <a:r>
              <a:rPr lang="en-GB" dirty="0"/>
              <a:t>Pizza delivery</a:t>
            </a:r>
          </a:p>
          <a:p>
            <a:pPr>
              <a:buFont typeface="+mj-lt"/>
              <a:buAutoNum type="arabicPeriod"/>
            </a:pPr>
            <a:r>
              <a:rPr lang="en-GB" dirty="0"/>
              <a:t>Gym membership</a:t>
            </a:r>
          </a:p>
          <a:p>
            <a:pPr>
              <a:buFont typeface="+mj-lt"/>
              <a:buAutoNum type="arabicPeriod"/>
            </a:pPr>
            <a:r>
              <a:rPr lang="en-GB" dirty="0"/>
              <a:t>Bookshop</a:t>
            </a:r>
          </a:p>
          <a:p>
            <a:pPr>
              <a:buFont typeface="+mj-lt"/>
              <a:buAutoNum type="arabicPeriod"/>
            </a:pPr>
            <a:r>
              <a:rPr lang="en-GB" dirty="0"/>
              <a:t>Taxi app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111524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6195E2-1DFB-4F5D-9C67-CD3A0C7468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Describing Products/Services</a:t>
            </a:r>
            <a:br>
              <a:rPr lang="en-GB" b="1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D2F3DA-B1E0-41E8-9625-925B9F1484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Use simple sentences: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“We sell …”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“We provide …”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“Our product has …”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“The benefit is …”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481712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399</Words>
  <Application>Microsoft Office PowerPoint</Application>
  <PresentationFormat>Widescreen</PresentationFormat>
  <Paragraphs>65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Theme</vt:lpstr>
      <vt:lpstr>Week 5: Products &amp; Services </vt:lpstr>
      <vt:lpstr>Objectives </vt:lpstr>
      <vt:lpstr>What is a Product? </vt:lpstr>
      <vt:lpstr>What is a Service? </vt:lpstr>
      <vt:lpstr>Vocabulary</vt:lpstr>
      <vt:lpstr>Example: Café </vt:lpstr>
      <vt:lpstr>Why Products &amp; Services Matter in a Business Plan </vt:lpstr>
      <vt:lpstr>Activity: Product or Service?</vt:lpstr>
      <vt:lpstr>Describing Products/Services </vt:lpstr>
      <vt:lpstr>Example Executive Description </vt:lpstr>
      <vt:lpstr>Small Group Activity </vt:lpstr>
      <vt:lpstr>Peer Presentation </vt:lpstr>
      <vt:lpstr>Common Mistakes </vt:lpstr>
      <vt:lpstr>Homework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Week 5: Products &amp; Services</dc:title>
  <dc:creator>Khelifa Mazouz</dc:creator>
  <cp:lastModifiedBy>Khelifa Mazouz</cp:lastModifiedBy>
  <cp:revision>2</cp:revision>
  <dcterms:created xsi:type="dcterms:W3CDTF">2025-09-27T20:57:15Z</dcterms:created>
  <dcterms:modified xsi:type="dcterms:W3CDTF">2025-09-27T20:58:30Z</dcterms:modified>
</cp:coreProperties>
</file>