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helifa Mazouz" userId="6362e5f7-e0af-4304-bd2d-ebf859a9719e" providerId="ADAL" clId="{374D04E4-B9D1-4713-9A00-40E01A83FB67}"/>
    <pc:docChg chg="custSel modSld">
      <pc:chgData name="Khelifa Mazouz" userId="6362e5f7-e0af-4304-bd2d-ebf859a9719e" providerId="ADAL" clId="{374D04E4-B9D1-4713-9A00-40E01A83FB67}" dt="2025-09-27T20:10:03.895" v="2" actId="27636"/>
      <pc:docMkLst>
        <pc:docMk/>
      </pc:docMkLst>
      <pc:sldChg chg="modSp mod">
        <pc:chgData name="Khelifa Mazouz" userId="6362e5f7-e0af-4304-bd2d-ebf859a9719e" providerId="ADAL" clId="{374D04E4-B9D1-4713-9A00-40E01A83FB67}" dt="2025-09-27T20:10:03.895" v="2" actId="27636"/>
        <pc:sldMkLst>
          <pc:docMk/>
          <pc:sldMk cId="0" sldId="256"/>
        </pc:sldMkLst>
        <pc:spChg chg="mod">
          <ac:chgData name="Khelifa Mazouz" userId="6362e5f7-e0af-4304-bd2d-ebf859a9719e" providerId="ADAL" clId="{374D04E4-B9D1-4713-9A00-40E01A83FB67}" dt="2025-09-27T20:10:03.895" v="1" actId="27636"/>
          <ac:spMkLst>
            <pc:docMk/>
            <pc:sldMk cId="0" sldId="256"/>
            <ac:spMk id="2" creationId="{00000000-0000-0000-0000-000000000000}"/>
          </ac:spMkLst>
        </pc:spChg>
        <pc:spChg chg="mod">
          <ac:chgData name="Khelifa Mazouz" userId="6362e5f7-e0af-4304-bd2d-ebf859a9719e" providerId="ADAL" clId="{374D04E4-B9D1-4713-9A00-40E01A83FB67}" dt="2025-09-27T20:10:03.895" v="2" actId="27636"/>
          <ac:spMkLst>
            <pc:docMk/>
            <pc:sldMk cId="0" sldId="256"/>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6834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Welcome students. This course is about writing and presenting business plans. In Week 1, we will learn the basics of what a business plan is and some key English vocabulary.</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Homework: Write 5 sentences about a business idea. Use the words business, market, profit, cost, and customer. For example: My business is … My market is … My customer is … My cost is … My profit is …</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Here are example sentences to guide you: My business is a small restaurant. My market is people who live near the university. My customer is a student or teacher. My cost is food and rent. My profit is the money I make after paying costs.</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By the end of this lesson, you should know what a business plan is, why it is important, some useful English words, and how to present a simple idea.</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 business plan is a written document. It describes the business idea, explains what the business will do, who the customers are, and how the business will make money. Banks, investors, and entrepreneurs all use business plans.</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We need a business plan for four reasons: to organize our ideas, to convince investors or banks to give money, to guide the business, and to reduce risks.</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Let’s learn some key English words. Business means a company or activity. Market is a place for customers. Profit is money gained. Cost is money spent. Customer is the person who buys.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Here is an example: A Coffee Shop. The business is a coffee shop. The market is students near the university. Profit is the money earned (sell coffee for 150 DA, costs are 80 DA). Customers are students and teachers.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Activity: Match the words to their meanings. Profit is money earned after costs. Customer is the person who buys. Cost is money you spend. Market is the group of people who may buy your product.</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Now let’s practice an elevator pitch. This means you explain your business idea in just 2–3 sentences. For example: My business is a bakery. We sell fresh bread near the campus. Our customers are students and staff. Now try your own idea.</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In pairs, tell your partner your business idea in English (2–3 sentences). Then your partner gives you feedback.</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97244"/>
            <a:ext cx="7772400" cy="1336386"/>
          </a:xfrm>
        </p:spPr>
        <p:txBody>
          <a:bodyPr>
            <a:normAutofit fontScale="90000"/>
          </a:bodyPr>
          <a:lstStyle/>
          <a:p>
            <a:r>
              <a:t>Writing and Presentation of Business Plan</a:t>
            </a:r>
          </a:p>
        </p:txBody>
      </p:sp>
      <p:sp>
        <p:nvSpPr>
          <p:cNvPr id="3" name="Subtitle 2"/>
          <p:cNvSpPr>
            <a:spLocks noGrp="1"/>
          </p:cNvSpPr>
          <p:nvPr>
            <p:ph type="subTitle" idx="1"/>
          </p:nvPr>
        </p:nvSpPr>
        <p:spPr>
          <a:xfrm>
            <a:off x="1371600" y="3965864"/>
            <a:ext cx="6400800" cy="1593273"/>
          </a:xfrm>
        </p:spPr>
        <p:txBody>
          <a:bodyPr>
            <a:normAutofit lnSpcReduction="10000"/>
          </a:bodyPr>
          <a:lstStyle/>
          <a:p>
            <a:r>
              <a:rPr dirty="0"/>
              <a:t>Week 1: Introduction to Business Plans &amp; Language Basics</a:t>
            </a:r>
          </a:p>
          <a:p>
            <a:r>
              <a:rPr lang="en-GB" dirty="0"/>
              <a:t>By Khelifa Mazouz</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Homework</a:t>
            </a:r>
          </a:p>
        </p:txBody>
      </p:sp>
      <p:sp>
        <p:nvSpPr>
          <p:cNvPr id="3" name="Content Placeholder 2"/>
          <p:cNvSpPr>
            <a:spLocks noGrp="1"/>
          </p:cNvSpPr>
          <p:nvPr>
            <p:ph idx="1"/>
          </p:nvPr>
        </p:nvSpPr>
        <p:spPr>
          <a:xfrm>
            <a:off x="457200" y="1579652"/>
            <a:ext cx="8229600" cy="4525963"/>
          </a:xfrm>
        </p:spPr>
        <p:txBody>
          <a:bodyPr>
            <a:normAutofit fontScale="92500" lnSpcReduction="20000"/>
          </a:bodyPr>
          <a:lstStyle/>
          <a:p>
            <a:r>
              <a:rPr dirty="0"/>
              <a:t>Write 5 sentences about a business idea in English.</a:t>
            </a:r>
          </a:p>
          <a:p>
            <a:r>
              <a:rPr dirty="0"/>
              <a:t>Use the vocabulary: business, market, profit, cost, customer.</a:t>
            </a:r>
          </a:p>
          <a:p>
            <a:r>
              <a:rPr dirty="0"/>
              <a:t>Example:</a:t>
            </a:r>
          </a:p>
          <a:p>
            <a:r>
              <a:rPr dirty="0"/>
              <a:t>- My business is …</a:t>
            </a:r>
          </a:p>
          <a:p>
            <a:r>
              <a:rPr dirty="0"/>
              <a:t>- My market is …</a:t>
            </a:r>
          </a:p>
          <a:p>
            <a:r>
              <a:rPr dirty="0"/>
              <a:t>- My customer is …</a:t>
            </a:r>
          </a:p>
          <a:p>
            <a:r>
              <a:rPr dirty="0"/>
              <a:t>- My cost is …</a:t>
            </a:r>
          </a:p>
          <a:p>
            <a:r>
              <a:rPr dirty="0"/>
              <a:t>- My profit is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Sentences</a:t>
            </a:r>
          </a:p>
        </p:txBody>
      </p:sp>
      <p:sp>
        <p:nvSpPr>
          <p:cNvPr id="3" name="Content Placeholder 2"/>
          <p:cNvSpPr>
            <a:spLocks noGrp="1"/>
          </p:cNvSpPr>
          <p:nvPr>
            <p:ph idx="1"/>
          </p:nvPr>
        </p:nvSpPr>
        <p:spPr/>
        <p:txBody>
          <a:bodyPr/>
          <a:lstStyle/>
          <a:p>
            <a:r>
              <a:t>My business is a small restaurant.</a:t>
            </a:r>
          </a:p>
          <a:p>
            <a:r>
              <a:t>My market is people who live near the university.</a:t>
            </a:r>
          </a:p>
          <a:p>
            <a:r>
              <a:t>My customer is a student or teacher.</a:t>
            </a:r>
          </a:p>
          <a:p>
            <a:r>
              <a:t>My cost is food and rent.</a:t>
            </a:r>
          </a:p>
          <a:p>
            <a:r>
              <a:t>My profit is the money I make after paying costs.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Objectives of the Lesson</a:t>
            </a:r>
          </a:p>
        </p:txBody>
      </p:sp>
      <p:sp>
        <p:nvSpPr>
          <p:cNvPr id="3" name="Content Placeholder 2"/>
          <p:cNvSpPr>
            <a:spLocks noGrp="1"/>
          </p:cNvSpPr>
          <p:nvPr>
            <p:ph idx="1"/>
          </p:nvPr>
        </p:nvSpPr>
        <p:spPr/>
        <p:txBody>
          <a:bodyPr/>
          <a:lstStyle/>
          <a:p>
            <a:r>
              <a:t>Understand what a business plan is.</a:t>
            </a:r>
          </a:p>
          <a:p>
            <a:r>
              <a:t>Learn who uses a business plan and why.</a:t>
            </a:r>
          </a:p>
          <a:p>
            <a:r>
              <a:t>Learn key English words: business, market, profit, cost, customer.</a:t>
            </a:r>
          </a:p>
          <a:p>
            <a:r>
              <a:t>Practice: present a simple business idea in English.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is a Business Plan?</a:t>
            </a:r>
          </a:p>
        </p:txBody>
      </p:sp>
      <p:sp>
        <p:nvSpPr>
          <p:cNvPr id="3" name="Content Placeholder 2"/>
          <p:cNvSpPr>
            <a:spLocks noGrp="1"/>
          </p:cNvSpPr>
          <p:nvPr>
            <p:ph idx="1"/>
          </p:nvPr>
        </p:nvSpPr>
        <p:spPr/>
        <p:txBody>
          <a:bodyPr/>
          <a:lstStyle/>
          <a:p>
            <a:r>
              <a:t>A document that describes a business idea.</a:t>
            </a:r>
          </a:p>
          <a:p>
            <a:r>
              <a:t>Explains: what the business will do, who the customers are, how it will make money.</a:t>
            </a:r>
          </a:p>
          <a:p>
            <a:r>
              <a:t>Used by entrepreneurs, banks, and investors.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Why Do We Need a Business Plan?</a:t>
            </a:r>
          </a:p>
        </p:txBody>
      </p:sp>
      <p:sp>
        <p:nvSpPr>
          <p:cNvPr id="3" name="Content Placeholder 2"/>
          <p:cNvSpPr>
            <a:spLocks noGrp="1"/>
          </p:cNvSpPr>
          <p:nvPr>
            <p:ph idx="1"/>
          </p:nvPr>
        </p:nvSpPr>
        <p:spPr/>
        <p:txBody>
          <a:bodyPr/>
          <a:lstStyle/>
          <a:p>
            <a:r>
              <a:t>To organize ideas.</a:t>
            </a:r>
          </a:p>
          <a:p>
            <a:r>
              <a:t>To convince investors and banks.</a:t>
            </a:r>
          </a:p>
          <a:p>
            <a:r>
              <a:t>To guide the business.</a:t>
            </a:r>
          </a:p>
          <a:p>
            <a:r>
              <a:t>To reduce risks.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English Vocabulary</a:t>
            </a:r>
          </a:p>
        </p:txBody>
      </p:sp>
      <p:sp>
        <p:nvSpPr>
          <p:cNvPr id="3" name="Content Placeholder 2"/>
          <p:cNvSpPr>
            <a:spLocks noGrp="1"/>
          </p:cNvSpPr>
          <p:nvPr>
            <p:ph idx="1"/>
          </p:nvPr>
        </p:nvSpPr>
        <p:spPr/>
        <p:txBody>
          <a:bodyPr/>
          <a:lstStyle/>
          <a:p>
            <a:r>
              <a:t>Business = company, activity.</a:t>
            </a:r>
          </a:p>
          <a:p>
            <a:r>
              <a:t>Market = place for customers.</a:t>
            </a:r>
          </a:p>
          <a:p>
            <a:r>
              <a:t>Profit = money gained.</a:t>
            </a:r>
          </a:p>
          <a:p>
            <a:r>
              <a:t>Cost = money spent.</a:t>
            </a:r>
          </a:p>
          <a:p>
            <a:r>
              <a:t>Customer = person who buys.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A Coffee Shop</a:t>
            </a:r>
          </a:p>
        </p:txBody>
      </p:sp>
      <p:sp>
        <p:nvSpPr>
          <p:cNvPr id="3" name="Content Placeholder 2"/>
          <p:cNvSpPr>
            <a:spLocks noGrp="1"/>
          </p:cNvSpPr>
          <p:nvPr>
            <p:ph idx="1"/>
          </p:nvPr>
        </p:nvSpPr>
        <p:spPr/>
        <p:txBody>
          <a:bodyPr/>
          <a:lstStyle/>
          <a:p>
            <a:r>
              <a:t>Business: Coffee Shop.</a:t>
            </a:r>
          </a:p>
          <a:p>
            <a:r>
              <a:t>Market: Students near university.</a:t>
            </a:r>
          </a:p>
          <a:p>
            <a:r>
              <a:t>Profit: Sell coffee for 150 DA, cost is 80 DA.</a:t>
            </a:r>
          </a:p>
          <a:p>
            <a:r>
              <a:t>Customer: Students, teachers.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Mini-Activity: Vocabulary Match</a:t>
            </a:r>
          </a:p>
        </p:txBody>
      </p:sp>
      <p:sp>
        <p:nvSpPr>
          <p:cNvPr id="3" name="Content Placeholder 2"/>
          <p:cNvSpPr>
            <a:spLocks noGrp="1"/>
          </p:cNvSpPr>
          <p:nvPr>
            <p:ph idx="1"/>
          </p:nvPr>
        </p:nvSpPr>
        <p:spPr/>
        <p:txBody>
          <a:bodyPr/>
          <a:lstStyle/>
          <a:p>
            <a:r>
              <a:t>Profit → (a) money earned after costs.</a:t>
            </a:r>
          </a:p>
          <a:p>
            <a:r>
              <a:t>Customer → (b) person who buys.</a:t>
            </a:r>
          </a:p>
          <a:p>
            <a:r>
              <a:t>Cost → (c) money you spend.</a:t>
            </a:r>
          </a:p>
          <a:p>
            <a:r>
              <a:t>Market → (d) group of people who may buy.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Practice: Elevator Pitch</a:t>
            </a:r>
          </a:p>
        </p:txBody>
      </p:sp>
      <p:sp>
        <p:nvSpPr>
          <p:cNvPr id="3" name="Content Placeholder 2"/>
          <p:cNvSpPr>
            <a:spLocks noGrp="1"/>
          </p:cNvSpPr>
          <p:nvPr>
            <p:ph idx="1"/>
          </p:nvPr>
        </p:nvSpPr>
        <p:spPr/>
        <p:txBody>
          <a:bodyPr/>
          <a:lstStyle/>
          <a:p>
            <a:r>
              <a:t>Elevator pitch = explain your idea in 2–3 sentences.</a:t>
            </a:r>
          </a:p>
          <a:p>
            <a:r>
              <a:t>Example: My business is a bakery. We sell fresh bread near the campus. Our customers are students and staff.</a:t>
            </a:r>
          </a:p>
          <a:p>
            <a:r>
              <a:t>Student activity: Write your pitch and say it aloud.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Group Activity</a:t>
            </a:r>
          </a:p>
        </p:txBody>
      </p:sp>
      <p:sp>
        <p:nvSpPr>
          <p:cNvPr id="3" name="Content Placeholder 2"/>
          <p:cNvSpPr>
            <a:spLocks noGrp="1"/>
          </p:cNvSpPr>
          <p:nvPr>
            <p:ph idx="1"/>
          </p:nvPr>
        </p:nvSpPr>
        <p:spPr/>
        <p:txBody>
          <a:bodyPr/>
          <a:lstStyle/>
          <a:p>
            <a:r>
              <a:t>Form pairs.</a:t>
            </a:r>
          </a:p>
          <a:p>
            <a:r>
              <a:t>Each person tells their partner their business idea in English (2–3 sentences).</a:t>
            </a:r>
          </a:p>
          <a:p>
            <a:r>
              <a:t>Partners give feedback.</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852</Words>
  <Application>Microsoft Office PowerPoint</Application>
  <PresentationFormat>On-screen Show (4:3)</PresentationFormat>
  <Paragraphs>67</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Writing and Presentation of Business Plan</vt:lpstr>
      <vt:lpstr>Objectives of the Lesson</vt:lpstr>
      <vt:lpstr>What is a Business Plan?</vt:lpstr>
      <vt:lpstr>Why Do We Need a Business Plan?</vt:lpstr>
      <vt:lpstr>Key English Vocabulary</vt:lpstr>
      <vt:lpstr>Example: A Coffee Shop</vt:lpstr>
      <vt:lpstr>Mini-Activity: Vocabulary Match</vt:lpstr>
      <vt:lpstr>Practice: Elevator Pitch</vt:lpstr>
      <vt:lpstr>Group Activity</vt:lpstr>
      <vt:lpstr>Homework</vt:lpstr>
      <vt:lpstr>Example Sentences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and Presentation of Business Plan</dc:title>
  <dc:subject/>
  <dc:creator>User</dc:creator>
  <cp:keywords/>
  <dc:description>generated using python-pptx</dc:description>
  <cp:lastModifiedBy>Khelifa Mazouz</cp:lastModifiedBy>
  <cp:revision>2</cp:revision>
  <dcterms:created xsi:type="dcterms:W3CDTF">2013-01-27T09:14:16Z</dcterms:created>
  <dcterms:modified xsi:type="dcterms:W3CDTF">2025-09-27T20:11:02Z</dcterms:modified>
  <cp:category/>
</cp:coreProperties>
</file>