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C34356-545C-4A8F-86E5-4B884C4BBE5C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910D7-AD07-4B94-9D29-DF06C02ADF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8841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Welcome students. This course is about writing and presenting business plans. In Week 1, we will learn the basics of what a business plan is and some key English vocabulary.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By the end of this lesson, you should know what a business plan is, why it is important, some useful English words, and how to present a simple idea.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C8A37-EA81-4B51-A497-56BF490E4E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33161F-D4B9-4445-A27E-BEA726DB40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EE8FD7-98E4-4F1C-823C-AC8FBABDA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6A90A-87D1-461A-BD54-6CDC991AF568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12875B-A024-4433-A0B2-962A2F9BD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6A5A4A-7967-41B4-90A2-87658D5B0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30BD-BD9E-4738-919A-8DE6BC6521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201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E1FFD-C25E-4EBF-B37C-3ADFC9024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CBFAEA-AD34-4A8C-925C-C30C10066A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B5A6DD-3672-4617-8EB4-E97846B04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6A90A-87D1-461A-BD54-6CDC991AF568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EC5B10-082B-4C92-A8A4-C27633B04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B87943-6F70-4321-B916-EDA1DCC7F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30BD-BD9E-4738-919A-8DE6BC6521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69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578A44-40DB-4DB2-9E90-ECD95897F4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D3FAAD-4109-4EA9-B168-48F731B626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296E8-504C-4B6F-96BD-9A2C141DA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6A90A-87D1-461A-BD54-6CDC991AF568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69205A-CF97-47D8-83C0-162ED245B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A02487-9D87-4890-81D3-6DFB55BA6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30BD-BD9E-4738-919A-8DE6BC6521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684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EC01A-7CE6-44BF-9B73-D184CDE81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6A682-5564-4DC4-9F03-0119A72FF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8E1066-286A-45A2-BD32-6F36B1D2E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6A90A-87D1-461A-BD54-6CDC991AF568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D41CA-868E-4BCB-8D49-A9B4D4C3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F33CE-7871-4788-B526-2622F2A07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30BD-BD9E-4738-919A-8DE6BC6521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451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27B99-78C5-4297-9335-7AD146053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F02E0B-BB57-4343-92D2-212A385E2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AAD963-844E-4519-A3CE-CCC60D17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6A90A-87D1-461A-BD54-6CDC991AF568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B143F1-67B9-465A-B5EA-3D2DA12B2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FDCFC9-3E8E-4A4E-A5E7-E95471726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30BD-BD9E-4738-919A-8DE6BC6521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00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8CA57-4071-48EF-984A-2FD60A9AC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C335F-7F69-48A6-9B9D-CF41A33A3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0076BB-B8FD-4B0F-BAAA-A82B6F812A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AA4FAD-7DFF-4B9B-9F5B-A1FCBC67A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6A90A-87D1-461A-BD54-6CDC991AF568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3614B9-3CBB-487B-922A-45F7AFEBB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DB2509-928C-41E4-94B8-D49182B71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30BD-BD9E-4738-919A-8DE6BC6521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0501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6097-B7E7-472A-B8B4-D1B3A24B2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2CB0D2-B485-452B-BA1C-3F36A6BD03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AAE4F0-FF9A-4A1D-9879-14DD76613F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2991D4-7B4F-49F2-A87A-97DA724A22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3144E2-3AC8-422D-BBF9-89F5559326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9CD858-A2D2-40E7-9EA9-C0B6250AA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6A90A-87D1-461A-BD54-6CDC991AF568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C16AE1-DC3C-4F83-9A2F-1FB025D46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700416-F9AD-45F1-AEC8-B690CE390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30BD-BD9E-4738-919A-8DE6BC6521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178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4D847-641E-4AD6-B2D9-C8F798246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6F6080-75AF-432D-A094-8651849A8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6A90A-87D1-461A-BD54-6CDC991AF568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B2FAF1-5B56-4782-877E-B441FA86F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6C5D27-7FF7-4D50-8BB1-B6BB48092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30BD-BD9E-4738-919A-8DE6BC6521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291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1BA27A-5E91-4B1D-A559-E9B99B345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6A90A-87D1-461A-BD54-6CDC991AF568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C04185-A146-4342-88DE-1D83D602F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A9A2C9-997F-409B-8C86-41F518AD0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30BD-BD9E-4738-919A-8DE6BC6521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021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50FD0-B5B6-4A5D-9EE1-3F138E638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8BE03-A870-4BD6-8464-EDA47D3A9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A00832-4B5C-4D55-89FF-49B63204FE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135868-1E6C-4374-990F-E15FF7662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6A90A-87D1-461A-BD54-6CDC991AF568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D6D43B-5F07-4068-81D5-E838A5FB6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65F23-8253-426F-BE7C-4C4132B6F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30BD-BD9E-4738-919A-8DE6BC6521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56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42D57-48A5-42A9-B046-D7A2AE15B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03EC3B-F32E-41E2-8ABC-B6663B5E6A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F53B51-A2AA-48C8-A283-825A40C117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22BE34-6B6B-45D1-99D6-A7EE9D421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6A90A-87D1-461A-BD54-6CDC991AF568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029993-09E7-4FB4-B70B-9430924D0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547F39-BAE7-4488-956E-995F85B78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30BD-BD9E-4738-919A-8DE6BC6521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50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6BF041-4709-4702-85AD-8F6E22934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ECEE5A-FAFE-43A0-94C4-D60065E3F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8832B3-B114-4D94-BA91-2882492BF9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6A90A-87D1-461A-BD54-6CDC991AF568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57F0C0-22F6-45A0-9C71-9006781AC6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D8E375-2291-4970-BBA2-C605188E2B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C30BD-BD9E-4738-919A-8DE6BC6521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1172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197244"/>
            <a:ext cx="7772400" cy="1336386"/>
          </a:xfrm>
        </p:spPr>
        <p:txBody>
          <a:bodyPr>
            <a:normAutofit fontScale="90000"/>
          </a:bodyPr>
          <a:lstStyle/>
          <a:p>
            <a:r>
              <a:t>Writing and Presentation of Business Plan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0" y="3965865"/>
            <a:ext cx="6400800" cy="1593273"/>
          </a:xfrm>
        </p:spPr>
        <p:txBody>
          <a:bodyPr>
            <a:normAutofit/>
          </a:bodyPr>
          <a:lstStyle/>
          <a:p>
            <a:r>
              <a:rPr dirty="0"/>
              <a:t>Week </a:t>
            </a:r>
            <a:r>
              <a:rPr lang="en-GB" dirty="0"/>
              <a:t>2</a:t>
            </a:r>
            <a:r>
              <a:rPr dirty="0"/>
              <a:t>: </a:t>
            </a:r>
            <a:r>
              <a:rPr lang="en-GB" dirty="0"/>
              <a:t>Business Idea &amp; Executive Summary</a:t>
            </a:r>
            <a:endParaRPr dirty="0"/>
          </a:p>
          <a:p>
            <a:r>
              <a:rPr lang="en-GB" dirty="0"/>
              <a:t>By Khelifa Mazouz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C5E3A-A492-450A-B829-CE5C6DA99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Useful Phrases for Executive Summary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8861EB-657D-401A-AC36-07EB3683E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“Our business is …”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“We sell …” / “We provide …”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“Our customers are …”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“We will make profit by …”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“We are different because …”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3494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0BBED-53B8-4C5C-AC9C-3D6BCC096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Group Activity: Write 3 Sentences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5BF49-13C5-4B3D-94A0-E6AB50ABF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Write 3 sentences about your business:</a:t>
            </a:r>
          </a:p>
          <a:p>
            <a:pPr>
              <a:buFont typeface="+mj-lt"/>
              <a:buAutoNum type="arabicPeriod"/>
            </a:pPr>
            <a:r>
              <a:rPr lang="en-GB" dirty="0"/>
              <a:t>What is the business?</a:t>
            </a:r>
          </a:p>
          <a:p>
            <a:pPr>
              <a:buFont typeface="+mj-lt"/>
              <a:buAutoNum type="arabicPeriod"/>
            </a:pPr>
            <a:r>
              <a:rPr lang="en-GB" dirty="0"/>
              <a:t>Who are the customers?</a:t>
            </a:r>
          </a:p>
          <a:p>
            <a:pPr>
              <a:buFont typeface="+mj-lt"/>
              <a:buAutoNum type="arabicPeriod"/>
            </a:pPr>
            <a:r>
              <a:rPr lang="en-GB" dirty="0"/>
              <a:t>How do you make money?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9376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FF3BB-F09E-40BE-8DBF-FECDE7B38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 Peer Practice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5A3F0-AD43-4A84-816A-2338E9190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Share your 3 sentences with a partner.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Partner checks: Is it clear? Is it short? Is it correct?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74341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6C1B8-EADE-4D92-8320-675452166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Common Mistakes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1E7BF-801A-460E-9E1D-91B14008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Too long → Keep it short.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Too general → Be specific (not just “people,” say “students”).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Too complex → Use simple English.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70922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367A1-D279-4D1B-953D-CC62C4F45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Homework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6B85E-172F-41B3-8001-7D1F9C1FE9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Write a </a:t>
            </a:r>
            <a:r>
              <a:rPr lang="en-GB" b="1" dirty="0"/>
              <a:t>5-sentence executive summary</a:t>
            </a:r>
            <a:r>
              <a:rPr lang="en-GB" dirty="0"/>
              <a:t> of your business idea.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Use the phrases: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i="1" dirty="0"/>
              <a:t>Our business is…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i="1" dirty="0"/>
              <a:t>We sell…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i="1" dirty="0"/>
              <a:t>Our customers are…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i="1" dirty="0"/>
              <a:t>We will make profit by…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i="1" dirty="0"/>
              <a:t>We are different because…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Example: See Slide 8.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6844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Objectives of the Lesson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Understand what a business plan is.</a:t>
            </a:r>
          </a:p>
          <a:p>
            <a:r>
              <a:t>Learn who uses a business plan and why.</a:t>
            </a:r>
          </a:p>
          <a:p>
            <a:r>
              <a:t>Learn key English words: business, market, profit, cost, customer.</a:t>
            </a:r>
          </a:p>
          <a:p>
            <a:r>
              <a:t>Practice: present a simple business idea in English.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5D3A4-F310-45B5-A752-76ECDC17A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Objectives of the Lesson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663BA41-3826-450C-8E4D-F4BE8DEE328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600200" y="2114333"/>
            <a:ext cx="7800533" cy="3754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Learn how to explain a business idea.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3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Understand the “executive summary.”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3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Learn useful vocabulary and phrases.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3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Practice writing short, clear sentences.</a:t>
            </a:r>
          </a:p>
        </p:txBody>
      </p:sp>
    </p:spTree>
    <p:extLst>
      <p:ext uri="{BB962C8B-B14F-4D97-AF65-F5344CB8AC3E}">
        <p14:creationId xmlns:p14="http://schemas.microsoft.com/office/powerpoint/2010/main" val="2154675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F8A4E-FC2A-4078-8EDA-5AE197328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is a Business Idea?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E9EB7-F9B5-4778-AC30-65D319F3C2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A simple explanation of what your business will do.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Should be </a:t>
            </a:r>
            <a:r>
              <a:rPr lang="en-GB" b="1" dirty="0"/>
              <a:t>clear</a:t>
            </a:r>
            <a:r>
              <a:rPr lang="en-GB" dirty="0"/>
              <a:t> and </a:t>
            </a:r>
            <a:r>
              <a:rPr lang="en-GB" b="1" dirty="0"/>
              <a:t>easy to understand</a:t>
            </a:r>
            <a:r>
              <a:rPr lang="en-GB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Must answer 3 questions: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What do you sell?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Who are your customers?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Why will they buy?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0476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50FEA-C0B4-4A43-975F-C4F14EEB2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Example of a Business Idea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931D6-1493-4E05-BDDB-254B3842F9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“A bakery that sells fresh bread and cakes near the university.”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What: bread and cakes.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Who: students and teachers.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Why: close to campus, fresh products.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2080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BC8A1-1EF0-467C-8478-81909CAD2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Vocabulary for Business Ideas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638F0E-1BD0-4FB5-95E9-4ADB4CC975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Product = the thing you sell.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Service = work you do for people.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Customer = person who buys.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Need = problem or desire of customer.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Solution = how your business helps.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0467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E7990-15E3-46E2-9FD6-6D7747485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Activity: Identify the Business Idea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61634-0EDC-4A29-A1B9-8002402377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Read the examples and say the business idea:</a:t>
            </a:r>
          </a:p>
          <a:p>
            <a:pPr>
              <a:buFont typeface="+mj-lt"/>
              <a:buAutoNum type="arabicPeriod"/>
            </a:pPr>
            <a:r>
              <a:rPr lang="en-GB" dirty="0"/>
              <a:t>“We sell books and notebooks to students.”</a:t>
            </a:r>
          </a:p>
          <a:p>
            <a:pPr>
              <a:buFont typeface="+mj-lt"/>
              <a:buAutoNum type="arabicPeriod"/>
            </a:pPr>
            <a:r>
              <a:rPr lang="en-GB" dirty="0"/>
              <a:t>“We deliver fast food to offices.”</a:t>
            </a:r>
          </a:p>
          <a:p>
            <a:pPr>
              <a:buFont typeface="+mj-lt"/>
              <a:buAutoNum type="arabicPeriod"/>
            </a:pPr>
            <a:r>
              <a:rPr lang="en-GB" dirty="0"/>
              <a:t>“We repair mobile phones.”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2708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80BAA-9B47-4366-93AE-8E158DF85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is an Executive Summary?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1A65A-15B4-47AD-A8B5-DC4B7C31B2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A short overview of the business plan.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Usually 1 page (but here, a few sentences).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Includes: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business idea.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market (customers).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financial goal (profit).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3455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ADAB4-1D88-4A04-A894-06B5A369C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Example Executive Summary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6C71D-E3BF-47E1-B044-5D6F61495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“Our company is a delivery service for </a:t>
            </a:r>
            <a:r>
              <a:rPr lang="en-GB" dirty="0" err="1"/>
              <a:t>Bejaia</a:t>
            </a:r>
            <a:r>
              <a:rPr lang="en-GB" dirty="0"/>
              <a:t>.</a:t>
            </a:r>
            <a:br>
              <a:rPr lang="en-GB" dirty="0"/>
            </a:br>
            <a:r>
              <a:rPr lang="en-GB" dirty="0"/>
              <a:t>We deliver food from restaurants to students and workers.</a:t>
            </a:r>
            <a:br>
              <a:rPr lang="en-GB" dirty="0"/>
            </a:br>
            <a:r>
              <a:rPr lang="en-GB" dirty="0"/>
              <a:t>Our customers are busy people who want fast delivery.</a:t>
            </a:r>
            <a:br>
              <a:rPr lang="en-GB" dirty="0"/>
            </a:br>
            <a:r>
              <a:rPr lang="en-GB" dirty="0"/>
              <a:t>We will make profit by charging 200 DA per delivery.”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6413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588</Words>
  <Application>Microsoft Office PowerPoint</Application>
  <PresentationFormat>Widescreen</PresentationFormat>
  <Paragraphs>79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Writing and Presentation of Business Plan</vt:lpstr>
      <vt:lpstr>Objectives of the Lesson</vt:lpstr>
      <vt:lpstr>Objectives of the Lesson</vt:lpstr>
      <vt:lpstr>What is a Business Idea?</vt:lpstr>
      <vt:lpstr>Example of a Business Idea </vt:lpstr>
      <vt:lpstr>Vocabulary for Business Ideas </vt:lpstr>
      <vt:lpstr>Activity: Identify the Business Idea </vt:lpstr>
      <vt:lpstr>What is an Executive Summary? </vt:lpstr>
      <vt:lpstr>Example Executive Summary </vt:lpstr>
      <vt:lpstr>Useful Phrases for Executive Summary </vt:lpstr>
      <vt:lpstr>Group Activity: Write 3 Sentences </vt:lpstr>
      <vt:lpstr> Peer Practice </vt:lpstr>
      <vt:lpstr>Common Mistakes </vt:lpstr>
      <vt:lpstr>Homework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and Presentation of Business Plan</dc:title>
  <dc:creator>Khelifa Mazouz</dc:creator>
  <cp:lastModifiedBy>Khelifa Mazouz</cp:lastModifiedBy>
  <cp:revision>2</cp:revision>
  <dcterms:created xsi:type="dcterms:W3CDTF">2025-09-27T20:10:21Z</dcterms:created>
  <dcterms:modified xsi:type="dcterms:W3CDTF">2025-09-27T20:20:44Z</dcterms:modified>
</cp:coreProperties>
</file>