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theme" Target="theme/theme1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viewProps" Target="viewProp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presProps" Target="presProp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Writing the Marketing Plan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Lecture 6 – Business Plan Module (Updated with 7Ps)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Extended Marketing Mix (7Ps)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Product – what you sell.</a:t>
            </a:r>
          </a:p>
          <a:p>
            <a:pPr lvl="1"/>
            <a:r>
              <a:t>Price – how much you charge.</a:t>
            </a:r>
          </a:p>
          <a:p>
            <a:pPr lvl="1"/>
            <a:r>
              <a:t>Place – where customers find it.</a:t>
            </a:r>
          </a:p>
          <a:p>
            <a:pPr lvl="1"/>
            <a:r>
              <a:t>Promotion – how customers learn about it.</a:t>
            </a:r>
          </a:p>
          <a:p>
            <a:pPr lvl="1"/>
            <a:r>
              <a:t>People – staff, customer service.</a:t>
            </a:r>
          </a:p>
          <a:p>
            <a:pPr lvl="1"/>
            <a:r>
              <a:t>Process – steps that deliver the service.</a:t>
            </a:r>
          </a:p>
          <a:p>
            <a:pPr lvl="1"/>
            <a:r>
              <a:t>Physical Evidence – environment, packaging, brand cues.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Description of 7Ps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People: trained staff providing support.</a:t>
            </a:r>
          </a:p>
          <a:p>
            <a:pPr lvl="1"/>
            <a:r>
              <a:t>Process: fast, simple online purchasing.</a:t>
            </a:r>
          </a:p>
          <a:p>
            <a:pPr lvl="1"/>
            <a:r>
              <a:t>Physical Evidence: clean visual branding and packaging.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Language for Describing Strategies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Useful verbs: target, attract, reach, focus on, emphasize.</a:t>
            </a:r>
          </a:p>
          <a:p>
            <a:pPr lvl="1"/>
            <a:r>
              <a:t>Useful connectors: in order to, as a result, therefore.</a:t>
            </a:r>
          </a:p>
          <a:p>
            <a:pPr lvl="1"/>
            <a:r>
              <a:t>Useful phrases: market demand indicates…, our research shows…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Writing Practice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Write 3–4 sentences describing your product’s target market.</a:t>
            </a:r>
          </a:p>
          <a:p>
            <a:pPr lvl="1"/>
            <a:r>
              <a:t>Use at least 3 vocabulary words introduced in this lecture.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Writing Practice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Write a value proposition for your business idea.</a:t>
            </a:r>
          </a:p>
          <a:p>
            <a:pPr lvl="1"/>
            <a:r>
              <a:t>Use clear benefit-focused language.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Group Activity: Build a Mini Marketing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 groups of 3–4:</a:t>
            </a:r>
          </a:p>
          <a:p>
            <a:pPr lvl="1"/>
            <a:r>
              <a:t>Define target market.</a:t>
            </a:r>
          </a:p>
          <a:p>
            <a:pPr lvl="1"/>
            <a:r>
              <a:t>Create a short value proposition.</a:t>
            </a:r>
          </a:p>
          <a:p>
            <a:pPr lvl="1"/>
            <a:r>
              <a:t>Outline the 7Ps for your product.</a:t>
            </a:r>
          </a:p>
          <a:p>
            <a:pPr lvl="1"/>
            <a:r>
              <a:t>Prepare to present.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Group Presentations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Each group presents a 2–3 minute marketing plan overview.</a:t>
            </a:r>
          </a:p>
          <a:p>
            <a:pPr lvl="1"/>
            <a:r>
              <a:t>Focus on clarity, structure, and key vocabulary.</a:t>
            </a:r>
          </a:p>
          <a:p>
            <a:pPr lvl="1"/>
            <a:r>
              <a:t>Teacher + peers give constructive feedback.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Common Mistakes to Avoid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Too general target market.</a:t>
            </a:r>
          </a:p>
          <a:p>
            <a:pPr lvl="1"/>
            <a:r>
              <a:t>Focusing on features instead of benefits.</a:t>
            </a:r>
          </a:p>
          <a:p>
            <a:pPr lvl="1"/>
            <a:r>
              <a:t>Unrealistic pricing or unclear promotion strategy.</a:t>
            </a:r>
          </a:p>
          <a:p>
            <a:pPr lvl="1"/>
            <a:r>
              <a:t>Ignoring the 3 extra Ps in service-based businesses.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Checklist for Your Marketing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Clear target market description.</a:t>
            </a:r>
          </a:p>
          <a:p>
            <a:pPr lvl="1"/>
            <a:r>
              <a:t>Logical value proposition.</a:t>
            </a:r>
          </a:p>
          <a:p>
            <a:pPr lvl="1"/>
            <a:r>
              <a:t>Complete 7P marketing mix.</a:t>
            </a:r>
          </a:p>
          <a:p>
            <a:pPr lvl="1"/>
            <a:r>
              <a:t>Correct use of vocabulary.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Marketing plan explains how you reach customers.</a:t>
            </a:r>
          </a:p>
          <a:p>
            <a:pPr lvl="1"/>
            <a:r>
              <a:t>Includes target market, value proposition, 4Ps + extended 7Ps.</a:t>
            </a:r>
          </a:p>
          <a:p>
            <a:pPr lvl="1"/>
            <a:r>
              <a:t>Uses persuasive, clear business English.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a Marketing Plan?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 section of the business plan describing how the product will reach customers.</a:t>
            </a:r>
          </a:p>
          <a:p>
            <a:pPr lvl="1"/>
            <a:r>
              <a:t>Explains target market, position, pricing, promotion, and distribution.</a:t>
            </a:r>
          </a:p>
          <a:p>
            <a:pPr lvl="1"/>
            <a:r>
              <a:t>Shows how the business will attract and retain customers.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Continue refining your marketing plan section.</a:t>
            </a:r>
          </a:p>
          <a:p>
            <a:pPr lvl="1"/>
            <a:r>
              <a:t>Prepare draft for teacher feedback.</a:t>
            </a:r>
          </a:p>
          <a:p>
            <a:pPr lvl="1"/>
            <a:r>
              <a:t>Bring questions to next lecture.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Example: Brief Marketing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Business: EcoSip Reusable Bottle</a:t>
            </a:r>
          </a:p>
          <a:p>
            <a:pPr lvl="1"/>
            <a:r>
              <a:t>Target Market: Urban adults aged 20–40 who want sustainable, stylish drinkware.</a:t>
            </a:r>
          </a:p>
          <a:p>
            <a:pPr lvl="1"/>
            <a:r>
              <a:t>Value Proposition: A durable, eco-friendly bottle that keeps drinks cold for 24 hours.</a:t>
            </a:r>
          </a:p>
          <a:p>
            <a:pPr lvl="1"/>
            <a:r>
              <a:t>7Ps Summary:</a:t>
            </a:r>
          </a:p>
          <a:p>
            <a:pPr lvl="1"/>
            <a:r>
              <a:t>Product: Stainless steel reusable bottle with minimalist design.</a:t>
            </a:r>
          </a:p>
          <a:p>
            <a:pPr lvl="1"/>
            <a:r>
              <a:t>Price: Mid-range price of $18 to attract environmentally conscious buyers.</a:t>
            </a:r>
          </a:p>
          <a:p>
            <a:pPr lvl="1"/>
            <a:r>
              <a:t>Place: Online store plus small eco-focused retailers.</a:t>
            </a:r>
          </a:p>
          <a:p>
            <a:pPr lvl="1"/>
            <a:r>
              <a:t>Promotion: Social media ads, partnerships with eco-influencers.</a:t>
            </a:r>
          </a:p>
          <a:p>
            <a:pPr lvl="1"/>
            <a:r>
              <a:t>People: Trained customer support team for online sales.</a:t>
            </a:r>
          </a:p>
          <a:p>
            <a:pPr lvl="1"/>
            <a:r>
              <a:t>Process: Simple 3-step online checkout with fast delivery.</a:t>
            </a:r>
          </a:p>
          <a:p>
            <a:pPr lvl="1"/>
            <a:r>
              <a:t>Physical Evidence: Recyclable packaging and clean brand design.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Student Task: Write Your Own Mini Marketing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Task Instructions:</a:t>
            </a:r>
          </a:p>
          <a:p>
            <a:pPr lvl="1"/>
            <a:r>
              <a:t>Choose your business idea.</a:t>
            </a:r>
          </a:p>
          <a:p>
            <a:pPr lvl="1"/>
            <a:r>
              <a:t>Write a short marketing plan (8–10 sentences).</a:t>
            </a:r>
          </a:p>
          <a:p>
            <a:pPr lvl="1"/>
            <a:r>
              <a:t>Include your target market, value proposition, and all 7Ps.</a:t>
            </a:r>
          </a:p>
          <a:p>
            <a:pPr lvl="1"/>
            <a:r>
              <a:t>Use vocabulary from the lecture.</a:t>
            </a:r>
          </a:p>
          <a:p>
            <a:pPr lvl="1"/>
            <a:r>
              <a:t>Be ready to share your plan with your group.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Purpose of a Marketing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Clarifies market opportunities.</a:t>
            </a:r>
          </a:p>
          <a:p>
            <a:pPr lvl="1"/>
            <a:r>
              <a:t>Demonstrates understanding of customer needs.</a:t>
            </a:r>
          </a:p>
          <a:p>
            <a:pPr lvl="1"/>
            <a:r>
              <a:t>Shows investors how you will generate revenue.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Components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Target Market</a:t>
            </a:r>
          </a:p>
          <a:p>
            <a:pPr lvl="1"/>
            <a:r>
              <a:t>Market Research</a:t>
            </a:r>
          </a:p>
          <a:p>
            <a:pPr lvl="1"/>
            <a:r>
              <a:t>Value Proposition</a:t>
            </a:r>
          </a:p>
          <a:p>
            <a:pPr lvl="1"/>
            <a:r>
              <a:t>Marketing Mix (4P/7P)</a:t>
            </a:r>
          </a:p>
          <a:p>
            <a:pPr lvl="1"/>
            <a:r>
              <a:t>Sales Strategy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Vocabulary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Target market: specific customer group.</a:t>
            </a:r>
          </a:p>
          <a:p>
            <a:pPr lvl="1"/>
            <a:r>
              <a:t>Segmentation: dividing market into smaller groups.</a:t>
            </a:r>
          </a:p>
          <a:p>
            <a:pPr lvl="1"/>
            <a:r>
              <a:t>Value proposition: unique benefit of product.</a:t>
            </a:r>
          </a:p>
          <a:p>
            <a:pPr lvl="1"/>
            <a:r>
              <a:t>Brand positioning: how product is perceived.</a:t>
            </a:r>
          </a:p>
          <a:p>
            <a:pPr lvl="1"/>
            <a:r>
              <a:t>Distribution channel: path product takes to customer.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Target Market 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Describe demographic, geographic, psychographic factors.</a:t>
            </a:r>
          </a:p>
          <a:p>
            <a:pPr lvl="1"/>
            <a:r>
              <a:t>Explain customer needs and behaviors.</a:t>
            </a:r>
          </a:p>
          <a:p>
            <a:pPr lvl="1"/>
            <a:r>
              <a:t>Provide data from research.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Example: Target Market Statement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'Our target customers are urban professionals aged 25–40 who value convenience and eco-friendly products.'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Value Proposition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Statement explaining why customers should choose your product.</a:t>
            </a:r>
          </a:p>
          <a:p>
            <a:pPr lvl="1"/>
            <a:r>
              <a:t>Focus on benefits, not features.</a:t>
            </a:r>
          </a:p>
          <a:p>
            <a:pPr lvl="1"/>
            <a:r>
              <a:t>Be clear, simple, and persuasive.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Marketing Mix (4Ps)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Product – features, quality, brand.</a:t>
            </a:r>
          </a:p>
          <a:p>
            <a:pPr lvl="1"/>
            <a:r>
              <a:t>Price – strategy, comparisons, discounts.</a:t>
            </a:r>
          </a:p>
          <a:p>
            <a:pPr lvl="1"/>
            <a:r>
              <a:t>Place – distribution, locations, logistics.</a:t>
            </a:r>
          </a:p>
          <a:p>
            <a:pPr lvl="1"/>
            <a:r>
              <a:t>Promotion – advertising, social media, PR.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Writing the Marketing Plan</vt:lpstr>
      <vt:lpstr>What Is a Marketing Plan?</vt:lpstr>
      <vt:lpstr>Purpose of a Marketing Plan</vt:lpstr>
      <vt:lpstr>Key Components</vt:lpstr>
      <vt:lpstr>Key Vocabulary</vt:lpstr>
      <vt:lpstr>Target Market Definition</vt:lpstr>
      <vt:lpstr>Example: Target Market Statement</vt:lpstr>
      <vt:lpstr>Value Proposition</vt:lpstr>
      <vt:lpstr>Marketing Mix (4Ps)</vt:lpstr>
      <vt:lpstr>Extended Marketing Mix (7Ps)</vt:lpstr>
      <vt:lpstr>Example Description of 7Ps</vt:lpstr>
      <vt:lpstr>Language for Describing Strategies</vt:lpstr>
      <vt:lpstr>Writing Practice 1</vt:lpstr>
      <vt:lpstr>Writing Practice 2</vt:lpstr>
      <vt:lpstr>Group Activity: Build a Mini Marketing Plan</vt:lpstr>
      <vt:lpstr>Group Presentations</vt:lpstr>
      <vt:lpstr>Common Mistakes to Avoid</vt:lpstr>
      <vt:lpstr>Checklist for Your Marketing Plan</vt:lpstr>
      <vt:lpstr>Summary</vt:lpstr>
      <vt:lpstr>Next Steps</vt:lpstr>
      <vt:lpstr>Example: Brief Marketing Plan</vt:lpstr>
      <vt:lpstr>Student Task: Write Your Own Mini Marketing Plan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the Marketing Plan</dc:title>
  <dc:subject/>
  <dc:creator/>
  <cp:keywords/>
  <dc:description>generated using python-pptx</dc:description>
  <cp:lastModifiedBy>Khelifa Mazouz</cp:lastModifiedBy>
  <cp:revision>2</cp:revision>
  <dcterms:created xsi:type="dcterms:W3CDTF">2013-01-27T09:14:16Z</dcterms:created>
  <dcterms:modified xsi:type="dcterms:W3CDTF">2025-11-16T10:14:06Z</dcterms:modified>
  <cp:category/>
</cp:coreProperties>
</file>