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sldIdLst>
    <p:sldId id="264" r:id="rId2"/>
    <p:sldId id="265" r:id="rId3"/>
    <p:sldId id="257" r:id="rId4"/>
    <p:sldId id="258" r:id="rId5"/>
    <p:sldId id="259" r:id="rId6"/>
    <p:sldId id="260" r:id="rId7"/>
    <p:sldId id="281" r:id="rId8"/>
    <p:sldId id="261" r:id="rId9"/>
    <p:sldId id="262" r:id="rId10"/>
    <p:sldId id="263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930B-EDBC-425A-9A07-C1D5D7467E80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3086-790D-4CEC-8AC6-9E99957402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04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930B-EDBC-425A-9A07-C1D5D7467E80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3086-790D-4CEC-8AC6-9E99957402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27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930B-EDBC-425A-9A07-C1D5D7467E80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3086-790D-4CEC-8AC6-9E99957402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92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930B-EDBC-425A-9A07-C1D5D7467E80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3086-790D-4CEC-8AC6-9E99957402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827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930B-EDBC-425A-9A07-C1D5D7467E80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3086-790D-4CEC-8AC6-9E99957402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25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930B-EDBC-425A-9A07-C1D5D7467E80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3086-790D-4CEC-8AC6-9E99957402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93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930B-EDBC-425A-9A07-C1D5D7467E80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3086-790D-4CEC-8AC6-9E99957402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51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930B-EDBC-425A-9A07-C1D5D7467E80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3086-790D-4CEC-8AC6-9E99957402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40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930B-EDBC-425A-9A07-C1D5D7467E80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3086-790D-4CEC-8AC6-9E99957402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93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930B-EDBC-425A-9A07-C1D5D7467E80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3086-790D-4CEC-8AC6-9E99957402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41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930B-EDBC-425A-9A07-C1D5D7467E80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53086-790D-4CEC-8AC6-9E99957402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930B-EDBC-425A-9A07-C1D5D7467E80}" type="datetimeFigureOut">
              <a:rPr lang="fr-FR" smtClean="0"/>
              <a:t>12/12/2025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53086-790D-4CEC-8AC6-9E99957402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45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2512081310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761" y="128218"/>
            <a:ext cx="11372046" cy="631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6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6" y="360608"/>
            <a:ext cx="11320530" cy="61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412124"/>
            <a:ext cx="11178862" cy="599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5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309093"/>
            <a:ext cx="10740980" cy="62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4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3" y="399245"/>
            <a:ext cx="10766738" cy="597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2512081253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155" y="309093"/>
            <a:ext cx="11075831" cy="61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1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115358"/>
            <a:ext cx="11771291" cy="61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2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" y="360608"/>
            <a:ext cx="11011436" cy="62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2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283335"/>
            <a:ext cx="11269014" cy="629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6" y="201705"/>
            <a:ext cx="11174506" cy="62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6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322728"/>
            <a:ext cx="11013142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5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373487"/>
            <a:ext cx="11243256" cy="615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7" y="334851"/>
            <a:ext cx="11423560" cy="61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</TotalTime>
  <Words>0</Words>
  <Application>Microsoft Office PowerPoint</Application>
  <PresentationFormat>Grand écran</PresentationFormat>
  <Paragraphs>0</Paragraphs>
  <Slides>13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user</cp:lastModifiedBy>
  <cp:revision>30</cp:revision>
  <dcterms:created xsi:type="dcterms:W3CDTF">2025-12-08T10:51:11Z</dcterms:created>
  <dcterms:modified xsi:type="dcterms:W3CDTF">2025-12-12T16:58:30Z</dcterms:modified>
</cp:coreProperties>
</file>