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71" r:id="rId11"/>
    <p:sldId id="270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5766B-0447-473B-A274-9A4F21C4EB34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B55F-F5BF-487A-B55D-2F7E8B6883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7781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5766B-0447-473B-A274-9A4F21C4EB34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B55F-F5BF-487A-B55D-2F7E8B6883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9387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5766B-0447-473B-A274-9A4F21C4EB34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B55F-F5BF-487A-B55D-2F7E8B6883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7009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5766B-0447-473B-A274-9A4F21C4EB34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B55F-F5BF-487A-B55D-2F7E8B6883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6752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5766B-0447-473B-A274-9A4F21C4EB34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B55F-F5BF-487A-B55D-2F7E8B6883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1863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5766B-0447-473B-A274-9A4F21C4EB34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B55F-F5BF-487A-B55D-2F7E8B6883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2010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5766B-0447-473B-A274-9A4F21C4EB34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B55F-F5BF-487A-B55D-2F7E8B6883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543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5766B-0447-473B-A274-9A4F21C4EB34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B55F-F5BF-487A-B55D-2F7E8B6883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5272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5766B-0447-473B-A274-9A4F21C4EB34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B55F-F5BF-487A-B55D-2F7E8B6883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2570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5766B-0447-473B-A274-9A4F21C4EB34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B55F-F5BF-487A-B55D-2F7E8B6883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540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5766B-0447-473B-A274-9A4F21C4EB34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B55F-F5BF-487A-B55D-2F7E8B6883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1508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5766B-0447-473B-A274-9A4F21C4EB34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4B55F-F5BF-487A-B55D-2F7E8B6883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353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5" y="295836"/>
            <a:ext cx="11403105" cy="6225988"/>
          </a:xfrm>
        </p:spPr>
      </p:pic>
    </p:spTree>
    <p:extLst>
      <p:ext uri="{BB962C8B-B14F-4D97-AF65-F5344CB8AC3E}">
        <p14:creationId xmlns:p14="http://schemas.microsoft.com/office/powerpoint/2010/main" val="213825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18" y="457200"/>
            <a:ext cx="10999694" cy="606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ssenger_creation_365A29B2-309C-4EAD-A880-4F57FBA7E0D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329" y="443753"/>
            <a:ext cx="10878671" cy="602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4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5" y="389965"/>
            <a:ext cx="11093824" cy="607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3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2" y="349623"/>
            <a:ext cx="11201400" cy="607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7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95835"/>
            <a:ext cx="11349319" cy="625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1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53" y="309282"/>
            <a:ext cx="11376212" cy="615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1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1" y="349624"/>
            <a:ext cx="11308977" cy="606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59" y="363071"/>
            <a:ext cx="11282082" cy="621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5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2" y="389965"/>
            <a:ext cx="11322424" cy="61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5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28" y="242047"/>
            <a:ext cx="11241743" cy="62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0</Words>
  <Application>Microsoft Office PowerPoint</Application>
  <PresentationFormat>Grand écran</PresentationFormat>
  <Paragraphs>0</Paragraphs>
  <Slides>11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user</dc:creator>
  <cp:lastModifiedBy>user</cp:lastModifiedBy>
  <cp:revision>9</cp:revision>
  <dcterms:created xsi:type="dcterms:W3CDTF">2025-12-12T17:32:13Z</dcterms:created>
  <dcterms:modified xsi:type="dcterms:W3CDTF">2025-12-12T18:31:16Z</dcterms:modified>
</cp:coreProperties>
</file>