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88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378ECC-6EE4-4EA9-80B3-E3A52E23DA27}" type="doc">
      <dgm:prSet loTypeId="urn:microsoft.com/office/officeart/2005/8/layout/process1" loCatId="process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fr-FR"/>
        </a:p>
      </dgm:t>
    </dgm:pt>
    <dgm:pt modelId="{95C7DBB1-F6EE-4560-A4EE-88CE981DC057}">
      <dgm:prSet/>
      <dgm:spPr/>
      <dgm:t>
        <a:bodyPr/>
        <a:lstStyle/>
        <a:p>
          <a:pPr rtl="0"/>
          <a:r>
            <a:rPr lang="ar-SA" b="1" dirty="0" smtClean="0"/>
            <a:t>أسئلة المحاضرة الأولى: إرهاصات النقد العربي المعاصر</a:t>
          </a:r>
          <a:r>
            <a:rPr lang="fr-FR" dirty="0" smtClean="0"/>
            <a:t/>
          </a:r>
          <a:br>
            <a:rPr lang="fr-FR" dirty="0" smtClean="0"/>
          </a:br>
          <a:endParaRPr lang="fr-FR" dirty="0"/>
        </a:p>
      </dgm:t>
    </dgm:pt>
    <dgm:pt modelId="{40182541-F2F8-49D2-85DE-96E3FA524B33}" type="parTrans" cxnId="{D1D2AA40-F59D-4616-8FCD-8A574DC6328F}">
      <dgm:prSet/>
      <dgm:spPr/>
      <dgm:t>
        <a:bodyPr/>
        <a:lstStyle/>
        <a:p>
          <a:endParaRPr lang="fr-FR"/>
        </a:p>
      </dgm:t>
    </dgm:pt>
    <dgm:pt modelId="{C1EFA673-E877-40F1-AC1D-D44909CBCD9F}" type="sibTrans" cxnId="{D1D2AA40-F59D-4616-8FCD-8A574DC6328F}">
      <dgm:prSet/>
      <dgm:spPr/>
      <dgm:t>
        <a:bodyPr/>
        <a:lstStyle/>
        <a:p>
          <a:endParaRPr lang="fr-FR"/>
        </a:p>
      </dgm:t>
    </dgm:pt>
    <dgm:pt modelId="{5D99DB2D-09A8-4F08-9404-18007CC51877}" type="pres">
      <dgm:prSet presAssocID="{39378ECC-6EE4-4EA9-80B3-E3A52E23DA27}" presName="Name0" presStyleCnt="0">
        <dgm:presLayoutVars>
          <dgm:dir/>
          <dgm:resizeHandles val="exact"/>
        </dgm:presLayoutVars>
      </dgm:prSet>
      <dgm:spPr/>
    </dgm:pt>
    <dgm:pt modelId="{AE5AAB11-F764-4D2C-AEA4-1366FDD3E9D7}" type="pres">
      <dgm:prSet presAssocID="{95C7DBB1-F6EE-4560-A4EE-88CE981DC057}" presName="node" presStyleLbl="node1" presStyleIdx="0" presStyleCnt="1" custLinFactNeighborX="850" custLinFactNeighborY="-88006">
        <dgm:presLayoutVars>
          <dgm:bulletEnabled val="1"/>
        </dgm:presLayoutVars>
      </dgm:prSet>
      <dgm:spPr/>
    </dgm:pt>
  </dgm:ptLst>
  <dgm:cxnLst>
    <dgm:cxn modelId="{D1D2AA40-F59D-4616-8FCD-8A574DC6328F}" srcId="{39378ECC-6EE4-4EA9-80B3-E3A52E23DA27}" destId="{95C7DBB1-F6EE-4560-A4EE-88CE981DC057}" srcOrd="0" destOrd="0" parTransId="{40182541-F2F8-49D2-85DE-96E3FA524B33}" sibTransId="{C1EFA673-E877-40F1-AC1D-D44909CBCD9F}"/>
    <dgm:cxn modelId="{47797729-3FC7-4354-B8EC-813F94A38239}" type="presOf" srcId="{39378ECC-6EE4-4EA9-80B3-E3A52E23DA27}" destId="{5D99DB2D-09A8-4F08-9404-18007CC51877}" srcOrd="0" destOrd="0" presId="urn:microsoft.com/office/officeart/2005/8/layout/process1"/>
    <dgm:cxn modelId="{26530D64-9333-47C4-8141-758B44423B4C}" type="presOf" srcId="{95C7DBB1-F6EE-4560-A4EE-88CE981DC057}" destId="{AE5AAB11-F764-4D2C-AEA4-1366FDD3E9D7}" srcOrd="0" destOrd="0" presId="urn:microsoft.com/office/officeart/2005/8/layout/process1"/>
    <dgm:cxn modelId="{3A8BCC95-3DFC-44BC-B15C-BC9B2697F8B8}" type="presParOf" srcId="{5D99DB2D-09A8-4F08-9404-18007CC51877}" destId="{AE5AAB11-F764-4D2C-AEA4-1366FDD3E9D7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7C84D8-875E-4E2E-88E5-30DD420605A7}" type="doc">
      <dgm:prSet loTypeId="urn:microsoft.com/office/officeart/2005/8/layout/vList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D078FC1E-205C-4357-880F-3FBD4D556423}">
      <dgm:prSet/>
      <dgm:spPr/>
      <dgm:t>
        <a:bodyPr/>
        <a:lstStyle/>
        <a:p>
          <a:pPr rtl="1"/>
          <a:r>
            <a:rPr lang="ar-SA" b="1" smtClean="0"/>
            <a:t>أولاً: أسئلة عامة </a:t>
          </a:r>
          <a:endParaRPr lang="fr-FR"/>
        </a:p>
      </dgm:t>
    </dgm:pt>
    <dgm:pt modelId="{7E150481-8713-4FC7-A708-E5B3961F2275}" type="parTrans" cxnId="{69F3BDB5-DAB6-4A5F-A473-2A738010DDDF}">
      <dgm:prSet/>
      <dgm:spPr/>
      <dgm:t>
        <a:bodyPr/>
        <a:lstStyle/>
        <a:p>
          <a:endParaRPr lang="fr-FR"/>
        </a:p>
      </dgm:t>
    </dgm:pt>
    <dgm:pt modelId="{8E4C9E51-5499-40FE-8FA2-1AF24BFDC035}" type="sibTrans" cxnId="{69F3BDB5-DAB6-4A5F-A473-2A738010DDDF}">
      <dgm:prSet/>
      <dgm:spPr/>
      <dgm:t>
        <a:bodyPr/>
        <a:lstStyle/>
        <a:p>
          <a:endParaRPr lang="fr-FR"/>
        </a:p>
      </dgm:t>
    </dgm:pt>
    <dgm:pt modelId="{83579634-336A-4B1B-BD6B-3220DBD840E1}">
      <dgm:prSet/>
      <dgm:spPr/>
      <dgm:t>
        <a:bodyPr/>
        <a:lstStyle/>
        <a:p>
          <a:pPr rtl="1"/>
          <a:r>
            <a:rPr lang="ar-SA" smtClean="0"/>
            <a:t>ما المقصود بالمنهج النقدي في الدراسات الأدبية؟ </a:t>
          </a:r>
          <a:endParaRPr lang="fr-FR"/>
        </a:p>
      </dgm:t>
    </dgm:pt>
    <dgm:pt modelId="{811952F7-2452-4A60-ACB5-D83F3FF965E5}" type="parTrans" cxnId="{6A27C305-93D8-4E56-B315-C058178BD54F}">
      <dgm:prSet/>
      <dgm:spPr/>
      <dgm:t>
        <a:bodyPr/>
        <a:lstStyle/>
        <a:p>
          <a:endParaRPr lang="fr-FR"/>
        </a:p>
      </dgm:t>
    </dgm:pt>
    <dgm:pt modelId="{FEE79B64-15F5-4811-81E5-DAC05BE97807}" type="sibTrans" cxnId="{6A27C305-93D8-4E56-B315-C058178BD54F}">
      <dgm:prSet/>
      <dgm:spPr/>
      <dgm:t>
        <a:bodyPr/>
        <a:lstStyle/>
        <a:p>
          <a:endParaRPr lang="fr-FR"/>
        </a:p>
      </dgm:t>
    </dgm:pt>
    <dgm:pt modelId="{5771D6FA-983C-4C10-9C80-5F8938E4111C}">
      <dgm:prSet/>
      <dgm:spPr/>
      <dgm:t>
        <a:bodyPr/>
        <a:lstStyle/>
        <a:p>
          <a:pPr rtl="1"/>
          <a:r>
            <a:rPr lang="ar-SA" dirty="0" smtClean="0"/>
            <a:t>لماذا تعددت المناهج النقدية الحديثة؟ </a:t>
          </a:r>
          <a:endParaRPr lang="fr-FR" dirty="0"/>
        </a:p>
      </dgm:t>
    </dgm:pt>
    <dgm:pt modelId="{5446D5FA-A76C-4C3B-B4B9-5CF27AD56BAF}" type="parTrans" cxnId="{7F13F0C3-960A-4926-AB51-E7BA98917E72}">
      <dgm:prSet/>
      <dgm:spPr/>
      <dgm:t>
        <a:bodyPr/>
        <a:lstStyle/>
        <a:p>
          <a:endParaRPr lang="fr-FR"/>
        </a:p>
      </dgm:t>
    </dgm:pt>
    <dgm:pt modelId="{3DE13B5A-C7DA-431D-B4E8-FC0F28C7394A}" type="sibTrans" cxnId="{7F13F0C3-960A-4926-AB51-E7BA98917E72}">
      <dgm:prSet/>
      <dgm:spPr/>
      <dgm:t>
        <a:bodyPr/>
        <a:lstStyle/>
        <a:p>
          <a:endParaRPr lang="fr-FR"/>
        </a:p>
      </dgm:t>
    </dgm:pt>
    <dgm:pt modelId="{240087D3-B581-47C3-A9B1-DBEF444DD2A9}">
      <dgm:prSet/>
      <dgm:spPr/>
      <dgm:t>
        <a:bodyPr/>
        <a:lstStyle/>
        <a:p>
          <a:pPr rtl="1"/>
          <a:r>
            <a:rPr lang="ar-SA" dirty="0" smtClean="0"/>
            <a:t>ما الفرق بين المناهج الداخلية والمناهج الخارجية في النقد الأدبي؟ </a:t>
          </a:r>
          <a:endParaRPr lang="fr-FR" dirty="0"/>
        </a:p>
      </dgm:t>
    </dgm:pt>
    <dgm:pt modelId="{B6FD7003-6F88-48BF-AE36-FD49E19D03E7}" type="parTrans" cxnId="{CB9C56F7-A748-42AD-B617-05F596F0C21D}">
      <dgm:prSet/>
      <dgm:spPr/>
      <dgm:t>
        <a:bodyPr/>
        <a:lstStyle/>
        <a:p>
          <a:endParaRPr lang="fr-FR"/>
        </a:p>
      </dgm:t>
    </dgm:pt>
    <dgm:pt modelId="{13BBE317-160B-4427-82DF-189B47DDFD54}" type="sibTrans" cxnId="{CB9C56F7-A748-42AD-B617-05F596F0C21D}">
      <dgm:prSet/>
      <dgm:spPr/>
      <dgm:t>
        <a:bodyPr/>
        <a:lstStyle/>
        <a:p>
          <a:endParaRPr lang="fr-FR"/>
        </a:p>
      </dgm:t>
    </dgm:pt>
    <dgm:pt modelId="{D3A7D78E-C75D-4B73-A088-0F6B66AB6B84}">
      <dgm:prSet/>
      <dgm:spPr/>
      <dgm:t>
        <a:bodyPr/>
        <a:lstStyle/>
        <a:p>
          <a:pPr rtl="1"/>
          <a:r>
            <a:rPr lang="ar-SA" dirty="0" smtClean="0"/>
            <a:t>كيف ساهمت العلوم الإنسانية في تطور النقد الأدبي؟</a:t>
          </a:r>
          <a:endParaRPr lang="fr-FR" dirty="0"/>
        </a:p>
      </dgm:t>
    </dgm:pt>
    <dgm:pt modelId="{A60ED957-141D-486E-95B5-B6C2DD30BFC4}" type="parTrans" cxnId="{AAE4736F-B96E-43A7-B3FA-A8A2CBF39960}">
      <dgm:prSet/>
      <dgm:spPr/>
      <dgm:t>
        <a:bodyPr/>
        <a:lstStyle/>
        <a:p>
          <a:endParaRPr lang="fr-FR"/>
        </a:p>
      </dgm:t>
    </dgm:pt>
    <dgm:pt modelId="{2D35A590-3B04-4CF2-B80C-E5FFFF979E25}" type="sibTrans" cxnId="{AAE4736F-B96E-43A7-B3FA-A8A2CBF39960}">
      <dgm:prSet/>
      <dgm:spPr/>
      <dgm:t>
        <a:bodyPr/>
        <a:lstStyle/>
        <a:p>
          <a:endParaRPr lang="fr-FR"/>
        </a:p>
      </dgm:t>
    </dgm:pt>
    <dgm:pt modelId="{96233BA5-0957-4EA9-B7E9-A6D6D2D4B539}" type="pres">
      <dgm:prSet presAssocID="{A07C84D8-875E-4E2E-88E5-30DD420605A7}" presName="linearFlow" presStyleCnt="0">
        <dgm:presLayoutVars>
          <dgm:dir/>
          <dgm:resizeHandles val="exact"/>
        </dgm:presLayoutVars>
      </dgm:prSet>
      <dgm:spPr/>
    </dgm:pt>
    <dgm:pt modelId="{01FCE606-4BD3-4D36-95F5-1C451E9697C3}" type="pres">
      <dgm:prSet presAssocID="{D078FC1E-205C-4357-880F-3FBD4D556423}" presName="composite" presStyleCnt="0"/>
      <dgm:spPr/>
    </dgm:pt>
    <dgm:pt modelId="{0041AB93-25EE-4171-88A7-99D3609318BE}" type="pres">
      <dgm:prSet presAssocID="{D078FC1E-205C-4357-880F-3FBD4D556423}" presName="imgShp" presStyleLbl="fgImgPlace1" presStyleIdx="0" presStyleCnt="5"/>
      <dgm:spPr/>
    </dgm:pt>
    <dgm:pt modelId="{CD445D64-0E6B-4A26-B3F6-361707D3ABEE}" type="pres">
      <dgm:prSet presAssocID="{D078FC1E-205C-4357-880F-3FBD4D556423}" presName="txShp" presStyleLbl="node1" presStyleIdx="0" presStyleCnt="5" custScaleX="137173" custLinFactNeighborX="1114" custLinFactNeighborY="-66945">
        <dgm:presLayoutVars>
          <dgm:bulletEnabled val="1"/>
        </dgm:presLayoutVars>
      </dgm:prSet>
      <dgm:spPr/>
    </dgm:pt>
    <dgm:pt modelId="{6E7BC96A-5D6D-410B-A98F-D09AE87DCF71}" type="pres">
      <dgm:prSet presAssocID="{8E4C9E51-5499-40FE-8FA2-1AF24BFDC035}" presName="spacing" presStyleCnt="0"/>
      <dgm:spPr/>
    </dgm:pt>
    <dgm:pt modelId="{EBD37068-F548-432C-AE11-0CC502F1C8B6}" type="pres">
      <dgm:prSet presAssocID="{83579634-336A-4B1B-BD6B-3220DBD840E1}" presName="composite" presStyleCnt="0"/>
      <dgm:spPr/>
    </dgm:pt>
    <dgm:pt modelId="{1D3AEBED-385F-48DA-B9BD-21773029EE5A}" type="pres">
      <dgm:prSet presAssocID="{83579634-336A-4B1B-BD6B-3220DBD840E1}" presName="imgShp" presStyleLbl="fgImgPlace1" presStyleIdx="1" presStyleCnt="5"/>
      <dgm:spPr/>
    </dgm:pt>
    <dgm:pt modelId="{ECCE873E-391E-45DE-8E1D-23D35342FA7A}" type="pres">
      <dgm:prSet presAssocID="{83579634-336A-4B1B-BD6B-3220DBD840E1}" presName="txShp" presStyleLbl="node1" presStyleIdx="1" presStyleCnt="5" custScaleX="139401">
        <dgm:presLayoutVars>
          <dgm:bulletEnabled val="1"/>
        </dgm:presLayoutVars>
      </dgm:prSet>
      <dgm:spPr/>
    </dgm:pt>
    <dgm:pt modelId="{D211F7B9-C3DE-4E49-9438-B4F2977F627B}" type="pres">
      <dgm:prSet presAssocID="{FEE79B64-15F5-4811-81E5-DAC05BE97807}" presName="spacing" presStyleCnt="0"/>
      <dgm:spPr/>
    </dgm:pt>
    <dgm:pt modelId="{B8A52E13-7A6D-43BA-A0C2-D0484739F9FF}" type="pres">
      <dgm:prSet presAssocID="{5771D6FA-983C-4C10-9C80-5F8938E4111C}" presName="composite" presStyleCnt="0"/>
      <dgm:spPr/>
    </dgm:pt>
    <dgm:pt modelId="{4979A75C-ACF1-4D36-92C8-E14C1DF987DA}" type="pres">
      <dgm:prSet presAssocID="{5771D6FA-983C-4C10-9C80-5F8938E4111C}" presName="imgShp" presStyleLbl="fgImgPlace1" presStyleIdx="2" presStyleCnt="5"/>
      <dgm:spPr/>
    </dgm:pt>
    <dgm:pt modelId="{C466FD9B-8B9B-478C-AB39-0F9EC9375FFB}" type="pres">
      <dgm:prSet presAssocID="{5771D6FA-983C-4C10-9C80-5F8938E4111C}" presName="txShp" presStyleLbl="node1" presStyleIdx="2" presStyleCnt="5" custScaleX="136437">
        <dgm:presLayoutVars>
          <dgm:bulletEnabled val="1"/>
        </dgm:presLayoutVars>
      </dgm:prSet>
      <dgm:spPr/>
    </dgm:pt>
    <dgm:pt modelId="{F758B88A-A9FF-43F6-91E8-D95B08BB510E}" type="pres">
      <dgm:prSet presAssocID="{3DE13B5A-C7DA-431D-B4E8-FC0F28C7394A}" presName="spacing" presStyleCnt="0"/>
      <dgm:spPr/>
    </dgm:pt>
    <dgm:pt modelId="{F99310F6-A639-4EF2-97B6-DE0058008B9C}" type="pres">
      <dgm:prSet presAssocID="{240087D3-B581-47C3-A9B1-DBEF444DD2A9}" presName="composite" presStyleCnt="0"/>
      <dgm:spPr/>
    </dgm:pt>
    <dgm:pt modelId="{D416DBDE-B6F4-430E-971F-729B9CB9FE4C}" type="pres">
      <dgm:prSet presAssocID="{240087D3-B581-47C3-A9B1-DBEF444DD2A9}" presName="imgShp" presStyleLbl="fgImgPlace1" presStyleIdx="3" presStyleCnt="5"/>
      <dgm:spPr/>
    </dgm:pt>
    <dgm:pt modelId="{330C7479-67CF-4ED8-8369-F40AC335803C}" type="pres">
      <dgm:prSet presAssocID="{240087D3-B581-47C3-A9B1-DBEF444DD2A9}" presName="txShp" presStyleLbl="node1" presStyleIdx="3" presStyleCnt="5" custScaleX="136437">
        <dgm:presLayoutVars>
          <dgm:bulletEnabled val="1"/>
        </dgm:presLayoutVars>
      </dgm:prSet>
      <dgm:spPr/>
    </dgm:pt>
    <dgm:pt modelId="{4E066741-469B-4C00-9699-9144DB0D631B}" type="pres">
      <dgm:prSet presAssocID="{13BBE317-160B-4427-82DF-189B47DDFD54}" presName="spacing" presStyleCnt="0"/>
      <dgm:spPr/>
    </dgm:pt>
    <dgm:pt modelId="{D86AFC83-4F84-492B-B9E4-8BE8B34A4308}" type="pres">
      <dgm:prSet presAssocID="{D3A7D78E-C75D-4B73-A088-0F6B66AB6B84}" presName="composite" presStyleCnt="0"/>
      <dgm:spPr/>
    </dgm:pt>
    <dgm:pt modelId="{3E787B3A-9D1C-4779-9119-B0C46A906F67}" type="pres">
      <dgm:prSet presAssocID="{D3A7D78E-C75D-4B73-A088-0F6B66AB6B84}" presName="imgShp" presStyleLbl="fgImgPlace1" presStyleIdx="4" presStyleCnt="5"/>
      <dgm:spPr/>
    </dgm:pt>
    <dgm:pt modelId="{E9BFA82D-288E-4808-AD49-0B233259B854}" type="pres">
      <dgm:prSet presAssocID="{D3A7D78E-C75D-4B73-A088-0F6B66AB6B84}" presName="txShp" presStyleLbl="node1" presStyleIdx="4" presStyleCnt="5" custScaleX="139401">
        <dgm:presLayoutVars>
          <dgm:bulletEnabled val="1"/>
        </dgm:presLayoutVars>
      </dgm:prSet>
      <dgm:spPr/>
    </dgm:pt>
  </dgm:ptLst>
  <dgm:cxnLst>
    <dgm:cxn modelId="{CA11D72D-A2C1-4DF2-99CC-37EBC6BC685F}" type="presOf" srcId="{A07C84D8-875E-4E2E-88E5-30DD420605A7}" destId="{96233BA5-0957-4EA9-B7E9-A6D6D2D4B539}" srcOrd="0" destOrd="0" presId="urn:microsoft.com/office/officeart/2005/8/layout/vList3"/>
    <dgm:cxn modelId="{7C26A18A-9AA0-4093-B3C4-1CC51475BC1D}" type="presOf" srcId="{240087D3-B581-47C3-A9B1-DBEF444DD2A9}" destId="{330C7479-67CF-4ED8-8369-F40AC335803C}" srcOrd="0" destOrd="0" presId="urn:microsoft.com/office/officeart/2005/8/layout/vList3"/>
    <dgm:cxn modelId="{CB9C56F7-A748-42AD-B617-05F596F0C21D}" srcId="{A07C84D8-875E-4E2E-88E5-30DD420605A7}" destId="{240087D3-B581-47C3-A9B1-DBEF444DD2A9}" srcOrd="3" destOrd="0" parTransId="{B6FD7003-6F88-48BF-AE36-FD49E19D03E7}" sibTransId="{13BBE317-160B-4427-82DF-189B47DDFD54}"/>
    <dgm:cxn modelId="{69F3BDB5-DAB6-4A5F-A473-2A738010DDDF}" srcId="{A07C84D8-875E-4E2E-88E5-30DD420605A7}" destId="{D078FC1E-205C-4357-880F-3FBD4D556423}" srcOrd="0" destOrd="0" parTransId="{7E150481-8713-4FC7-A708-E5B3961F2275}" sibTransId="{8E4C9E51-5499-40FE-8FA2-1AF24BFDC035}"/>
    <dgm:cxn modelId="{7F13F0C3-960A-4926-AB51-E7BA98917E72}" srcId="{A07C84D8-875E-4E2E-88E5-30DD420605A7}" destId="{5771D6FA-983C-4C10-9C80-5F8938E4111C}" srcOrd="2" destOrd="0" parTransId="{5446D5FA-A76C-4C3B-B4B9-5CF27AD56BAF}" sibTransId="{3DE13B5A-C7DA-431D-B4E8-FC0F28C7394A}"/>
    <dgm:cxn modelId="{DB483558-5990-47EB-8553-CE6A46E471D7}" type="presOf" srcId="{D078FC1E-205C-4357-880F-3FBD4D556423}" destId="{CD445D64-0E6B-4A26-B3F6-361707D3ABEE}" srcOrd="0" destOrd="0" presId="urn:microsoft.com/office/officeart/2005/8/layout/vList3"/>
    <dgm:cxn modelId="{4726AF10-C95B-4335-B41B-F8D3F5891AF5}" type="presOf" srcId="{83579634-336A-4B1B-BD6B-3220DBD840E1}" destId="{ECCE873E-391E-45DE-8E1D-23D35342FA7A}" srcOrd="0" destOrd="0" presId="urn:microsoft.com/office/officeart/2005/8/layout/vList3"/>
    <dgm:cxn modelId="{0C0031E0-A69A-4D54-9265-EFE21D6819CA}" type="presOf" srcId="{D3A7D78E-C75D-4B73-A088-0F6B66AB6B84}" destId="{E9BFA82D-288E-4808-AD49-0B233259B854}" srcOrd="0" destOrd="0" presId="urn:microsoft.com/office/officeart/2005/8/layout/vList3"/>
    <dgm:cxn modelId="{39FACD47-9906-4BD1-840E-02E9204C6293}" type="presOf" srcId="{5771D6FA-983C-4C10-9C80-5F8938E4111C}" destId="{C466FD9B-8B9B-478C-AB39-0F9EC9375FFB}" srcOrd="0" destOrd="0" presId="urn:microsoft.com/office/officeart/2005/8/layout/vList3"/>
    <dgm:cxn modelId="{AAE4736F-B96E-43A7-B3FA-A8A2CBF39960}" srcId="{A07C84D8-875E-4E2E-88E5-30DD420605A7}" destId="{D3A7D78E-C75D-4B73-A088-0F6B66AB6B84}" srcOrd="4" destOrd="0" parTransId="{A60ED957-141D-486E-95B5-B6C2DD30BFC4}" sibTransId="{2D35A590-3B04-4CF2-B80C-E5FFFF979E25}"/>
    <dgm:cxn modelId="{6A27C305-93D8-4E56-B315-C058178BD54F}" srcId="{A07C84D8-875E-4E2E-88E5-30DD420605A7}" destId="{83579634-336A-4B1B-BD6B-3220DBD840E1}" srcOrd="1" destOrd="0" parTransId="{811952F7-2452-4A60-ACB5-D83F3FF965E5}" sibTransId="{FEE79B64-15F5-4811-81E5-DAC05BE97807}"/>
    <dgm:cxn modelId="{A959A84F-5EF4-4B57-AF64-DBB6610632A4}" type="presParOf" srcId="{96233BA5-0957-4EA9-B7E9-A6D6D2D4B539}" destId="{01FCE606-4BD3-4D36-95F5-1C451E9697C3}" srcOrd="0" destOrd="0" presId="urn:microsoft.com/office/officeart/2005/8/layout/vList3"/>
    <dgm:cxn modelId="{88D9714F-3AB6-4E97-9834-29CA35CF63DB}" type="presParOf" srcId="{01FCE606-4BD3-4D36-95F5-1C451E9697C3}" destId="{0041AB93-25EE-4171-88A7-99D3609318BE}" srcOrd="0" destOrd="0" presId="urn:microsoft.com/office/officeart/2005/8/layout/vList3"/>
    <dgm:cxn modelId="{CA9B01F5-F41F-4286-B755-4A9EB91A73DB}" type="presParOf" srcId="{01FCE606-4BD3-4D36-95F5-1C451E9697C3}" destId="{CD445D64-0E6B-4A26-B3F6-361707D3ABEE}" srcOrd="1" destOrd="0" presId="urn:microsoft.com/office/officeart/2005/8/layout/vList3"/>
    <dgm:cxn modelId="{EEB57703-ED02-40B9-A511-E394D4162C82}" type="presParOf" srcId="{96233BA5-0957-4EA9-B7E9-A6D6D2D4B539}" destId="{6E7BC96A-5D6D-410B-A98F-D09AE87DCF71}" srcOrd="1" destOrd="0" presId="urn:microsoft.com/office/officeart/2005/8/layout/vList3"/>
    <dgm:cxn modelId="{5486DD19-98B6-44FE-AAB0-DE9381730FE3}" type="presParOf" srcId="{96233BA5-0957-4EA9-B7E9-A6D6D2D4B539}" destId="{EBD37068-F548-432C-AE11-0CC502F1C8B6}" srcOrd="2" destOrd="0" presId="urn:microsoft.com/office/officeart/2005/8/layout/vList3"/>
    <dgm:cxn modelId="{9EEF5C27-C8B6-4569-BC59-AC473FA06BED}" type="presParOf" srcId="{EBD37068-F548-432C-AE11-0CC502F1C8B6}" destId="{1D3AEBED-385F-48DA-B9BD-21773029EE5A}" srcOrd="0" destOrd="0" presId="urn:microsoft.com/office/officeart/2005/8/layout/vList3"/>
    <dgm:cxn modelId="{5802ADA2-D6D9-4ED0-A6AC-0DCEE2ADC513}" type="presParOf" srcId="{EBD37068-F548-432C-AE11-0CC502F1C8B6}" destId="{ECCE873E-391E-45DE-8E1D-23D35342FA7A}" srcOrd="1" destOrd="0" presId="urn:microsoft.com/office/officeart/2005/8/layout/vList3"/>
    <dgm:cxn modelId="{4E7FCCAA-0F8E-4DD1-AB39-094F62316469}" type="presParOf" srcId="{96233BA5-0957-4EA9-B7E9-A6D6D2D4B539}" destId="{D211F7B9-C3DE-4E49-9438-B4F2977F627B}" srcOrd="3" destOrd="0" presId="urn:microsoft.com/office/officeart/2005/8/layout/vList3"/>
    <dgm:cxn modelId="{79AC83A9-9E9B-40B2-B7EA-1FD0E445AFE8}" type="presParOf" srcId="{96233BA5-0957-4EA9-B7E9-A6D6D2D4B539}" destId="{B8A52E13-7A6D-43BA-A0C2-D0484739F9FF}" srcOrd="4" destOrd="0" presId="urn:microsoft.com/office/officeart/2005/8/layout/vList3"/>
    <dgm:cxn modelId="{1071717B-A78C-4F8F-8A69-F70D264F42A2}" type="presParOf" srcId="{B8A52E13-7A6D-43BA-A0C2-D0484739F9FF}" destId="{4979A75C-ACF1-4D36-92C8-E14C1DF987DA}" srcOrd="0" destOrd="0" presId="urn:microsoft.com/office/officeart/2005/8/layout/vList3"/>
    <dgm:cxn modelId="{DC9BF617-D37D-42D4-A4D0-748321E2BCED}" type="presParOf" srcId="{B8A52E13-7A6D-43BA-A0C2-D0484739F9FF}" destId="{C466FD9B-8B9B-478C-AB39-0F9EC9375FFB}" srcOrd="1" destOrd="0" presId="urn:microsoft.com/office/officeart/2005/8/layout/vList3"/>
    <dgm:cxn modelId="{9734F0B3-D848-44B9-91B2-4A57A9F25ECC}" type="presParOf" srcId="{96233BA5-0957-4EA9-B7E9-A6D6D2D4B539}" destId="{F758B88A-A9FF-43F6-91E8-D95B08BB510E}" srcOrd="5" destOrd="0" presId="urn:microsoft.com/office/officeart/2005/8/layout/vList3"/>
    <dgm:cxn modelId="{4AD7EADA-88C9-408A-9B4E-31DD257F2B49}" type="presParOf" srcId="{96233BA5-0957-4EA9-B7E9-A6D6D2D4B539}" destId="{F99310F6-A639-4EF2-97B6-DE0058008B9C}" srcOrd="6" destOrd="0" presId="urn:microsoft.com/office/officeart/2005/8/layout/vList3"/>
    <dgm:cxn modelId="{DB6BFD88-44A7-4C56-9E89-4C36AB8ACAB8}" type="presParOf" srcId="{F99310F6-A639-4EF2-97B6-DE0058008B9C}" destId="{D416DBDE-B6F4-430E-971F-729B9CB9FE4C}" srcOrd="0" destOrd="0" presId="urn:microsoft.com/office/officeart/2005/8/layout/vList3"/>
    <dgm:cxn modelId="{7524350F-0373-4CDB-8192-04BE0B42B577}" type="presParOf" srcId="{F99310F6-A639-4EF2-97B6-DE0058008B9C}" destId="{330C7479-67CF-4ED8-8369-F40AC335803C}" srcOrd="1" destOrd="0" presId="urn:microsoft.com/office/officeart/2005/8/layout/vList3"/>
    <dgm:cxn modelId="{98F1084E-C3FA-432A-BB7C-77CF31C526EC}" type="presParOf" srcId="{96233BA5-0957-4EA9-B7E9-A6D6D2D4B539}" destId="{4E066741-469B-4C00-9699-9144DB0D631B}" srcOrd="7" destOrd="0" presId="urn:microsoft.com/office/officeart/2005/8/layout/vList3"/>
    <dgm:cxn modelId="{87B8D6EF-6F42-400E-AD45-6BB4062568D6}" type="presParOf" srcId="{96233BA5-0957-4EA9-B7E9-A6D6D2D4B539}" destId="{D86AFC83-4F84-492B-B9E4-8BE8B34A4308}" srcOrd="8" destOrd="0" presId="urn:microsoft.com/office/officeart/2005/8/layout/vList3"/>
    <dgm:cxn modelId="{5D1B21B1-0E2C-4AF4-9936-574D38745E4E}" type="presParOf" srcId="{D86AFC83-4F84-492B-B9E4-8BE8B34A4308}" destId="{3E787B3A-9D1C-4779-9119-B0C46A906F67}" srcOrd="0" destOrd="0" presId="urn:microsoft.com/office/officeart/2005/8/layout/vList3"/>
    <dgm:cxn modelId="{F8A8B7F5-8D6A-49F8-B519-9FEAF463B12C}" type="presParOf" srcId="{D86AFC83-4F84-492B-B9E4-8BE8B34A4308}" destId="{E9BFA82D-288E-4808-AD49-0B233259B854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5AAB11-F764-4D2C-AEA4-1366FDD3E9D7}">
      <dsp:nvSpPr>
        <dsp:cNvPr id="0" name=""/>
        <dsp:cNvSpPr/>
      </dsp:nvSpPr>
      <dsp:spPr>
        <a:xfrm>
          <a:off x="7590" y="0"/>
          <a:ext cx="7764809" cy="147002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dirty="0" smtClean="0"/>
            <a:t>أسئلة المحاضرة الأولى: إرهاصات النقد العربي المعاصر</a:t>
          </a:r>
          <a:r>
            <a:rPr lang="fr-FR" sz="3200" kern="1200" dirty="0" smtClean="0"/>
            <a:t/>
          </a:r>
          <a:br>
            <a:rPr lang="fr-FR" sz="3200" kern="1200" dirty="0" smtClean="0"/>
          </a:br>
          <a:endParaRPr lang="fr-FR" sz="3200" kern="1200" dirty="0"/>
        </a:p>
      </dsp:txBody>
      <dsp:txXfrm>
        <a:off x="50646" y="43056"/>
        <a:ext cx="7678697" cy="13839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445D64-0E6B-4A26-B3F6-361707D3ABEE}">
      <dsp:nvSpPr>
        <dsp:cNvPr id="0" name=""/>
        <dsp:cNvSpPr/>
      </dsp:nvSpPr>
      <dsp:spPr>
        <a:xfrm rot="10800000">
          <a:off x="374796" y="0"/>
          <a:ext cx="6663492" cy="650018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6640" tIns="87630" rIns="163576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b="1" kern="1200" smtClean="0"/>
            <a:t>أولاً: أسئلة عامة </a:t>
          </a:r>
          <a:endParaRPr lang="fr-FR" sz="2300" kern="1200"/>
        </a:p>
      </dsp:txBody>
      <dsp:txXfrm rot="10800000">
        <a:off x="537300" y="0"/>
        <a:ext cx="6500988" cy="650018"/>
      </dsp:txXfrm>
    </dsp:sp>
    <dsp:sp modelId="{0041AB93-25EE-4171-88A7-99D3609318BE}">
      <dsp:nvSpPr>
        <dsp:cNvPr id="0" name=""/>
        <dsp:cNvSpPr/>
      </dsp:nvSpPr>
      <dsp:spPr>
        <a:xfrm>
          <a:off x="898554" y="3108"/>
          <a:ext cx="650018" cy="650018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CE873E-391E-45DE-8E1D-23D35342FA7A}">
      <dsp:nvSpPr>
        <dsp:cNvPr id="0" name=""/>
        <dsp:cNvSpPr/>
      </dsp:nvSpPr>
      <dsp:spPr>
        <a:xfrm rot="10800000">
          <a:off x="266566" y="847161"/>
          <a:ext cx="6771723" cy="650018"/>
        </a:xfrm>
        <a:prstGeom prst="homePlate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6640" tIns="83820" rIns="156464" bIns="8382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kern="1200" smtClean="0"/>
            <a:t>ما المقصود بالمنهج النقدي في الدراسات الأدبية؟ </a:t>
          </a:r>
          <a:endParaRPr lang="fr-FR" sz="2200" kern="1200"/>
        </a:p>
      </dsp:txBody>
      <dsp:txXfrm rot="10800000">
        <a:off x="429070" y="847161"/>
        <a:ext cx="6609219" cy="650018"/>
      </dsp:txXfrm>
    </dsp:sp>
    <dsp:sp modelId="{1D3AEBED-385F-48DA-B9BD-21773029EE5A}">
      <dsp:nvSpPr>
        <dsp:cNvPr id="0" name=""/>
        <dsp:cNvSpPr/>
      </dsp:nvSpPr>
      <dsp:spPr>
        <a:xfrm>
          <a:off x="898554" y="847161"/>
          <a:ext cx="650018" cy="650018"/>
        </a:xfrm>
        <a:prstGeom prst="ellipse">
          <a:avLst/>
        </a:prstGeom>
        <a:solidFill>
          <a:schemeClr val="accent5">
            <a:tint val="50000"/>
            <a:hueOff val="-2670591"/>
            <a:satOff val="11904"/>
            <a:lumOff val="10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66FD9B-8B9B-478C-AB39-0F9EC9375FFB}">
      <dsp:nvSpPr>
        <dsp:cNvPr id="0" name=""/>
        <dsp:cNvSpPr/>
      </dsp:nvSpPr>
      <dsp:spPr>
        <a:xfrm rot="10800000">
          <a:off x="338557" y="1691214"/>
          <a:ext cx="6627740" cy="650018"/>
        </a:xfrm>
        <a:prstGeom prst="homePlat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6640" tIns="83820" rIns="156464" bIns="8382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kern="1200" dirty="0" smtClean="0"/>
            <a:t>لماذا تعددت المناهج النقدية الحديثة؟ </a:t>
          </a:r>
          <a:endParaRPr lang="fr-FR" sz="2200" kern="1200" dirty="0"/>
        </a:p>
      </dsp:txBody>
      <dsp:txXfrm rot="10800000">
        <a:off x="501061" y="1691214"/>
        <a:ext cx="6465236" cy="650018"/>
      </dsp:txXfrm>
    </dsp:sp>
    <dsp:sp modelId="{4979A75C-ACF1-4D36-92C8-E14C1DF987DA}">
      <dsp:nvSpPr>
        <dsp:cNvPr id="0" name=""/>
        <dsp:cNvSpPr/>
      </dsp:nvSpPr>
      <dsp:spPr>
        <a:xfrm>
          <a:off x="898554" y="1691214"/>
          <a:ext cx="650018" cy="650018"/>
        </a:xfrm>
        <a:prstGeom prst="ellipse">
          <a:avLst/>
        </a:prstGeom>
        <a:solidFill>
          <a:schemeClr val="accent5">
            <a:tint val="50000"/>
            <a:hueOff val="-5341183"/>
            <a:satOff val="23809"/>
            <a:lumOff val="210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0C7479-67CF-4ED8-8369-F40AC335803C}">
      <dsp:nvSpPr>
        <dsp:cNvPr id="0" name=""/>
        <dsp:cNvSpPr/>
      </dsp:nvSpPr>
      <dsp:spPr>
        <a:xfrm rot="10800000">
          <a:off x="338557" y="2535268"/>
          <a:ext cx="6627740" cy="650018"/>
        </a:xfrm>
        <a:prstGeom prst="homePlate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6640" tIns="80010" rIns="149352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kern="1200" dirty="0" smtClean="0"/>
            <a:t>ما الفرق بين المناهج الداخلية والمناهج الخارجية في النقد الأدبي؟ </a:t>
          </a:r>
          <a:endParaRPr lang="fr-FR" sz="2100" kern="1200" dirty="0"/>
        </a:p>
      </dsp:txBody>
      <dsp:txXfrm rot="10800000">
        <a:off x="501061" y="2535268"/>
        <a:ext cx="6465236" cy="650018"/>
      </dsp:txXfrm>
    </dsp:sp>
    <dsp:sp modelId="{D416DBDE-B6F4-430E-971F-729B9CB9FE4C}">
      <dsp:nvSpPr>
        <dsp:cNvPr id="0" name=""/>
        <dsp:cNvSpPr/>
      </dsp:nvSpPr>
      <dsp:spPr>
        <a:xfrm>
          <a:off x="898554" y="2535268"/>
          <a:ext cx="650018" cy="650018"/>
        </a:xfrm>
        <a:prstGeom prst="ellipse">
          <a:avLst/>
        </a:prstGeom>
        <a:solidFill>
          <a:schemeClr val="accent5">
            <a:tint val="50000"/>
            <a:hueOff val="-8011774"/>
            <a:satOff val="35713"/>
            <a:lumOff val="315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BFA82D-288E-4808-AD49-0B233259B854}">
      <dsp:nvSpPr>
        <dsp:cNvPr id="0" name=""/>
        <dsp:cNvSpPr/>
      </dsp:nvSpPr>
      <dsp:spPr>
        <a:xfrm rot="10800000">
          <a:off x="266566" y="3379321"/>
          <a:ext cx="6771723" cy="650018"/>
        </a:xfrm>
        <a:prstGeom prst="homePlat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6640" tIns="80010" rIns="149352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kern="1200" dirty="0" smtClean="0"/>
            <a:t>كيف ساهمت العلوم الإنسانية في تطور النقد الأدبي؟</a:t>
          </a:r>
          <a:endParaRPr lang="fr-FR" sz="2100" kern="1200" dirty="0"/>
        </a:p>
      </dsp:txBody>
      <dsp:txXfrm rot="10800000">
        <a:off x="429070" y="3379321"/>
        <a:ext cx="6609219" cy="650018"/>
      </dsp:txXfrm>
    </dsp:sp>
    <dsp:sp modelId="{3E787B3A-9D1C-4779-9119-B0C46A906F67}">
      <dsp:nvSpPr>
        <dsp:cNvPr id="0" name=""/>
        <dsp:cNvSpPr/>
      </dsp:nvSpPr>
      <dsp:spPr>
        <a:xfrm>
          <a:off x="898554" y="3379321"/>
          <a:ext cx="650018" cy="650018"/>
        </a:xfrm>
        <a:prstGeom prst="ellipse">
          <a:avLst/>
        </a:prstGeom>
        <a:solidFill>
          <a:schemeClr val="accent5">
            <a:tint val="50000"/>
            <a:hueOff val="-10682366"/>
            <a:satOff val="47617"/>
            <a:lumOff val="42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F87-9846-417D-90DB-5DB09642E5D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2612C-85E0-4A48-BEDE-22B5472839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0898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F87-9846-417D-90DB-5DB09642E5D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2612C-85E0-4A48-BEDE-22B5472839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3241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F87-9846-417D-90DB-5DB09642E5D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2612C-85E0-4A48-BEDE-22B5472839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63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F87-9846-417D-90DB-5DB09642E5D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2612C-85E0-4A48-BEDE-22B5472839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157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F87-9846-417D-90DB-5DB09642E5D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2612C-85E0-4A48-BEDE-22B5472839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5872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F87-9846-417D-90DB-5DB09642E5D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2612C-85E0-4A48-BEDE-22B5472839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7748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F87-9846-417D-90DB-5DB09642E5D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2612C-85E0-4A48-BEDE-22B5472839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8973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F87-9846-417D-90DB-5DB09642E5D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2612C-85E0-4A48-BEDE-22B5472839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6147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F87-9846-417D-90DB-5DB09642E5D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2612C-85E0-4A48-BEDE-22B5472839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5066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F87-9846-417D-90DB-5DB09642E5D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2612C-85E0-4A48-BEDE-22B5472839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8484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0F87-9846-417D-90DB-5DB09642E5D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2612C-85E0-4A48-BEDE-22B5472839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814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0F87-9846-417D-90DB-5DB09642E5D3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2612C-85E0-4A48-BEDE-22B5472839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750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2292781331"/>
              </p:ext>
            </p:extLst>
          </p:nvPr>
        </p:nvGraphicFramePr>
        <p:xfrm>
          <a:off x="755576" y="692696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1766693870"/>
              </p:ext>
            </p:extLst>
          </p:nvPr>
        </p:nvGraphicFramePr>
        <p:xfrm>
          <a:off x="755576" y="2276872"/>
          <a:ext cx="7304856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28504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46</Words>
  <Application>Microsoft Office PowerPoint</Application>
  <PresentationFormat>Affichage à l'écran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ATLAS PC</dc:creator>
  <cp:lastModifiedBy>ATLAS PC</cp:lastModifiedBy>
  <cp:revision>2</cp:revision>
  <dcterms:created xsi:type="dcterms:W3CDTF">2026-04-02T21:20:23Z</dcterms:created>
  <dcterms:modified xsi:type="dcterms:W3CDTF">2026-04-02T21:30:29Z</dcterms:modified>
</cp:coreProperties>
</file>