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88" y="-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7378FE0-5962-4F4B-AAB4-0A051EF7BB74}" type="doc">
      <dgm:prSet loTypeId="urn:microsoft.com/office/officeart/2005/8/layout/target3" loCatId="relationship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fr-FR"/>
        </a:p>
      </dgm:t>
    </dgm:pt>
    <dgm:pt modelId="{17F3AA9F-6683-4802-AF5A-0B22C1716007}">
      <dgm:prSet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ar-SA" b="1" dirty="0" smtClean="0"/>
            <a:t>أسئلة فهم</a:t>
          </a:r>
          <a:r>
            <a:rPr lang="fr-FR" b="1" dirty="0" smtClean="0"/>
            <a:t>:</a:t>
          </a:r>
          <a:endParaRPr lang="fr-FR" dirty="0"/>
        </a:p>
      </dgm:t>
    </dgm:pt>
    <dgm:pt modelId="{41A45878-A8F8-482E-813A-DA3DC588EA2F}" type="parTrans" cxnId="{B21A2AF5-0697-4FE1-999C-B562F4BBA279}">
      <dgm:prSet/>
      <dgm:spPr/>
      <dgm:t>
        <a:bodyPr/>
        <a:lstStyle/>
        <a:p>
          <a:endParaRPr lang="fr-FR"/>
        </a:p>
      </dgm:t>
    </dgm:pt>
    <dgm:pt modelId="{F5ED6A18-69E1-48DC-A243-07D8E00CEFCD}" type="sibTrans" cxnId="{B21A2AF5-0697-4FE1-999C-B562F4BBA279}">
      <dgm:prSet/>
      <dgm:spPr/>
      <dgm:t>
        <a:bodyPr/>
        <a:lstStyle/>
        <a:p>
          <a:endParaRPr lang="fr-FR"/>
        </a:p>
      </dgm:t>
    </dgm:pt>
    <dgm:pt modelId="{C5E78BA0-DF39-4E6F-912D-DFE92EFC96C0}">
      <dgm:prSet/>
      <dgm:spPr/>
      <dgm:t>
        <a:bodyPr/>
        <a:lstStyle/>
        <a:p>
          <a:pPr rtl="1"/>
          <a:r>
            <a:rPr lang="ar-SA" smtClean="0"/>
            <a:t>أين نشأ هذا الاتجاه؟ </a:t>
          </a:r>
          <a:endParaRPr lang="fr-FR"/>
        </a:p>
      </dgm:t>
    </dgm:pt>
    <dgm:pt modelId="{3AC29BF0-C619-43F9-9838-2E60B838BD4C}" type="parTrans" cxnId="{285C0D0D-EE78-4BD5-914A-B02E7086B89C}">
      <dgm:prSet/>
      <dgm:spPr/>
      <dgm:t>
        <a:bodyPr/>
        <a:lstStyle/>
        <a:p>
          <a:endParaRPr lang="fr-FR"/>
        </a:p>
      </dgm:t>
    </dgm:pt>
    <dgm:pt modelId="{79824121-5639-4779-86E0-730942C71487}" type="sibTrans" cxnId="{285C0D0D-EE78-4BD5-914A-B02E7086B89C}">
      <dgm:prSet/>
      <dgm:spPr/>
      <dgm:t>
        <a:bodyPr/>
        <a:lstStyle/>
        <a:p>
          <a:endParaRPr lang="fr-FR"/>
        </a:p>
      </dgm:t>
    </dgm:pt>
    <dgm:pt modelId="{E6FC003D-3AF1-4308-8D2A-CF9BAABE5108}">
      <dgm:prSet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fr-FR" b="1" dirty="0" smtClean="0"/>
            <a:t>🟡 </a:t>
          </a:r>
          <a:r>
            <a:rPr lang="ar-SA" b="1" dirty="0" smtClean="0"/>
            <a:t>أسئلة تحليل</a:t>
          </a:r>
          <a:r>
            <a:rPr lang="fr-FR" b="1" dirty="0" smtClean="0"/>
            <a:t>:</a:t>
          </a:r>
          <a:endParaRPr lang="fr-FR" dirty="0"/>
        </a:p>
      </dgm:t>
    </dgm:pt>
    <dgm:pt modelId="{9B542DAB-B9AE-445A-B6DB-8C4697C50AD8}" type="parTrans" cxnId="{B2CE1C45-7836-4CA7-ACBD-7756B2334BC7}">
      <dgm:prSet/>
      <dgm:spPr/>
      <dgm:t>
        <a:bodyPr/>
        <a:lstStyle/>
        <a:p>
          <a:endParaRPr lang="fr-FR"/>
        </a:p>
      </dgm:t>
    </dgm:pt>
    <dgm:pt modelId="{142A4380-5D83-4F95-A26E-E250E7527007}" type="sibTrans" cxnId="{B2CE1C45-7836-4CA7-ACBD-7756B2334BC7}">
      <dgm:prSet/>
      <dgm:spPr/>
      <dgm:t>
        <a:bodyPr/>
        <a:lstStyle/>
        <a:p>
          <a:endParaRPr lang="fr-FR"/>
        </a:p>
      </dgm:t>
    </dgm:pt>
    <dgm:pt modelId="{4DE3B343-5D15-42DF-81CA-29207D8A1A81}">
      <dgm:prSet/>
      <dgm:spPr/>
      <dgm:t>
        <a:bodyPr/>
        <a:lstStyle/>
        <a:p>
          <a:pPr rtl="1"/>
          <a:r>
            <a:rPr lang="ar-SA" smtClean="0"/>
            <a:t>كيف يتعامل النقد الجديد مع النص الأدبي؟ </a:t>
          </a:r>
          <a:endParaRPr lang="fr-FR"/>
        </a:p>
      </dgm:t>
    </dgm:pt>
    <dgm:pt modelId="{EDCD473A-069C-43AD-BCB7-EE2CF1299456}" type="parTrans" cxnId="{92158B66-155F-4435-85B7-A504D769826B}">
      <dgm:prSet/>
      <dgm:spPr/>
      <dgm:t>
        <a:bodyPr/>
        <a:lstStyle/>
        <a:p>
          <a:endParaRPr lang="fr-FR"/>
        </a:p>
      </dgm:t>
    </dgm:pt>
    <dgm:pt modelId="{3DA1336D-1E4A-46DA-8AB3-B6777BA1190B}" type="sibTrans" cxnId="{92158B66-155F-4435-85B7-A504D769826B}">
      <dgm:prSet/>
      <dgm:spPr/>
      <dgm:t>
        <a:bodyPr/>
        <a:lstStyle/>
        <a:p>
          <a:endParaRPr lang="fr-FR"/>
        </a:p>
      </dgm:t>
    </dgm:pt>
    <dgm:pt modelId="{D37FBE94-C5BF-46A2-A01D-CE3459125746}">
      <dgm:prSet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fr-FR" b="1" dirty="0" smtClean="0"/>
            <a:t>🔵</a:t>
          </a:r>
          <a:r>
            <a:rPr lang="ar-SA" b="1" dirty="0" smtClean="0"/>
            <a:t>أسئلة نقد</a:t>
          </a:r>
          <a:r>
            <a:rPr lang="fr-FR" b="1" dirty="0" smtClean="0"/>
            <a:t>:</a:t>
          </a:r>
          <a:endParaRPr lang="fr-FR" dirty="0"/>
        </a:p>
      </dgm:t>
    </dgm:pt>
    <dgm:pt modelId="{14EE419F-0AC8-4F85-9E94-7C2AC74ADBD0}" type="parTrans" cxnId="{4A21E56D-8D4F-485D-B3DE-B2AB0499DAD8}">
      <dgm:prSet/>
      <dgm:spPr/>
      <dgm:t>
        <a:bodyPr/>
        <a:lstStyle/>
        <a:p>
          <a:endParaRPr lang="fr-FR"/>
        </a:p>
      </dgm:t>
    </dgm:pt>
    <dgm:pt modelId="{D86063A5-DAF1-4A72-AA56-7C83A94C0084}" type="sibTrans" cxnId="{4A21E56D-8D4F-485D-B3DE-B2AB0499DAD8}">
      <dgm:prSet/>
      <dgm:spPr/>
      <dgm:t>
        <a:bodyPr/>
        <a:lstStyle/>
        <a:p>
          <a:endParaRPr lang="fr-FR"/>
        </a:p>
      </dgm:t>
    </dgm:pt>
    <dgm:pt modelId="{F460C04F-BEB2-48FE-8AB7-DA53994D9D13}">
      <dgm:prSet/>
      <dgm:spPr/>
      <dgm:t>
        <a:bodyPr/>
        <a:lstStyle/>
        <a:p>
          <a:pPr rtl="1"/>
          <a:r>
            <a:rPr lang="ar-SA" smtClean="0"/>
            <a:t>ما أهم الانتقادات الموجهة للنقد الجديد؟ </a:t>
          </a:r>
          <a:r>
            <a:rPr lang="fr-FR" smtClean="0"/>
            <a:t>.</a:t>
          </a:r>
          <a:endParaRPr lang="fr-FR"/>
        </a:p>
      </dgm:t>
    </dgm:pt>
    <dgm:pt modelId="{BD761369-5EE2-401D-914C-0C5F4723A7BA}" type="parTrans" cxnId="{8A917ED1-33E3-4BD9-B779-48FEC6BBFBEE}">
      <dgm:prSet/>
      <dgm:spPr/>
      <dgm:t>
        <a:bodyPr/>
        <a:lstStyle/>
        <a:p>
          <a:endParaRPr lang="fr-FR"/>
        </a:p>
      </dgm:t>
    </dgm:pt>
    <dgm:pt modelId="{17181127-BAE2-4A67-96FB-DC36B58DAD36}" type="sibTrans" cxnId="{8A917ED1-33E3-4BD9-B779-48FEC6BBFBEE}">
      <dgm:prSet/>
      <dgm:spPr/>
      <dgm:t>
        <a:bodyPr/>
        <a:lstStyle/>
        <a:p>
          <a:endParaRPr lang="fr-FR"/>
        </a:p>
      </dgm:t>
    </dgm:pt>
    <dgm:pt modelId="{6C348F08-701C-4307-94E8-D46F721FAB08}">
      <dgm:prSet/>
      <dgm:spPr/>
      <dgm:t>
        <a:bodyPr/>
        <a:lstStyle/>
        <a:p>
          <a:pPr rtl="1"/>
          <a:r>
            <a:rPr lang="ar-SA" smtClean="0"/>
            <a:t>ما مفهوم "القراءة الدقيقة</a:t>
          </a:r>
          <a:r>
            <a:rPr lang="fr-FR" smtClean="0"/>
            <a:t>" (Close Reading)</a:t>
          </a:r>
          <a:r>
            <a:rPr lang="ar-SA" smtClean="0"/>
            <a:t>؟ </a:t>
          </a:r>
          <a:endParaRPr lang="fr-FR"/>
        </a:p>
      </dgm:t>
    </dgm:pt>
    <dgm:pt modelId="{88B7A2D8-8195-4C80-829D-E77C46A45AA9}" type="sibTrans" cxnId="{83E0D231-8949-43D8-BB1A-68B281943B89}">
      <dgm:prSet/>
      <dgm:spPr/>
      <dgm:t>
        <a:bodyPr/>
        <a:lstStyle/>
        <a:p>
          <a:endParaRPr lang="fr-FR"/>
        </a:p>
      </dgm:t>
    </dgm:pt>
    <dgm:pt modelId="{CD65BFDD-0A15-4EAB-B419-C986CCE4C440}" type="parTrans" cxnId="{83E0D231-8949-43D8-BB1A-68B281943B89}">
      <dgm:prSet/>
      <dgm:spPr/>
      <dgm:t>
        <a:bodyPr/>
        <a:lstStyle/>
        <a:p>
          <a:endParaRPr lang="fr-FR"/>
        </a:p>
      </dgm:t>
    </dgm:pt>
    <dgm:pt modelId="{DA8A1947-D4BB-4837-A492-560AD0EC7D1C}" type="pres">
      <dgm:prSet presAssocID="{17378FE0-5962-4F4B-AAB4-0A051EF7BB74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35C051DC-6CCF-4703-BAF7-FA3553C6AAEA}" type="pres">
      <dgm:prSet presAssocID="{17F3AA9F-6683-4802-AF5A-0B22C1716007}" presName="circle1" presStyleLbl="node1" presStyleIdx="0" presStyleCnt="7"/>
      <dgm:spPr/>
    </dgm:pt>
    <dgm:pt modelId="{CB1EC9BF-EBDF-475F-A494-7078F2BF134C}" type="pres">
      <dgm:prSet presAssocID="{17F3AA9F-6683-4802-AF5A-0B22C1716007}" presName="space" presStyleCnt="0"/>
      <dgm:spPr/>
    </dgm:pt>
    <dgm:pt modelId="{A8C49C4C-2C3E-4D19-AE9A-0655297732D8}" type="pres">
      <dgm:prSet presAssocID="{17F3AA9F-6683-4802-AF5A-0B22C1716007}" presName="rect1" presStyleLbl="alignAcc1" presStyleIdx="0" presStyleCnt="7"/>
      <dgm:spPr/>
    </dgm:pt>
    <dgm:pt modelId="{2AB57C15-D52F-4B96-BE13-88FD29754934}" type="pres">
      <dgm:prSet presAssocID="{C5E78BA0-DF39-4E6F-912D-DFE92EFC96C0}" presName="vertSpace2" presStyleLbl="node1" presStyleIdx="0" presStyleCnt="7"/>
      <dgm:spPr/>
    </dgm:pt>
    <dgm:pt modelId="{334524DB-0FF5-4E94-A44D-40AA4821E108}" type="pres">
      <dgm:prSet presAssocID="{C5E78BA0-DF39-4E6F-912D-DFE92EFC96C0}" presName="circle2" presStyleLbl="node1" presStyleIdx="1" presStyleCnt="7"/>
      <dgm:spPr/>
    </dgm:pt>
    <dgm:pt modelId="{A2FBA0B4-03DA-4BA4-8B9E-862B0ABF941A}" type="pres">
      <dgm:prSet presAssocID="{C5E78BA0-DF39-4E6F-912D-DFE92EFC96C0}" presName="rect2" presStyleLbl="alignAcc1" presStyleIdx="1" presStyleCnt="7"/>
      <dgm:spPr/>
    </dgm:pt>
    <dgm:pt modelId="{3A8B50AA-4405-4C78-AAAA-DEFB40D7FCB3}" type="pres">
      <dgm:prSet presAssocID="{6C348F08-701C-4307-94E8-D46F721FAB08}" presName="vertSpace3" presStyleLbl="node1" presStyleIdx="1" presStyleCnt="7"/>
      <dgm:spPr/>
    </dgm:pt>
    <dgm:pt modelId="{F59B4BAE-EF86-4F43-B56E-663332EA3BF6}" type="pres">
      <dgm:prSet presAssocID="{6C348F08-701C-4307-94E8-D46F721FAB08}" presName="circle3" presStyleLbl="node1" presStyleIdx="2" presStyleCnt="7"/>
      <dgm:spPr/>
    </dgm:pt>
    <dgm:pt modelId="{CD0C565C-C698-4D66-8480-EE9B81412D8E}" type="pres">
      <dgm:prSet presAssocID="{6C348F08-701C-4307-94E8-D46F721FAB08}" presName="rect3" presStyleLbl="alignAcc1" presStyleIdx="2" presStyleCnt="7"/>
      <dgm:spPr/>
      <dgm:t>
        <a:bodyPr/>
        <a:lstStyle/>
        <a:p>
          <a:endParaRPr lang="fr-FR"/>
        </a:p>
      </dgm:t>
    </dgm:pt>
    <dgm:pt modelId="{79F5B317-CC7D-422B-9192-FD44DCBD122E}" type="pres">
      <dgm:prSet presAssocID="{E6FC003D-3AF1-4308-8D2A-CF9BAABE5108}" presName="vertSpace4" presStyleLbl="node1" presStyleIdx="2" presStyleCnt="7"/>
      <dgm:spPr/>
    </dgm:pt>
    <dgm:pt modelId="{D8731069-48C8-4BDA-BA6B-C7B65F9B9ADF}" type="pres">
      <dgm:prSet presAssocID="{E6FC003D-3AF1-4308-8D2A-CF9BAABE5108}" presName="circle4" presStyleLbl="node1" presStyleIdx="3" presStyleCnt="7"/>
      <dgm:spPr/>
    </dgm:pt>
    <dgm:pt modelId="{B9A22433-ADF5-4FED-8F2A-288E04AF69F0}" type="pres">
      <dgm:prSet presAssocID="{E6FC003D-3AF1-4308-8D2A-CF9BAABE5108}" presName="rect4" presStyleLbl="alignAcc1" presStyleIdx="3" presStyleCnt="7"/>
      <dgm:spPr/>
    </dgm:pt>
    <dgm:pt modelId="{BCF08140-E854-470E-A89B-0D9DF12FF56D}" type="pres">
      <dgm:prSet presAssocID="{4DE3B343-5D15-42DF-81CA-29207D8A1A81}" presName="vertSpace5" presStyleLbl="node1" presStyleIdx="3" presStyleCnt="7"/>
      <dgm:spPr/>
    </dgm:pt>
    <dgm:pt modelId="{EE0A2051-3B88-42D2-9A35-08476377ACD5}" type="pres">
      <dgm:prSet presAssocID="{4DE3B343-5D15-42DF-81CA-29207D8A1A81}" presName="circle5" presStyleLbl="node1" presStyleIdx="4" presStyleCnt="7"/>
      <dgm:spPr/>
    </dgm:pt>
    <dgm:pt modelId="{DC6D21DB-2411-4099-ABDC-DD793FA45386}" type="pres">
      <dgm:prSet presAssocID="{4DE3B343-5D15-42DF-81CA-29207D8A1A81}" presName="rect5" presStyleLbl="alignAcc1" presStyleIdx="4" presStyleCnt="7"/>
      <dgm:spPr/>
    </dgm:pt>
    <dgm:pt modelId="{739F415F-DA3B-47FD-9EAB-83AED7472C5C}" type="pres">
      <dgm:prSet presAssocID="{D37FBE94-C5BF-46A2-A01D-CE3459125746}" presName="vertSpace6" presStyleLbl="node1" presStyleIdx="4" presStyleCnt="7"/>
      <dgm:spPr/>
    </dgm:pt>
    <dgm:pt modelId="{924F8BAB-3E22-494D-BD5A-3E2D033D3554}" type="pres">
      <dgm:prSet presAssocID="{D37FBE94-C5BF-46A2-A01D-CE3459125746}" presName="circle6" presStyleLbl="node1" presStyleIdx="5" presStyleCnt="7"/>
      <dgm:spPr/>
    </dgm:pt>
    <dgm:pt modelId="{00110B0F-A691-4C1C-B77F-0978EB606B0C}" type="pres">
      <dgm:prSet presAssocID="{D37FBE94-C5BF-46A2-A01D-CE3459125746}" presName="rect6" presStyleLbl="alignAcc1" presStyleIdx="5" presStyleCnt="7"/>
      <dgm:spPr/>
    </dgm:pt>
    <dgm:pt modelId="{DD3948F9-F1C6-4108-A561-A479C4A8F19C}" type="pres">
      <dgm:prSet presAssocID="{F460C04F-BEB2-48FE-8AB7-DA53994D9D13}" presName="vertSpace7" presStyleLbl="node1" presStyleIdx="5" presStyleCnt="7"/>
      <dgm:spPr/>
    </dgm:pt>
    <dgm:pt modelId="{B572E00A-FA10-41C1-9FD7-98AAFC821945}" type="pres">
      <dgm:prSet presAssocID="{F460C04F-BEB2-48FE-8AB7-DA53994D9D13}" presName="circle7" presStyleLbl="node1" presStyleIdx="6" presStyleCnt="7"/>
      <dgm:spPr/>
    </dgm:pt>
    <dgm:pt modelId="{DA11E499-2304-4003-B121-4666C29269B0}" type="pres">
      <dgm:prSet presAssocID="{F460C04F-BEB2-48FE-8AB7-DA53994D9D13}" presName="rect7" presStyleLbl="alignAcc1" presStyleIdx="6" presStyleCnt="7"/>
      <dgm:spPr/>
    </dgm:pt>
    <dgm:pt modelId="{FC758709-7405-4AE7-BBCA-C3CE62A64794}" type="pres">
      <dgm:prSet presAssocID="{17F3AA9F-6683-4802-AF5A-0B22C1716007}" presName="rect1ParTxNoCh" presStyleLbl="alignAcc1" presStyleIdx="6" presStyleCnt="7">
        <dgm:presLayoutVars>
          <dgm:chMax val="1"/>
          <dgm:bulletEnabled val="1"/>
        </dgm:presLayoutVars>
      </dgm:prSet>
      <dgm:spPr/>
    </dgm:pt>
    <dgm:pt modelId="{2DA474E5-5B41-4594-B36E-114AA32D0781}" type="pres">
      <dgm:prSet presAssocID="{C5E78BA0-DF39-4E6F-912D-DFE92EFC96C0}" presName="rect2ParTxNoCh" presStyleLbl="alignAcc1" presStyleIdx="6" presStyleCnt="7">
        <dgm:presLayoutVars>
          <dgm:chMax val="1"/>
          <dgm:bulletEnabled val="1"/>
        </dgm:presLayoutVars>
      </dgm:prSet>
      <dgm:spPr/>
    </dgm:pt>
    <dgm:pt modelId="{2B71D3BF-DA0B-4C61-AAE3-2B6A36FA3513}" type="pres">
      <dgm:prSet presAssocID="{6C348F08-701C-4307-94E8-D46F721FAB08}" presName="rect3ParTxNoCh" presStyleLbl="alignAcc1" presStyleIdx="6" presStyleCnt="7">
        <dgm:presLayoutVars>
          <dgm:chMax val="1"/>
          <dgm:bulletEnabled val="1"/>
        </dgm:presLayoutVars>
      </dgm:prSet>
      <dgm:spPr/>
    </dgm:pt>
    <dgm:pt modelId="{55E05E48-BDAF-48AB-A5B3-D2551B139485}" type="pres">
      <dgm:prSet presAssocID="{E6FC003D-3AF1-4308-8D2A-CF9BAABE5108}" presName="rect4ParTxNoCh" presStyleLbl="alignAcc1" presStyleIdx="6" presStyleCnt="7">
        <dgm:presLayoutVars>
          <dgm:chMax val="1"/>
          <dgm:bulletEnabled val="1"/>
        </dgm:presLayoutVars>
      </dgm:prSet>
      <dgm:spPr/>
    </dgm:pt>
    <dgm:pt modelId="{36503F30-07C7-4A5D-BB55-3E8B09EEB0D7}" type="pres">
      <dgm:prSet presAssocID="{4DE3B343-5D15-42DF-81CA-29207D8A1A81}" presName="rect5ParTxNoCh" presStyleLbl="alignAcc1" presStyleIdx="6" presStyleCnt="7">
        <dgm:presLayoutVars>
          <dgm:chMax val="1"/>
          <dgm:bulletEnabled val="1"/>
        </dgm:presLayoutVars>
      </dgm:prSet>
      <dgm:spPr/>
    </dgm:pt>
    <dgm:pt modelId="{F62A51EC-5BC5-4388-A69C-1FB27C92E694}" type="pres">
      <dgm:prSet presAssocID="{D37FBE94-C5BF-46A2-A01D-CE3459125746}" presName="rect6ParTxNoCh" presStyleLbl="alignAcc1" presStyleIdx="6" presStyleCnt="7">
        <dgm:presLayoutVars>
          <dgm:chMax val="1"/>
          <dgm:bulletEnabled val="1"/>
        </dgm:presLayoutVars>
      </dgm:prSet>
      <dgm:spPr/>
    </dgm:pt>
    <dgm:pt modelId="{10C381F7-FD63-4D91-9218-93A5CAAB3B7F}" type="pres">
      <dgm:prSet presAssocID="{F460C04F-BEB2-48FE-8AB7-DA53994D9D13}" presName="rect7ParTxNoCh" presStyleLbl="alignAcc1" presStyleIdx="6" presStyleCnt="7">
        <dgm:presLayoutVars>
          <dgm:chMax val="1"/>
          <dgm:bulletEnabled val="1"/>
        </dgm:presLayoutVars>
      </dgm:prSet>
      <dgm:spPr/>
    </dgm:pt>
  </dgm:ptLst>
  <dgm:cxnLst>
    <dgm:cxn modelId="{B2CE1C45-7836-4CA7-ACBD-7756B2334BC7}" srcId="{17378FE0-5962-4F4B-AAB4-0A051EF7BB74}" destId="{E6FC003D-3AF1-4308-8D2A-CF9BAABE5108}" srcOrd="3" destOrd="0" parTransId="{9B542DAB-B9AE-445A-B6DB-8C4697C50AD8}" sibTransId="{142A4380-5D83-4F95-A26E-E250E7527007}"/>
    <dgm:cxn modelId="{8060A2A5-EE9A-440C-9CB8-35819E82B504}" type="presOf" srcId="{17F3AA9F-6683-4802-AF5A-0B22C1716007}" destId="{A8C49C4C-2C3E-4D19-AE9A-0655297732D8}" srcOrd="0" destOrd="0" presId="urn:microsoft.com/office/officeart/2005/8/layout/target3"/>
    <dgm:cxn modelId="{4A21E56D-8D4F-485D-B3DE-B2AB0499DAD8}" srcId="{17378FE0-5962-4F4B-AAB4-0A051EF7BB74}" destId="{D37FBE94-C5BF-46A2-A01D-CE3459125746}" srcOrd="5" destOrd="0" parTransId="{14EE419F-0AC8-4F85-9E94-7C2AC74ADBD0}" sibTransId="{D86063A5-DAF1-4A72-AA56-7C83A94C0084}"/>
    <dgm:cxn modelId="{5C9B6CD5-D39D-42D5-9A28-8490C0BF514A}" type="presOf" srcId="{4DE3B343-5D15-42DF-81CA-29207D8A1A81}" destId="{36503F30-07C7-4A5D-BB55-3E8B09EEB0D7}" srcOrd="1" destOrd="0" presId="urn:microsoft.com/office/officeart/2005/8/layout/target3"/>
    <dgm:cxn modelId="{8A917ED1-33E3-4BD9-B779-48FEC6BBFBEE}" srcId="{17378FE0-5962-4F4B-AAB4-0A051EF7BB74}" destId="{F460C04F-BEB2-48FE-8AB7-DA53994D9D13}" srcOrd="6" destOrd="0" parTransId="{BD761369-5EE2-401D-914C-0C5F4723A7BA}" sibTransId="{17181127-BAE2-4A67-96FB-DC36B58DAD36}"/>
    <dgm:cxn modelId="{DE03AEE8-CAE6-4C1E-B7D7-C24308581C00}" type="presOf" srcId="{D37FBE94-C5BF-46A2-A01D-CE3459125746}" destId="{00110B0F-A691-4C1C-B77F-0978EB606B0C}" srcOrd="0" destOrd="0" presId="urn:microsoft.com/office/officeart/2005/8/layout/target3"/>
    <dgm:cxn modelId="{420253CF-2330-413C-B862-041AAD36F6CA}" type="presOf" srcId="{D37FBE94-C5BF-46A2-A01D-CE3459125746}" destId="{F62A51EC-5BC5-4388-A69C-1FB27C92E694}" srcOrd="1" destOrd="0" presId="urn:microsoft.com/office/officeart/2005/8/layout/target3"/>
    <dgm:cxn modelId="{4A154094-DF83-42EF-B68E-49A568AC51DC}" type="presOf" srcId="{4DE3B343-5D15-42DF-81CA-29207D8A1A81}" destId="{DC6D21DB-2411-4099-ABDC-DD793FA45386}" srcOrd="0" destOrd="0" presId="urn:microsoft.com/office/officeart/2005/8/layout/target3"/>
    <dgm:cxn modelId="{83E0D231-8949-43D8-BB1A-68B281943B89}" srcId="{17378FE0-5962-4F4B-AAB4-0A051EF7BB74}" destId="{6C348F08-701C-4307-94E8-D46F721FAB08}" srcOrd="2" destOrd="0" parTransId="{CD65BFDD-0A15-4EAB-B419-C986CCE4C440}" sibTransId="{88B7A2D8-8195-4C80-829D-E77C46A45AA9}"/>
    <dgm:cxn modelId="{B21A2AF5-0697-4FE1-999C-B562F4BBA279}" srcId="{17378FE0-5962-4F4B-AAB4-0A051EF7BB74}" destId="{17F3AA9F-6683-4802-AF5A-0B22C1716007}" srcOrd="0" destOrd="0" parTransId="{41A45878-A8F8-482E-813A-DA3DC588EA2F}" sibTransId="{F5ED6A18-69E1-48DC-A243-07D8E00CEFCD}"/>
    <dgm:cxn modelId="{AFF2A9CB-DC41-47EB-94E7-35869032F836}" type="presOf" srcId="{6C348F08-701C-4307-94E8-D46F721FAB08}" destId="{2B71D3BF-DA0B-4C61-AAE3-2B6A36FA3513}" srcOrd="1" destOrd="0" presId="urn:microsoft.com/office/officeart/2005/8/layout/target3"/>
    <dgm:cxn modelId="{A03914E2-2CDB-4425-98ED-64C6C5A9AFC5}" type="presOf" srcId="{C5E78BA0-DF39-4E6F-912D-DFE92EFC96C0}" destId="{A2FBA0B4-03DA-4BA4-8B9E-862B0ABF941A}" srcOrd="0" destOrd="0" presId="urn:microsoft.com/office/officeart/2005/8/layout/target3"/>
    <dgm:cxn modelId="{285C0D0D-EE78-4BD5-914A-B02E7086B89C}" srcId="{17378FE0-5962-4F4B-AAB4-0A051EF7BB74}" destId="{C5E78BA0-DF39-4E6F-912D-DFE92EFC96C0}" srcOrd="1" destOrd="0" parTransId="{3AC29BF0-C619-43F9-9838-2E60B838BD4C}" sibTransId="{79824121-5639-4779-86E0-730942C71487}"/>
    <dgm:cxn modelId="{DFB50E62-24EE-4829-8BCF-64DFBE90C224}" type="presOf" srcId="{F460C04F-BEB2-48FE-8AB7-DA53994D9D13}" destId="{DA11E499-2304-4003-B121-4666C29269B0}" srcOrd="0" destOrd="0" presId="urn:microsoft.com/office/officeart/2005/8/layout/target3"/>
    <dgm:cxn modelId="{8D4F3B1F-8A8E-4949-8336-A66E639E7304}" type="presOf" srcId="{6C348F08-701C-4307-94E8-D46F721FAB08}" destId="{CD0C565C-C698-4D66-8480-EE9B81412D8E}" srcOrd="0" destOrd="0" presId="urn:microsoft.com/office/officeart/2005/8/layout/target3"/>
    <dgm:cxn modelId="{5C9484A7-F3C8-4D30-B1C1-134D38B86EA1}" type="presOf" srcId="{E6FC003D-3AF1-4308-8D2A-CF9BAABE5108}" destId="{55E05E48-BDAF-48AB-A5B3-D2551B139485}" srcOrd="1" destOrd="0" presId="urn:microsoft.com/office/officeart/2005/8/layout/target3"/>
    <dgm:cxn modelId="{9E0E308E-55DA-4ADE-A2B4-05026A163530}" type="presOf" srcId="{E6FC003D-3AF1-4308-8D2A-CF9BAABE5108}" destId="{B9A22433-ADF5-4FED-8F2A-288E04AF69F0}" srcOrd="0" destOrd="0" presId="urn:microsoft.com/office/officeart/2005/8/layout/target3"/>
    <dgm:cxn modelId="{DC668B27-8D86-4DA9-B5DC-68FE8B85860C}" type="presOf" srcId="{C5E78BA0-DF39-4E6F-912D-DFE92EFC96C0}" destId="{2DA474E5-5B41-4594-B36E-114AA32D0781}" srcOrd="1" destOrd="0" presId="urn:microsoft.com/office/officeart/2005/8/layout/target3"/>
    <dgm:cxn modelId="{FABFBD47-3916-4126-9105-E2A2A239CDFB}" type="presOf" srcId="{17F3AA9F-6683-4802-AF5A-0B22C1716007}" destId="{FC758709-7405-4AE7-BBCA-C3CE62A64794}" srcOrd="1" destOrd="0" presId="urn:microsoft.com/office/officeart/2005/8/layout/target3"/>
    <dgm:cxn modelId="{92158B66-155F-4435-85B7-A504D769826B}" srcId="{17378FE0-5962-4F4B-AAB4-0A051EF7BB74}" destId="{4DE3B343-5D15-42DF-81CA-29207D8A1A81}" srcOrd="4" destOrd="0" parTransId="{EDCD473A-069C-43AD-BCB7-EE2CF1299456}" sibTransId="{3DA1336D-1E4A-46DA-8AB3-B6777BA1190B}"/>
    <dgm:cxn modelId="{8DF1EB4F-B584-42F8-B722-C2486685BD25}" type="presOf" srcId="{17378FE0-5962-4F4B-AAB4-0A051EF7BB74}" destId="{DA8A1947-D4BB-4837-A492-560AD0EC7D1C}" srcOrd="0" destOrd="0" presId="urn:microsoft.com/office/officeart/2005/8/layout/target3"/>
    <dgm:cxn modelId="{9232B1A4-E204-43EF-9AB9-13384C841696}" type="presOf" srcId="{F460C04F-BEB2-48FE-8AB7-DA53994D9D13}" destId="{10C381F7-FD63-4D91-9218-93A5CAAB3B7F}" srcOrd="1" destOrd="0" presId="urn:microsoft.com/office/officeart/2005/8/layout/target3"/>
    <dgm:cxn modelId="{153AB899-C456-4C53-8336-7FF547A74A2E}" type="presParOf" srcId="{DA8A1947-D4BB-4837-A492-560AD0EC7D1C}" destId="{35C051DC-6CCF-4703-BAF7-FA3553C6AAEA}" srcOrd="0" destOrd="0" presId="urn:microsoft.com/office/officeart/2005/8/layout/target3"/>
    <dgm:cxn modelId="{264621CF-BE64-47EE-BFA8-22ABCD748227}" type="presParOf" srcId="{DA8A1947-D4BB-4837-A492-560AD0EC7D1C}" destId="{CB1EC9BF-EBDF-475F-A494-7078F2BF134C}" srcOrd="1" destOrd="0" presId="urn:microsoft.com/office/officeart/2005/8/layout/target3"/>
    <dgm:cxn modelId="{911AB3A3-CCAB-43BE-9021-6B18197246EC}" type="presParOf" srcId="{DA8A1947-D4BB-4837-A492-560AD0EC7D1C}" destId="{A8C49C4C-2C3E-4D19-AE9A-0655297732D8}" srcOrd="2" destOrd="0" presId="urn:microsoft.com/office/officeart/2005/8/layout/target3"/>
    <dgm:cxn modelId="{6E314875-23EE-4CFE-BC2D-3FAB09D82B36}" type="presParOf" srcId="{DA8A1947-D4BB-4837-A492-560AD0EC7D1C}" destId="{2AB57C15-D52F-4B96-BE13-88FD29754934}" srcOrd="3" destOrd="0" presId="urn:microsoft.com/office/officeart/2005/8/layout/target3"/>
    <dgm:cxn modelId="{30754796-C593-4CA2-8C67-A26DFADC54DB}" type="presParOf" srcId="{DA8A1947-D4BB-4837-A492-560AD0EC7D1C}" destId="{334524DB-0FF5-4E94-A44D-40AA4821E108}" srcOrd="4" destOrd="0" presId="urn:microsoft.com/office/officeart/2005/8/layout/target3"/>
    <dgm:cxn modelId="{83D98439-4E87-4208-A0FA-D5E8C888DD75}" type="presParOf" srcId="{DA8A1947-D4BB-4837-A492-560AD0EC7D1C}" destId="{A2FBA0B4-03DA-4BA4-8B9E-862B0ABF941A}" srcOrd="5" destOrd="0" presId="urn:microsoft.com/office/officeart/2005/8/layout/target3"/>
    <dgm:cxn modelId="{AFC84F1C-D2BF-4227-A71C-3270EDBC4C91}" type="presParOf" srcId="{DA8A1947-D4BB-4837-A492-560AD0EC7D1C}" destId="{3A8B50AA-4405-4C78-AAAA-DEFB40D7FCB3}" srcOrd="6" destOrd="0" presId="urn:microsoft.com/office/officeart/2005/8/layout/target3"/>
    <dgm:cxn modelId="{3EB92037-55B1-4A22-9443-0E5B36AAE9AE}" type="presParOf" srcId="{DA8A1947-D4BB-4837-A492-560AD0EC7D1C}" destId="{F59B4BAE-EF86-4F43-B56E-663332EA3BF6}" srcOrd="7" destOrd="0" presId="urn:microsoft.com/office/officeart/2005/8/layout/target3"/>
    <dgm:cxn modelId="{1AF7D36C-2125-4E91-B0FE-8862F85D299A}" type="presParOf" srcId="{DA8A1947-D4BB-4837-A492-560AD0EC7D1C}" destId="{CD0C565C-C698-4D66-8480-EE9B81412D8E}" srcOrd="8" destOrd="0" presId="urn:microsoft.com/office/officeart/2005/8/layout/target3"/>
    <dgm:cxn modelId="{DDE062D5-8BF5-49AB-B452-8B49CFC3E972}" type="presParOf" srcId="{DA8A1947-D4BB-4837-A492-560AD0EC7D1C}" destId="{79F5B317-CC7D-422B-9192-FD44DCBD122E}" srcOrd="9" destOrd="0" presId="urn:microsoft.com/office/officeart/2005/8/layout/target3"/>
    <dgm:cxn modelId="{5789B59B-81E0-4983-A91E-C81BE5B5458F}" type="presParOf" srcId="{DA8A1947-D4BB-4837-A492-560AD0EC7D1C}" destId="{D8731069-48C8-4BDA-BA6B-C7B65F9B9ADF}" srcOrd="10" destOrd="0" presId="urn:microsoft.com/office/officeart/2005/8/layout/target3"/>
    <dgm:cxn modelId="{178879B3-4D8E-46E4-9A29-C58799FC4066}" type="presParOf" srcId="{DA8A1947-D4BB-4837-A492-560AD0EC7D1C}" destId="{B9A22433-ADF5-4FED-8F2A-288E04AF69F0}" srcOrd="11" destOrd="0" presId="urn:microsoft.com/office/officeart/2005/8/layout/target3"/>
    <dgm:cxn modelId="{37E4BB0E-DF43-4766-8E70-D500FF5F20D6}" type="presParOf" srcId="{DA8A1947-D4BB-4837-A492-560AD0EC7D1C}" destId="{BCF08140-E854-470E-A89B-0D9DF12FF56D}" srcOrd="12" destOrd="0" presId="urn:microsoft.com/office/officeart/2005/8/layout/target3"/>
    <dgm:cxn modelId="{6F9248CA-7CC6-4AA9-B7D5-D402B5121AFB}" type="presParOf" srcId="{DA8A1947-D4BB-4837-A492-560AD0EC7D1C}" destId="{EE0A2051-3B88-42D2-9A35-08476377ACD5}" srcOrd="13" destOrd="0" presId="urn:microsoft.com/office/officeart/2005/8/layout/target3"/>
    <dgm:cxn modelId="{A0352E53-DD42-4740-87D7-58B7E7205B3E}" type="presParOf" srcId="{DA8A1947-D4BB-4837-A492-560AD0EC7D1C}" destId="{DC6D21DB-2411-4099-ABDC-DD793FA45386}" srcOrd="14" destOrd="0" presId="urn:microsoft.com/office/officeart/2005/8/layout/target3"/>
    <dgm:cxn modelId="{20C91363-1C67-4337-BEEA-8E0069206160}" type="presParOf" srcId="{DA8A1947-D4BB-4837-A492-560AD0EC7D1C}" destId="{739F415F-DA3B-47FD-9EAB-83AED7472C5C}" srcOrd="15" destOrd="0" presId="urn:microsoft.com/office/officeart/2005/8/layout/target3"/>
    <dgm:cxn modelId="{7E314DAD-8059-48D2-B1E0-05E178AD536E}" type="presParOf" srcId="{DA8A1947-D4BB-4837-A492-560AD0EC7D1C}" destId="{924F8BAB-3E22-494D-BD5A-3E2D033D3554}" srcOrd="16" destOrd="0" presId="urn:microsoft.com/office/officeart/2005/8/layout/target3"/>
    <dgm:cxn modelId="{CA3FB8CE-75AB-490B-B241-36AA8D15DA54}" type="presParOf" srcId="{DA8A1947-D4BB-4837-A492-560AD0EC7D1C}" destId="{00110B0F-A691-4C1C-B77F-0978EB606B0C}" srcOrd="17" destOrd="0" presId="urn:microsoft.com/office/officeart/2005/8/layout/target3"/>
    <dgm:cxn modelId="{AEA7B0CF-B377-4E9A-966D-C70C8346B94B}" type="presParOf" srcId="{DA8A1947-D4BB-4837-A492-560AD0EC7D1C}" destId="{DD3948F9-F1C6-4108-A561-A479C4A8F19C}" srcOrd="18" destOrd="0" presId="urn:microsoft.com/office/officeart/2005/8/layout/target3"/>
    <dgm:cxn modelId="{35939934-2EDE-4D41-ABEA-BC0C15430071}" type="presParOf" srcId="{DA8A1947-D4BB-4837-A492-560AD0EC7D1C}" destId="{B572E00A-FA10-41C1-9FD7-98AAFC821945}" srcOrd="19" destOrd="0" presId="urn:microsoft.com/office/officeart/2005/8/layout/target3"/>
    <dgm:cxn modelId="{9365EA63-9538-4A3B-B446-219E9C1BC193}" type="presParOf" srcId="{DA8A1947-D4BB-4837-A492-560AD0EC7D1C}" destId="{DA11E499-2304-4003-B121-4666C29269B0}" srcOrd="20" destOrd="0" presId="urn:microsoft.com/office/officeart/2005/8/layout/target3"/>
    <dgm:cxn modelId="{3E9FBC2B-3CC8-4939-AC02-D8507B8EBE8B}" type="presParOf" srcId="{DA8A1947-D4BB-4837-A492-560AD0EC7D1C}" destId="{FC758709-7405-4AE7-BBCA-C3CE62A64794}" srcOrd="21" destOrd="0" presId="urn:microsoft.com/office/officeart/2005/8/layout/target3"/>
    <dgm:cxn modelId="{54A609B3-A972-45C4-BFA0-5C95BA0E559E}" type="presParOf" srcId="{DA8A1947-D4BB-4837-A492-560AD0EC7D1C}" destId="{2DA474E5-5B41-4594-B36E-114AA32D0781}" srcOrd="22" destOrd="0" presId="urn:microsoft.com/office/officeart/2005/8/layout/target3"/>
    <dgm:cxn modelId="{E2FE6F16-1C77-46B3-9C3C-310BFA9CBF42}" type="presParOf" srcId="{DA8A1947-D4BB-4837-A492-560AD0EC7D1C}" destId="{2B71D3BF-DA0B-4C61-AAE3-2B6A36FA3513}" srcOrd="23" destOrd="0" presId="urn:microsoft.com/office/officeart/2005/8/layout/target3"/>
    <dgm:cxn modelId="{B5541331-A62D-4B12-8273-FC1A417E25D8}" type="presParOf" srcId="{DA8A1947-D4BB-4837-A492-560AD0EC7D1C}" destId="{55E05E48-BDAF-48AB-A5B3-D2551B139485}" srcOrd="24" destOrd="0" presId="urn:microsoft.com/office/officeart/2005/8/layout/target3"/>
    <dgm:cxn modelId="{2243C10C-AEEC-4F7D-809E-37DD828DBC51}" type="presParOf" srcId="{DA8A1947-D4BB-4837-A492-560AD0EC7D1C}" destId="{36503F30-07C7-4A5D-BB55-3E8B09EEB0D7}" srcOrd="25" destOrd="0" presId="urn:microsoft.com/office/officeart/2005/8/layout/target3"/>
    <dgm:cxn modelId="{7E6A5261-3CEA-4501-8032-955EAE7891CB}" type="presParOf" srcId="{DA8A1947-D4BB-4837-A492-560AD0EC7D1C}" destId="{F62A51EC-5BC5-4388-A69C-1FB27C92E694}" srcOrd="26" destOrd="0" presId="urn:microsoft.com/office/officeart/2005/8/layout/target3"/>
    <dgm:cxn modelId="{FD1063AB-07AA-45AA-AE80-7FD69F40CC5E}" type="presParOf" srcId="{DA8A1947-D4BB-4837-A492-560AD0EC7D1C}" destId="{10C381F7-FD63-4D91-9218-93A5CAAB3B7F}" srcOrd="27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C051DC-6CCF-4703-BAF7-FA3553C6AAEA}">
      <dsp:nvSpPr>
        <dsp:cNvPr id="0" name=""/>
        <dsp:cNvSpPr/>
      </dsp:nvSpPr>
      <dsp:spPr>
        <a:xfrm>
          <a:off x="0" y="0"/>
          <a:ext cx="4525963" cy="4525963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C49C4C-2C3E-4D19-AE9A-0655297732D8}">
      <dsp:nvSpPr>
        <dsp:cNvPr id="0" name=""/>
        <dsp:cNvSpPr/>
      </dsp:nvSpPr>
      <dsp:spPr>
        <a:xfrm>
          <a:off x="2262981" y="0"/>
          <a:ext cx="5966618" cy="4525963"/>
        </a:xfrm>
        <a:prstGeom prst="rect">
          <a:avLst/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b="1" kern="1200" dirty="0" smtClean="0"/>
            <a:t>أسئلة فهم</a:t>
          </a:r>
          <a:r>
            <a:rPr lang="fr-FR" sz="2000" b="1" kern="1200" dirty="0" smtClean="0"/>
            <a:t>:</a:t>
          </a:r>
          <a:endParaRPr lang="fr-FR" sz="2000" kern="1200" dirty="0"/>
        </a:p>
      </dsp:txBody>
      <dsp:txXfrm>
        <a:off x="2262981" y="0"/>
        <a:ext cx="5966618" cy="452595"/>
      </dsp:txXfrm>
    </dsp:sp>
    <dsp:sp modelId="{334524DB-0FF5-4E94-A44D-40AA4821E108}">
      <dsp:nvSpPr>
        <dsp:cNvPr id="0" name=""/>
        <dsp:cNvSpPr/>
      </dsp:nvSpPr>
      <dsp:spPr>
        <a:xfrm>
          <a:off x="339446" y="452595"/>
          <a:ext cx="3847069" cy="3847069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2FBA0B4-03DA-4BA4-8B9E-862B0ABF941A}">
      <dsp:nvSpPr>
        <dsp:cNvPr id="0" name=""/>
        <dsp:cNvSpPr/>
      </dsp:nvSpPr>
      <dsp:spPr>
        <a:xfrm>
          <a:off x="2262981" y="452595"/>
          <a:ext cx="5966618" cy="384706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kern="1200" smtClean="0"/>
            <a:t>أين نشأ هذا الاتجاه؟ </a:t>
          </a:r>
          <a:endParaRPr lang="fr-FR" sz="2000" kern="1200"/>
        </a:p>
      </dsp:txBody>
      <dsp:txXfrm>
        <a:off x="2262981" y="452595"/>
        <a:ext cx="5966618" cy="452595"/>
      </dsp:txXfrm>
    </dsp:sp>
    <dsp:sp modelId="{F59B4BAE-EF86-4F43-B56E-663332EA3BF6}">
      <dsp:nvSpPr>
        <dsp:cNvPr id="0" name=""/>
        <dsp:cNvSpPr/>
      </dsp:nvSpPr>
      <dsp:spPr>
        <a:xfrm>
          <a:off x="678893" y="905191"/>
          <a:ext cx="3168175" cy="3168175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0C565C-C698-4D66-8480-EE9B81412D8E}">
      <dsp:nvSpPr>
        <dsp:cNvPr id="0" name=""/>
        <dsp:cNvSpPr/>
      </dsp:nvSpPr>
      <dsp:spPr>
        <a:xfrm>
          <a:off x="2262981" y="905191"/>
          <a:ext cx="5966618" cy="31681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kern="1200" smtClean="0"/>
            <a:t>ما مفهوم "القراءة الدقيقة</a:t>
          </a:r>
          <a:r>
            <a:rPr lang="fr-FR" sz="2000" kern="1200" smtClean="0"/>
            <a:t>" (Close Reading)</a:t>
          </a:r>
          <a:r>
            <a:rPr lang="ar-SA" sz="2000" kern="1200" smtClean="0"/>
            <a:t>؟ </a:t>
          </a:r>
          <a:endParaRPr lang="fr-FR" sz="2000" kern="1200"/>
        </a:p>
      </dsp:txBody>
      <dsp:txXfrm>
        <a:off x="2262981" y="905191"/>
        <a:ext cx="5966618" cy="452595"/>
      </dsp:txXfrm>
    </dsp:sp>
    <dsp:sp modelId="{D8731069-48C8-4BDA-BA6B-C7B65F9B9ADF}">
      <dsp:nvSpPr>
        <dsp:cNvPr id="0" name=""/>
        <dsp:cNvSpPr/>
      </dsp:nvSpPr>
      <dsp:spPr>
        <a:xfrm>
          <a:off x="1018340" y="1357786"/>
          <a:ext cx="2489281" cy="2489281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A22433-ADF5-4FED-8F2A-288E04AF69F0}">
      <dsp:nvSpPr>
        <dsp:cNvPr id="0" name=""/>
        <dsp:cNvSpPr/>
      </dsp:nvSpPr>
      <dsp:spPr>
        <a:xfrm>
          <a:off x="2262981" y="1357786"/>
          <a:ext cx="5966618" cy="2489281"/>
        </a:xfrm>
        <a:prstGeom prst="rect">
          <a:avLst/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1" kern="1200" dirty="0" smtClean="0"/>
            <a:t>🟡 </a:t>
          </a:r>
          <a:r>
            <a:rPr lang="ar-SA" sz="2000" b="1" kern="1200" dirty="0" smtClean="0"/>
            <a:t>أسئلة تحليل</a:t>
          </a:r>
          <a:r>
            <a:rPr lang="fr-FR" sz="2000" b="1" kern="1200" dirty="0" smtClean="0"/>
            <a:t>:</a:t>
          </a:r>
          <a:endParaRPr lang="fr-FR" sz="2000" kern="1200" dirty="0"/>
        </a:p>
      </dsp:txBody>
      <dsp:txXfrm>
        <a:off x="2262981" y="1357786"/>
        <a:ext cx="5966618" cy="452600"/>
      </dsp:txXfrm>
    </dsp:sp>
    <dsp:sp modelId="{EE0A2051-3B88-42D2-9A35-08476377ACD5}">
      <dsp:nvSpPr>
        <dsp:cNvPr id="0" name=""/>
        <dsp:cNvSpPr/>
      </dsp:nvSpPr>
      <dsp:spPr>
        <a:xfrm>
          <a:off x="1357789" y="1810387"/>
          <a:ext cx="1810383" cy="1810383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6D21DB-2411-4099-ABDC-DD793FA45386}">
      <dsp:nvSpPr>
        <dsp:cNvPr id="0" name=""/>
        <dsp:cNvSpPr/>
      </dsp:nvSpPr>
      <dsp:spPr>
        <a:xfrm>
          <a:off x="2262981" y="1810387"/>
          <a:ext cx="5966618" cy="181038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kern="1200" smtClean="0"/>
            <a:t>كيف يتعامل النقد الجديد مع النص الأدبي؟ </a:t>
          </a:r>
          <a:endParaRPr lang="fr-FR" sz="2000" kern="1200"/>
        </a:p>
      </dsp:txBody>
      <dsp:txXfrm>
        <a:off x="2262981" y="1810387"/>
        <a:ext cx="5966618" cy="452595"/>
      </dsp:txXfrm>
    </dsp:sp>
    <dsp:sp modelId="{924F8BAB-3E22-494D-BD5A-3E2D033D3554}">
      <dsp:nvSpPr>
        <dsp:cNvPr id="0" name=""/>
        <dsp:cNvSpPr/>
      </dsp:nvSpPr>
      <dsp:spPr>
        <a:xfrm>
          <a:off x="1697236" y="2262982"/>
          <a:ext cx="1131489" cy="1131489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110B0F-A691-4C1C-B77F-0978EB606B0C}">
      <dsp:nvSpPr>
        <dsp:cNvPr id="0" name=""/>
        <dsp:cNvSpPr/>
      </dsp:nvSpPr>
      <dsp:spPr>
        <a:xfrm>
          <a:off x="2262981" y="2262982"/>
          <a:ext cx="5966618" cy="1131489"/>
        </a:xfrm>
        <a:prstGeom prst="rect">
          <a:avLst/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1" kern="1200" dirty="0" smtClean="0"/>
            <a:t>🔵</a:t>
          </a:r>
          <a:r>
            <a:rPr lang="ar-SA" sz="2000" b="1" kern="1200" dirty="0" smtClean="0"/>
            <a:t>أسئلة نقد</a:t>
          </a:r>
          <a:r>
            <a:rPr lang="fr-FR" sz="2000" b="1" kern="1200" dirty="0" smtClean="0"/>
            <a:t>:</a:t>
          </a:r>
          <a:endParaRPr lang="fr-FR" sz="2000" kern="1200" dirty="0"/>
        </a:p>
      </dsp:txBody>
      <dsp:txXfrm>
        <a:off x="2262981" y="2262982"/>
        <a:ext cx="5966618" cy="452595"/>
      </dsp:txXfrm>
    </dsp:sp>
    <dsp:sp modelId="{B572E00A-FA10-41C1-9FD7-98AAFC821945}">
      <dsp:nvSpPr>
        <dsp:cNvPr id="0" name=""/>
        <dsp:cNvSpPr/>
      </dsp:nvSpPr>
      <dsp:spPr>
        <a:xfrm>
          <a:off x="2036683" y="2715578"/>
          <a:ext cx="452595" cy="452595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11E499-2304-4003-B121-4666C29269B0}">
      <dsp:nvSpPr>
        <dsp:cNvPr id="0" name=""/>
        <dsp:cNvSpPr/>
      </dsp:nvSpPr>
      <dsp:spPr>
        <a:xfrm>
          <a:off x="2262981" y="2715578"/>
          <a:ext cx="5966618" cy="45259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000" kern="1200" smtClean="0"/>
            <a:t>ما أهم الانتقادات الموجهة للنقد الجديد؟ </a:t>
          </a:r>
          <a:r>
            <a:rPr lang="fr-FR" sz="2000" kern="1200" smtClean="0"/>
            <a:t>.</a:t>
          </a:r>
          <a:endParaRPr lang="fr-FR" sz="2000" kern="1200"/>
        </a:p>
      </dsp:txBody>
      <dsp:txXfrm>
        <a:off x="2262981" y="2715578"/>
        <a:ext cx="5966618" cy="45259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C72A6-83C3-42E5-9D23-6B7BC7C62E62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F5F46-CFCD-4119-95BE-6AEE4AFB745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6698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C72A6-83C3-42E5-9D23-6B7BC7C62E62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F5F46-CFCD-4119-95BE-6AEE4AFB745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0745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C72A6-83C3-42E5-9D23-6B7BC7C62E62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F5F46-CFCD-4119-95BE-6AEE4AFB745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9496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C72A6-83C3-42E5-9D23-6B7BC7C62E62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F5F46-CFCD-4119-95BE-6AEE4AFB745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1717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C72A6-83C3-42E5-9D23-6B7BC7C62E62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F5F46-CFCD-4119-95BE-6AEE4AFB745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1999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C72A6-83C3-42E5-9D23-6B7BC7C62E62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F5F46-CFCD-4119-95BE-6AEE4AFB745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9244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C72A6-83C3-42E5-9D23-6B7BC7C62E62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F5F46-CFCD-4119-95BE-6AEE4AFB745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4729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C72A6-83C3-42E5-9D23-6B7BC7C62E62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F5F46-CFCD-4119-95BE-6AEE4AFB745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5068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C72A6-83C3-42E5-9D23-6B7BC7C62E62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F5F46-CFCD-4119-95BE-6AEE4AFB745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1916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C72A6-83C3-42E5-9D23-6B7BC7C62E62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F5F46-CFCD-4119-95BE-6AEE4AFB745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7509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C72A6-83C3-42E5-9D23-6B7BC7C62E62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F5F46-CFCD-4119-95BE-6AEE4AFB745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5143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6C72A6-83C3-42E5-9D23-6B7BC7C62E62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7F5F46-CFCD-4119-95BE-6AEE4AFB745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2354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/>
          </p:cNvSpPr>
          <p:nvPr/>
        </p:nvSpPr>
        <p:spPr>
          <a:xfrm>
            <a:off x="2771800" y="274638"/>
            <a:ext cx="2808312" cy="11430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b="1" smtClean="0"/>
              <a:t>النقد الجديد</a:t>
            </a:r>
            <a:r>
              <a:rPr lang="fr-FR" smtClean="0"/>
              <a:t/>
            </a:r>
            <a:br>
              <a:rPr lang="fr-FR" smtClean="0"/>
            </a:br>
            <a:endParaRPr lang="fr-FR" dirty="0"/>
          </a:p>
        </p:txBody>
      </p:sp>
      <p:graphicFrame>
        <p:nvGraphicFramePr>
          <p:cNvPr id="8" name="Espace réservé du contenu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2121441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20329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</Words>
  <Application>Microsoft Office PowerPoint</Application>
  <PresentationFormat>Affichage à l'écran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ATLAS PC</dc:creator>
  <cp:lastModifiedBy>ATLAS PC</cp:lastModifiedBy>
  <cp:revision>1</cp:revision>
  <dcterms:created xsi:type="dcterms:W3CDTF">2026-04-03T12:29:31Z</dcterms:created>
  <dcterms:modified xsi:type="dcterms:W3CDTF">2026-04-03T12:30:30Z</dcterms:modified>
</cp:coreProperties>
</file>