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791E6-60D0-4D91-BA5E-41AA121D248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0B3F1DC-DE6A-4700-81EC-5E3B259CF708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b="1" dirty="0" smtClean="0"/>
            <a:t>أسئلة فهم</a:t>
          </a:r>
          <a:r>
            <a:rPr lang="fr-FR" b="1" dirty="0" smtClean="0"/>
            <a:t>:</a:t>
          </a:r>
          <a:endParaRPr lang="fr-FR" dirty="0"/>
        </a:p>
      </dgm:t>
    </dgm:pt>
    <dgm:pt modelId="{75E38FB6-F839-4D61-8860-18FBC80C5556}" type="parTrans" cxnId="{799696AD-915B-4375-8510-FA8386E846B7}">
      <dgm:prSet/>
      <dgm:spPr/>
      <dgm:t>
        <a:bodyPr/>
        <a:lstStyle/>
        <a:p>
          <a:endParaRPr lang="fr-FR"/>
        </a:p>
      </dgm:t>
    </dgm:pt>
    <dgm:pt modelId="{51E4BF42-F606-49A1-8D3F-9DCA53784098}" type="sibTrans" cxnId="{799696AD-915B-4375-8510-FA8386E846B7}">
      <dgm:prSet/>
      <dgm:spPr/>
      <dgm:t>
        <a:bodyPr/>
        <a:lstStyle/>
        <a:p>
          <a:endParaRPr lang="fr-FR"/>
        </a:p>
      </dgm:t>
    </dgm:pt>
    <dgm:pt modelId="{72D7FDA2-0AF4-4DC0-B67B-1E0C0FDA396F}">
      <dgm:prSet/>
      <dgm:spPr/>
      <dgm:t>
        <a:bodyPr/>
        <a:lstStyle/>
        <a:p>
          <a:pPr rtl="1"/>
          <a:r>
            <a:rPr lang="ar-SA" smtClean="0"/>
            <a:t>ما المقصود بالأسلوبية؟ </a:t>
          </a:r>
          <a:endParaRPr lang="fr-FR"/>
        </a:p>
      </dgm:t>
    </dgm:pt>
    <dgm:pt modelId="{967B1E0F-ADB6-417E-A958-5D32F5CAA416}" type="parTrans" cxnId="{3DC45E95-BB4B-4346-8729-82817940F6BD}">
      <dgm:prSet/>
      <dgm:spPr/>
      <dgm:t>
        <a:bodyPr/>
        <a:lstStyle/>
        <a:p>
          <a:endParaRPr lang="fr-FR"/>
        </a:p>
      </dgm:t>
    </dgm:pt>
    <dgm:pt modelId="{73A3F603-3976-4B45-9116-F337921A0D85}" type="sibTrans" cxnId="{3DC45E95-BB4B-4346-8729-82817940F6BD}">
      <dgm:prSet/>
      <dgm:spPr/>
      <dgm:t>
        <a:bodyPr/>
        <a:lstStyle/>
        <a:p>
          <a:endParaRPr lang="fr-FR"/>
        </a:p>
      </dgm:t>
    </dgm:pt>
    <dgm:pt modelId="{F8F9D809-991E-4555-B4AD-9DCA56F4AB76}">
      <dgm:prSet/>
      <dgm:spPr/>
      <dgm:t>
        <a:bodyPr/>
        <a:lstStyle/>
        <a:p>
          <a:pPr rtl="1"/>
          <a:r>
            <a:rPr lang="ar-SA" smtClean="0"/>
            <a:t>ما هدف الدراسة الأسلوبية للنص؟ </a:t>
          </a:r>
          <a:endParaRPr lang="fr-FR"/>
        </a:p>
      </dgm:t>
    </dgm:pt>
    <dgm:pt modelId="{C3CBBA7F-6ED0-46C4-B163-26E2EB8A0BD7}" type="parTrans" cxnId="{E8B548E7-3CE3-4530-BC61-1BC5937BF10B}">
      <dgm:prSet/>
      <dgm:spPr/>
      <dgm:t>
        <a:bodyPr/>
        <a:lstStyle/>
        <a:p>
          <a:endParaRPr lang="fr-FR"/>
        </a:p>
      </dgm:t>
    </dgm:pt>
    <dgm:pt modelId="{7B2F1A2F-39AF-40C7-8E9E-0531E351FE68}" type="sibTrans" cxnId="{E8B548E7-3CE3-4530-BC61-1BC5937BF10B}">
      <dgm:prSet/>
      <dgm:spPr/>
      <dgm:t>
        <a:bodyPr/>
        <a:lstStyle/>
        <a:p>
          <a:endParaRPr lang="fr-FR"/>
        </a:p>
      </dgm:t>
    </dgm:pt>
    <dgm:pt modelId="{2730137E-6DF4-409A-82BF-C06019107E8B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r-FR" b="1" dirty="0" smtClean="0"/>
            <a:t>🟡 </a:t>
          </a:r>
          <a:r>
            <a:rPr lang="ar-SA" b="1" dirty="0" smtClean="0"/>
            <a:t>أسئلة تحليل</a:t>
          </a:r>
          <a:r>
            <a:rPr lang="fr-FR" b="1" dirty="0" smtClean="0"/>
            <a:t>:</a:t>
          </a:r>
          <a:endParaRPr lang="fr-FR" dirty="0"/>
        </a:p>
      </dgm:t>
    </dgm:pt>
    <dgm:pt modelId="{422BF446-B9E2-4FE0-8B61-69BEBFEC0597}" type="parTrans" cxnId="{4E50B598-3094-48CD-9CE2-776E984E279D}">
      <dgm:prSet/>
      <dgm:spPr/>
      <dgm:t>
        <a:bodyPr/>
        <a:lstStyle/>
        <a:p>
          <a:endParaRPr lang="fr-FR"/>
        </a:p>
      </dgm:t>
    </dgm:pt>
    <dgm:pt modelId="{4A23B4B1-014A-4A2B-9493-2851C9D24F6A}" type="sibTrans" cxnId="{4E50B598-3094-48CD-9CE2-776E984E279D}">
      <dgm:prSet/>
      <dgm:spPr/>
      <dgm:t>
        <a:bodyPr/>
        <a:lstStyle/>
        <a:p>
          <a:endParaRPr lang="fr-FR"/>
        </a:p>
      </dgm:t>
    </dgm:pt>
    <dgm:pt modelId="{4B88C232-F6E7-4F94-86E5-4F9B19974494}">
      <dgm:prSet/>
      <dgm:spPr/>
      <dgm:t>
        <a:bodyPr/>
        <a:lstStyle/>
        <a:p>
          <a:pPr rtl="1"/>
          <a:r>
            <a:rPr lang="ar-SA" smtClean="0"/>
            <a:t>كيف تدرس الأسلوبية مستويات اللغة (الصوتي، التركيبي، الدلالي)؟ </a:t>
          </a:r>
          <a:endParaRPr lang="fr-FR"/>
        </a:p>
      </dgm:t>
    </dgm:pt>
    <dgm:pt modelId="{D7BF93A3-4DCC-4268-B4BC-4F9E7684973F}" type="parTrans" cxnId="{05D72E41-EB94-49C6-B764-F0AC3742835D}">
      <dgm:prSet/>
      <dgm:spPr/>
      <dgm:t>
        <a:bodyPr/>
        <a:lstStyle/>
        <a:p>
          <a:endParaRPr lang="fr-FR"/>
        </a:p>
      </dgm:t>
    </dgm:pt>
    <dgm:pt modelId="{C352F181-2F27-4FF0-904E-52716820A595}" type="sibTrans" cxnId="{05D72E41-EB94-49C6-B764-F0AC3742835D}">
      <dgm:prSet/>
      <dgm:spPr/>
      <dgm:t>
        <a:bodyPr/>
        <a:lstStyle/>
        <a:p>
          <a:endParaRPr lang="fr-FR"/>
        </a:p>
      </dgm:t>
    </dgm:pt>
    <dgm:pt modelId="{1117A89E-22E4-446C-8FEB-3C1FFD1F37F4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r-FR" b="1" dirty="0" smtClean="0"/>
            <a:t>🔴 </a:t>
          </a:r>
          <a:r>
            <a:rPr lang="ar-SA" b="1" dirty="0" smtClean="0"/>
            <a:t>أسئلة نقد</a:t>
          </a:r>
          <a:r>
            <a:rPr lang="fr-FR" b="1" dirty="0" smtClean="0"/>
            <a:t>:</a:t>
          </a:r>
          <a:endParaRPr lang="fr-FR" dirty="0"/>
        </a:p>
      </dgm:t>
    </dgm:pt>
    <dgm:pt modelId="{539A5918-28F2-4F61-A520-DA2970749C03}" type="parTrans" cxnId="{F1A7B81F-FA38-4B46-B039-05B9C6F903E4}">
      <dgm:prSet/>
      <dgm:spPr/>
      <dgm:t>
        <a:bodyPr/>
        <a:lstStyle/>
        <a:p>
          <a:endParaRPr lang="fr-FR"/>
        </a:p>
      </dgm:t>
    </dgm:pt>
    <dgm:pt modelId="{B3DB9930-15E0-4185-9312-8F2307CB21D2}" type="sibTrans" cxnId="{F1A7B81F-FA38-4B46-B039-05B9C6F903E4}">
      <dgm:prSet/>
      <dgm:spPr/>
      <dgm:t>
        <a:bodyPr/>
        <a:lstStyle/>
        <a:p>
          <a:endParaRPr lang="fr-FR"/>
        </a:p>
      </dgm:t>
    </dgm:pt>
    <dgm:pt modelId="{57434F9F-55E3-40F5-8E57-086A7598F7F6}">
      <dgm:prSet/>
      <dgm:spPr/>
      <dgm:t>
        <a:bodyPr/>
        <a:lstStyle/>
        <a:p>
          <a:pPr rtl="1"/>
          <a:r>
            <a:rPr lang="ar-SA" smtClean="0"/>
            <a:t>ما حدود المنهج الأسلوبي؟ </a:t>
          </a:r>
          <a:endParaRPr lang="fr-FR"/>
        </a:p>
      </dgm:t>
    </dgm:pt>
    <dgm:pt modelId="{2F05E7B2-829D-46FD-96A6-52A8344E0B4D}" type="parTrans" cxnId="{EB45825F-8FE9-4482-BD4C-B3E6C5806ED6}">
      <dgm:prSet/>
      <dgm:spPr/>
      <dgm:t>
        <a:bodyPr/>
        <a:lstStyle/>
        <a:p>
          <a:endParaRPr lang="fr-FR"/>
        </a:p>
      </dgm:t>
    </dgm:pt>
    <dgm:pt modelId="{FFC79778-C29A-4EDB-BEDD-44715D271040}" type="sibTrans" cxnId="{EB45825F-8FE9-4482-BD4C-B3E6C5806ED6}">
      <dgm:prSet/>
      <dgm:spPr/>
      <dgm:t>
        <a:bodyPr/>
        <a:lstStyle/>
        <a:p>
          <a:endParaRPr lang="fr-FR"/>
        </a:p>
      </dgm:t>
    </dgm:pt>
    <dgm:pt modelId="{29D3B79F-908B-4A07-97C9-9EEA13575D14}" type="pres">
      <dgm:prSet presAssocID="{8A9791E6-60D0-4D91-BA5E-41AA121D248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1610AB1-B35E-48A7-A97F-BFCEC10C9308}" type="pres">
      <dgm:prSet presAssocID="{70B3F1DC-DE6A-4700-81EC-5E3B259CF708}" presName="circle1" presStyleLbl="node1" presStyleIdx="0" presStyleCnt="7"/>
      <dgm:spPr/>
    </dgm:pt>
    <dgm:pt modelId="{7502AE61-B92F-4DC2-94C1-C4CCC871F7E3}" type="pres">
      <dgm:prSet presAssocID="{70B3F1DC-DE6A-4700-81EC-5E3B259CF708}" presName="space" presStyleCnt="0"/>
      <dgm:spPr/>
    </dgm:pt>
    <dgm:pt modelId="{FB97AA48-0404-43B9-8856-BF7D31EEFE3E}" type="pres">
      <dgm:prSet presAssocID="{70B3F1DC-DE6A-4700-81EC-5E3B259CF708}" presName="rect1" presStyleLbl="alignAcc1" presStyleIdx="0" presStyleCnt="7"/>
      <dgm:spPr/>
    </dgm:pt>
    <dgm:pt modelId="{C4967ED7-DA2D-4CE1-AD9F-8500E1655B6D}" type="pres">
      <dgm:prSet presAssocID="{72D7FDA2-0AF4-4DC0-B67B-1E0C0FDA396F}" presName="vertSpace2" presStyleLbl="node1" presStyleIdx="0" presStyleCnt="7"/>
      <dgm:spPr/>
    </dgm:pt>
    <dgm:pt modelId="{69407B30-6702-400C-B1F3-5B2DB89AEDD3}" type="pres">
      <dgm:prSet presAssocID="{72D7FDA2-0AF4-4DC0-B67B-1E0C0FDA396F}" presName="circle2" presStyleLbl="node1" presStyleIdx="1" presStyleCnt="7"/>
      <dgm:spPr/>
    </dgm:pt>
    <dgm:pt modelId="{A5AD86B1-618D-4EAD-9948-2D80A605027F}" type="pres">
      <dgm:prSet presAssocID="{72D7FDA2-0AF4-4DC0-B67B-1E0C0FDA396F}" presName="rect2" presStyleLbl="alignAcc1" presStyleIdx="1" presStyleCnt="7"/>
      <dgm:spPr/>
    </dgm:pt>
    <dgm:pt modelId="{204ADA0D-5177-4F58-AB4B-41D8CA510DD8}" type="pres">
      <dgm:prSet presAssocID="{F8F9D809-991E-4555-B4AD-9DCA56F4AB76}" presName="vertSpace3" presStyleLbl="node1" presStyleIdx="1" presStyleCnt="7"/>
      <dgm:spPr/>
    </dgm:pt>
    <dgm:pt modelId="{3F4F7BC4-BE76-42B8-BC4C-7E858F233155}" type="pres">
      <dgm:prSet presAssocID="{F8F9D809-991E-4555-B4AD-9DCA56F4AB76}" presName="circle3" presStyleLbl="node1" presStyleIdx="2" presStyleCnt="7"/>
      <dgm:spPr/>
    </dgm:pt>
    <dgm:pt modelId="{E1E242BF-133F-4F05-A9D8-DE88A187A04B}" type="pres">
      <dgm:prSet presAssocID="{F8F9D809-991E-4555-B4AD-9DCA56F4AB76}" presName="rect3" presStyleLbl="alignAcc1" presStyleIdx="2" presStyleCnt="7"/>
      <dgm:spPr/>
    </dgm:pt>
    <dgm:pt modelId="{F8E79B0E-031E-4F25-946E-952A26FBCD27}" type="pres">
      <dgm:prSet presAssocID="{2730137E-6DF4-409A-82BF-C06019107E8B}" presName="vertSpace4" presStyleLbl="node1" presStyleIdx="2" presStyleCnt="7"/>
      <dgm:spPr/>
    </dgm:pt>
    <dgm:pt modelId="{4CCE8991-7C01-4ACB-B878-FDA3885302E4}" type="pres">
      <dgm:prSet presAssocID="{2730137E-6DF4-409A-82BF-C06019107E8B}" presName="circle4" presStyleLbl="node1" presStyleIdx="3" presStyleCnt="7"/>
      <dgm:spPr/>
    </dgm:pt>
    <dgm:pt modelId="{60B01BA4-A43E-4389-8687-3F820BD07A5E}" type="pres">
      <dgm:prSet presAssocID="{2730137E-6DF4-409A-82BF-C06019107E8B}" presName="rect4" presStyleLbl="alignAcc1" presStyleIdx="3" presStyleCnt="7"/>
      <dgm:spPr/>
    </dgm:pt>
    <dgm:pt modelId="{7A047479-2A84-498D-81B1-25546D44B26C}" type="pres">
      <dgm:prSet presAssocID="{4B88C232-F6E7-4F94-86E5-4F9B19974494}" presName="vertSpace5" presStyleLbl="node1" presStyleIdx="3" presStyleCnt="7"/>
      <dgm:spPr/>
    </dgm:pt>
    <dgm:pt modelId="{D01753E7-8C7C-40BB-AF28-C48A9C14D489}" type="pres">
      <dgm:prSet presAssocID="{4B88C232-F6E7-4F94-86E5-4F9B19974494}" presName="circle5" presStyleLbl="node1" presStyleIdx="4" presStyleCnt="7"/>
      <dgm:spPr/>
    </dgm:pt>
    <dgm:pt modelId="{2E7AFADC-ED7D-4DEC-B39E-8C722F5437F2}" type="pres">
      <dgm:prSet presAssocID="{4B88C232-F6E7-4F94-86E5-4F9B19974494}" presName="rect5" presStyleLbl="alignAcc1" presStyleIdx="4" presStyleCnt="7"/>
      <dgm:spPr/>
    </dgm:pt>
    <dgm:pt modelId="{4EBCA782-2CB7-405E-9CE2-44F6CE7CB7C9}" type="pres">
      <dgm:prSet presAssocID="{1117A89E-22E4-446C-8FEB-3C1FFD1F37F4}" presName="vertSpace6" presStyleLbl="node1" presStyleIdx="4" presStyleCnt="7"/>
      <dgm:spPr/>
    </dgm:pt>
    <dgm:pt modelId="{CA7B26FA-8DFE-4851-9611-7A7A5EC02583}" type="pres">
      <dgm:prSet presAssocID="{1117A89E-22E4-446C-8FEB-3C1FFD1F37F4}" presName="circle6" presStyleLbl="node1" presStyleIdx="5" presStyleCnt="7"/>
      <dgm:spPr/>
    </dgm:pt>
    <dgm:pt modelId="{AAD3E386-0779-4460-8FDC-08E5FAF7C414}" type="pres">
      <dgm:prSet presAssocID="{1117A89E-22E4-446C-8FEB-3C1FFD1F37F4}" presName="rect6" presStyleLbl="alignAcc1" presStyleIdx="5" presStyleCnt="7"/>
      <dgm:spPr/>
    </dgm:pt>
    <dgm:pt modelId="{DF76C04C-758E-4892-AD13-E40B082F47DA}" type="pres">
      <dgm:prSet presAssocID="{57434F9F-55E3-40F5-8E57-086A7598F7F6}" presName="vertSpace7" presStyleLbl="node1" presStyleIdx="5" presStyleCnt="7"/>
      <dgm:spPr/>
    </dgm:pt>
    <dgm:pt modelId="{89640B72-04B2-40D4-B8FB-C12D68A8ED74}" type="pres">
      <dgm:prSet presAssocID="{57434F9F-55E3-40F5-8E57-086A7598F7F6}" presName="circle7" presStyleLbl="node1" presStyleIdx="6" presStyleCnt="7"/>
      <dgm:spPr/>
    </dgm:pt>
    <dgm:pt modelId="{45B67DE4-DA7F-4311-9C6B-20FBDCDE4FDE}" type="pres">
      <dgm:prSet presAssocID="{57434F9F-55E3-40F5-8E57-086A7598F7F6}" presName="rect7" presStyleLbl="alignAcc1" presStyleIdx="6" presStyleCnt="7"/>
      <dgm:spPr/>
    </dgm:pt>
    <dgm:pt modelId="{B9A5CCDC-DFB1-4755-96BE-BB822B7C21BE}" type="pres">
      <dgm:prSet presAssocID="{70B3F1DC-DE6A-4700-81EC-5E3B259CF708}" presName="rect1ParTxNoCh" presStyleLbl="alignAcc1" presStyleIdx="6" presStyleCnt="7">
        <dgm:presLayoutVars>
          <dgm:chMax val="1"/>
          <dgm:bulletEnabled val="1"/>
        </dgm:presLayoutVars>
      </dgm:prSet>
      <dgm:spPr/>
    </dgm:pt>
    <dgm:pt modelId="{4BB414C3-B4FB-4D57-8350-8BCD6A71899C}" type="pres">
      <dgm:prSet presAssocID="{72D7FDA2-0AF4-4DC0-B67B-1E0C0FDA396F}" presName="rect2ParTxNoCh" presStyleLbl="alignAcc1" presStyleIdx="6" presStyleCnt="7">
        <dgm:presLayoutVars>
          <dgm:chMax val="1"/>
          <dgm:bulletEnabled val="1"/>
        </dgm:presLayoutVars>
      </dgm:prSet>
      <dgm:spPr/>
    </dgm:pt>
    <dgm:pt modelId="{26EF1CEF-4AF2-4116-9F60-8F4F8CC99AF6}" type="pres">
      <dgm:prSet presAssocID="{F8F9D809-991E-4555-B4AD-9DCA56F4AB76}" presName="rect3ParTxNoCh" presStyleLbl="alignAcc1" presStyleIdx="6" presStyleCnt="7">
        <dgm:presLayoutVars>
          <dgm:chMax val="1"/>
          <dgm:bulletEnabled val="1"/>
        </dgm:presLayoutVars>
      </dgm:prSet>
      <dgm:spPr/>
    </dgm:pt>
    <dgm:pt modelId="{0ADAD368-286E-41D0-ABB6-7F6557B11688}" type="pres">
      <dgm:prSet presAssocID="{2730137E-6DF4-409A-82BF-C06019107E8B}" presName="rect4ParTxNoCh" presStyleLbl="alignAcc1" presStyleIdx="6" presStyleCnt="7">
        <dgm:presLayoutVars>
          <dgm:chMax val="1"/>
          <dgm:bulletEnabled val="1"/>
        </dgm:presLayoutVars>
      </dgm:prSet>
      <dgm:spPr/>
    </dgm:pt>
    <dgm:pt modelId="{5E8841E4-5E91-402E-AC3F-16CB83E11849}" type="pres">
      <dgm:prSet presAssocID="{4B88C232-F6E7-4F94-86E5-4F9B19974494}" presName="rect5ParTxNoCh" presStyleLbl="alignAcc1" presStyleIdx="6" presStyleCnt="7">
        <dgm:presLayoutVars>
          <dgm:chMax val="1"/>
          <dgm:bulletEnabled val="1"/>
        </dgm:presLayoutVars>
      </dgm:prSet>
      <dgm:spPr/>
    </dgm:pt>
    <dgm:pt modelId="{867278E0-FBA6-4B2F-85DA-8EC72D2E926C}" type="pres">
      <dgm:prSet presAssocID="{1117A89E-22E4-446C-8FEB-3C1FFD1F37F4}" presName="rect6ParTxNoCh" presStyleLbl="alignAcc1" presStyleIdx="6" presStyleCnt="7">
        <dgm:presLayoutVars>
          <dgm:chMax val="1"/>
          <dgm:bulletEnabled val="1"/>
        </dgm:presLayoutVars>
      </dgm:prSet>
      <dgm:spPr/>
    </dgm:pt>
    <dgm:pt modelId="{E04BD92E-9BC1-41EC-84C1-23C0DABBEBCB}" type="pres">
      <dgm:prSet presAssocID="{57434F9F-55E3-40F5-8E57-086A7598F7F6}" presName="rect7ParTxNoCh" presStyleLbl="alignAcc1" presStyleIdx="6" presStyleCnt="7">
        <dgm:presLayoutVars>
          <dgm:chMax val="1"/>
          <dgm:bulletEnabled val="1"/>
        </dgm:presLayoutVars>
      </dgm:prSet>
      <dgm:spPr/>
    </dgm:pt>
  </dgm:ptLst>
  <dgm:cxnLst>
    <dgm:cxn modelId="{E8B548E7-3CE3-4530-BC61-1BC5937BF10B}" srcId="{8A9791E6-60D0-4D91-BA5E-41AA121D248C}" destId="{F8F9D809-991E-4555-B4AD-9DCA56F4AB76}" srcOrd="2" destOrd="0" parTransId="{C3CBBA7F-6ED0-46C4-B163-26E2EB8A0BD7}" sibTransId="{7B2F1A2F-39AF-40C7-8E9E-0531E351FE68}"/>
    <dgm:cxn modelId="{6AD131D5-27EF-4397-84E6-68F9071F97D8}" type="presOf" srcId="{70B3F1DC-DE6A-4700-81EC-5E3B259CF708}" destId="{FB97AA48-0404-43B9-8856-BF7D31EEFE3E}" srcOrd="0" destOrd="0" presId="urn:microsoft.com/office/officeart/2005/8/layout/target3"/>
    <dgm:cxn modelId="{103EB581-CCC4-459F-A5C8-42AC995C7E7D}" type="presOf" srcId="{57434F9F-55E3-40F5-8E57-086A7598F7F6}" destId="{45B67DE4-DA7F-4311-9C6B-20FBDCDE4FDE}" srcOrd="0" destOrd="0" presId="urn:microsoft.com/office/officeart/2005/8/layout/target3"/>
    <dgm:cxn modelId="{3DC45E95-BB4B-4346-8729-82817940F6BD}" srcId="{8A9791E6-60D0-4D91-BA5E-41AA121D248C}" destId="{72D7FDA2-0AF4-4DC0-B67B-1E0C0FDA396F}" srcOrd="1" destOrd="0" parTransId="{967B1E0F-ADB6-417E-A958-5D32F5CAA416}" sibTransId="{73A3F603-3976-4B45-9116-F337921A0D85}"/>
    <dgm:cxn modelId="{27F83536-8256-4AC3-BA51-17EB778E4F82}" type="presOf" srcId="{8A9791E6-60D0-4D91-BA5E-41AA121D248C}" destId="{29D3B79F-908B-4A07-97C9-9EEA13575D14}" srcOrd="0" destOrd="0" presId="urn:microsoft.com/office/officeart/2005/8/layout/target3"/>
    <dgm:cxn modelId="{0D92C2D5-1A65-49C1-8578-D185BA23E17A}" type="presOf" srcId="{70B3F1DC-DE6A-4700-81EC-5E3B259CF708}" destId="{B9A5CCDC-DFB1-4755-96BE-BB822B7C21BE}" srcOrd="1" destOrd="0" presId="urn:microsoft.com/office/officeart/2005/8/layout/target3"/>
    <dgm:cxn modelId="{FC1E9BA5-612E-4488-85A5-C52DF5244419}" type="presOf" srcId="{1117A89E-22E4-446C-8FEB-3C1FFD1F37F4}" destId="{AAD3E386-0779-4460-8FDC-08E5FAF7C414}" srcOrd="0" destOrd="0" presId="urn:microsoft.com/office/officeart/2005/8/layout/target3"/>
    <dgm:cxn modelId="{7181FA55-B319-4C6E-96D2-6383E61B6244}" type="presOf" srcId="{72D7FDA2-0AF4-4DC0-B67B-1E0C0FDA396F}" destId="{4BB414C3-B4FB-4D57-8350-8BCD6A71899C}" srcOrd="1" destOrd="0" presId="urn:microsoft.com/office/officeart/2005/8/layout/target3"/>
    <dgm:cxn modelId="{799696AD-915B-4375-8510-FA8386E846B7}" srcId="{8A9791E6-60D0-4D91-BA5E-41AA121D248C}" destId="{70B3F1DC-DE6A-4700-81EC-5E3B259CF708}" srcOrd="0" destOrd="0" parTransId="{75E38FB6-F839-4D61-8860-18FBC80C5556}" sibTransId="{51E4BF42-F606-49A1-8D3F-9DCA53784098}"/>
    <dgm:cxn modelId="{6A533793-92A2-4D5F-9615-5B8079FA0835}" type="presOf" srcId="{72D7FDA2-0AF4-4DC0-B67B-1E0C0FDA396F}" destId="{A5AD86B1-618D-4EAD-9948-2D80A605027F}" srcOrd="0" destOrd="0" presId="urn:microsoft.com/office/officeart/2005/8/layout/target3"/>
    <dgm:cxn modelId="{26311229-2F3B-46ED-A0A6-ADD2AAD2D91C}" type="presOf" srcId="{F8F9D809-991E-4555-B4AD-9DCA56F4AB76}" destId="{E1E242BF-133F-4F05-A9D8-DE88A187A04B}" srcOrd="0" destOrd="0" presId="urn:microsoft.com/office/officeart/2005/8/layout/target3"/>
    <dgm:cxn modelId="{BA877B20-5D3A-49F0-82B2-DAE413A5A9D7}" type="presOf" srcId="{2730137E-6DF4-409A-82BF-C06019107E8B}" destId="{0ADAD368-286E-41D0-ABB6-7F6557B11688}" srcOrd="1" destOrd="0" presId="urn:microsoft.com/office/officeart/2005/8/layout/target3"/>
    <dgm:cxn modelId="{E9D59ADB-6325-499F-A4DA-129DF52B935A}" type="presOf" srcId="{1117A89E-22E4-446C-8FEB-3C1FFD1F37F4}" destId="{867278E0-FBA6-4B2F-85DA-8EC72D2E926C}" srcOrd="1" destOrd="0" presId="urn:microsoft.com/office/officeart/2005/8/layout/target3"/>
    <dgm:cxn modelId="{6EFCF1E6-3890-4188-AC99-3E952EBB40CE}" type="presOf" srcId="{F8F9D809-991E-4555-B4AD-9DCA56F4AB76}" destId="{26EF1CEF-4AF2-4116-9F60-8F4F8CC99AF6}" srcOrd="1" destOrd="0" presId="urn:microsoft.com/office/officeart/2005/8/layout/target3"/>
    <dgm:cxn modelId="{F1A7B81F-FA38-4B46-B039-05B9C6F903E4}" srcId="{8A9791E6-60D0-4D91-BA5E-41AA121D248C}" destId="{1117A89E-22E4-446C-8FEB-3C1FFD1F37F4}" srcOrd="5" destOrd="0" parTransId="{539A5918-28F2-4F61-A520-DA2970749C03}" sibTransId="{B3DB9930-15E0-4185-9312-8F2307CB21D2}"/>
    <dgm:cxn modelId="{1A9EF688-74A6-449D-9D68-4757CD9317B0}" type="presOf" srcId="{2730137E-6DF4-409A-82BF-C06019107E8B}" destId="{60B01BA4-A43E-4389-8687-3F820BD07A5E}" srcOrd="0" destOrd="0" presId="urn:microsoft.com/office/officeart/2005/8/layout/target3"/>
    <dgm:cxn modelId="{4E50B598-3094-48CD-9CE2-776E984E279D}" srcId="{8A9791E6-60D0-4D91-BA5E-41AA121D248C}" destId="{2730137E-6DF4-409A-82BF-C06019107E8B}" srcOrd="3" destOrd="0" parTransId="{422BF446-B9E2-4FE0-8B61-69BEBFEC0597}" sibTransId="{4A23B4B1-014A-4A2B-9493-2851C9D24F6A}"/>
    <dgm:cxn modelId="{05D72E41-EB94-49C6-B764-F0AC3742835D}" srcId="{8A9791E6-60D0-4D91-BA5E-41AA121D248C}" destId="{4B88C232-F6E7-4F94-86E5-4F9B19974494}" srcOrd="4" destOrd="0" parTransId="{D7BF93A3-4DCC-4268-B4BC-4F9E7684973F}" sibTransId="{C352F181-2F27-4FF0-904E-52716820A595}"/>
    <dgm:cxn modelId="{4F3ADFCF-607D-40F7-9E34-59AB364612FC}" type="presOf" srcId="{4B88C232-F6E7-4F94-86E5-4F9B19974494}" destId="{2E7AFADC-ED7D-4DEC-B39E-8C722F5437F2}" srcOrd="0" destOrd="0" presId="urn:microsoft.com/office/officeart/2005/8/layout/target3"/>
    <dgm:cxn modelId="{CC6AD53B-8106-44A8-9FD1-EF0AC15DAEC9}" type="presOf" srcId="{57434F9F-55E3-40F5-8E57-086A7598F7F6}" destId="{E04BD92E-9BC1-41EC-84C1-23C0DABBEBCB}" srcOrd="1" destOrd="0" presId="urn:microsoft.com/office/officeart/2005/8/layout/target3"/>
    <dgm:cxn modelId="{EB45825F-8FE9-4482-BD4C-B3E6C5806ED6}" srcId="{8A9791E6-60D0-4D91-BA5E-41AA121D248C}" destId="{57434F9F-55E3-40F5-8E57-086A7598F7F6}" srcOrd="6" destOrd="0" parTransId="{2F05E7B2-829D-46FD-96A6-52A8344E0B4D}" sibTransId="{FFC79778-C29A-4EDB-BEDD-44715D271040}"/>
    <dgm:cxn modelId="{AC12B976-2B6D-49A9-9B2F-C151C244861F}" type="presOf" srcId="{4B88C232-F6E7-4F94-86E5-4F9B19974494}" destId="{5E8841E4-5E91-402E-AC3F-16CB83E11849}" srcOrd="1" destOrd="0" presId="urn:microsoft.com/office/officeart/2005/8/layout/target3"/>
    <dgm:cxn modelId="{629B5109-863D-4993-A742-8FB82630ABB4}" type="presParOf" srcId="{29D3B79F-908B-4A07-97C9-9EEA13575D14}" destId="{91610AB1-B35E-48A7-A97F-BFCEC10C9308}" srcOrd="0" destOrd="0" presId="urn:microsoft.com/office/officeart/2005/8/layout/target3"/>
    <dgm:cxn modelId="{AA19CE06-0FB1-45CE-B094-9B9A6D189D0A}" type="presParOf" srcId="{29D3B79F-908B-4A07-97C9-9EEA13575D14}" destId="{7502AE61-B92F-4DC2-94C1-C4CCC871F7E3}" srcOrd="1" destOrd="0" presId="urn:microsoft.com/office/officeart/2005/8/layout/target3"/>
    <dgm:cxn modelId="{B826F8DF-5EA2-4EAC-82C0-CBA6E9765E17}" type="presParOf" srcId="{29D3B79F-908B-4A07-97C9-9EEA13575D14}" destId="{FB97AA48-0404-43B9-8856-BF7D31EEFE3E}" srcOrd="2" destOrd="0" presId="urn:microsoft.com/office/officeart/2005/8/layout/target3"/>
    <dgm:cxn modelId="{CC32686D-6027-4BF6-B842-52BB8F86F9D7}" type="presParOf" srcId="{29D3B79F-908B-4A07-97C9-9EEA13575D14}" destId="{C4967ED7-DA2D-4CE1-AD9F-8500E1655B6D}" srcOrd="3" destOrd="0" presId="urn:microsoft.com/office/officeart/2005/8/layout/target3"/>
    <dgm:cxn modelId="{00FE5668-41DD-4A44-8918-1823B5767289}" type="presParOf" srcId="{29D3B79F-908B-4A07-97C9-9EEA13575D14}" destId="{69407B30-6702-400C-B1F3-5B2DB89AEDD3}" srcOrd="4" destOrd="0" presId="urn:microsoft.com/office/officeart/2005/8/layout/target3"/>
    <dgm:cxn modelId="{57FA122E-C767-47ED-8807-C6F1CEA57FAA}" type="presParOf" srcId="{29D3B79F-908B-4A07-97C9-9EEA13575D14}" destId="{A5AD86B1-618D-4EAD-9948-2D80A605027F}" srcOrd="5" destOrd="0" presId="urn:microsoft.com/office/officeart/2005/8/layout/target3"/>
    <dgm:cxn modelId="{1171A444-BB83-48A9-8B9A-6156139B6BEF}" type="presParOf" srcId="{29D3B79F-908B-4A07-97C9-9EEA13575D14}" destId="{204ADA0D-5177-4F58-AB4B-41D8CA510DD8}" srcOrd="6" destOrd="0" presId="urn:microsoft.com/office/officeart/2005/8/layout/target3"/>
    <dgm:cxn modelId="{4C7F4EBD-AC53-47AC-A170-F8F0F0269CBB}" type="presParOf" srcId="{29D3B79F-908B-4A07-97C9-9EEA13575D14}" destId="{3F4F7BC4-BE76-42B8-BC4C-7E858F233155}" srcOrd="7" destOrd="0" presId="urn:microsoft.com/office/officeart/2005/8/layout/target3"/>
    <dgm:cxn modelId="{113E4470-B8D7-4089-8F46-4CE52A37779B}" type="presParOf" srcId="{29D3B79F-908B-4A07-97C9-9EEA13575D14}" destId="{E1E242BF-133F-4F05-A9D8-DE88A187A04B}" srcOrd="8" destOrd="0" presId="urn:microsoft.com/office/officeart/2005/8/layout/target3"/>
    <dgm:cxn modelId="{939981F7-7E36-4D7C-8782-4303EE4F17F0}" type="presParOf" srcId="{29D3B79F-908B-4A07-97C9-9EEA13575D14}" destId="{F8E79B0E-031E-4F25-946E-952A26FBCD27}" srcOrd="9" destOrd="0" presId="urn:microsoft.com/office/officeart/2005/8/layout/target3"/>
    <dgm:cxn modelId="{4ABE24C6-AF09-429F-B9BF-13824DD5F7EB}" type="presParOf" srcId="{29D3B79F-908B-4A07-97C9-9EEA13575D14}" destId="{4CCE8991-7C01-4ACB-B878-FDA3885302E4}" srcOrd="10" destOrd="0" presId="urn:microsoft.com/office/officeart/2005/8/layout/target3"/>
    <dgm:cxn modelId="{5D7613E6-F06E-405F-B58F-092B060DADA4}" type="presParOf" srcId="{29D3B79F-908B-4A07-97C9-9EEA13575D14}" destId="{60B01BA4-A43E-4389-8687-3F820BD07A5E}" srcOrd="11" destOrd="0" presId="urn:microsoft.com/office/officeart/2005/8/layout/target3"/>
    <dgm:cxn modelId="{E605A81D-72F7-4DBC-854D-C73031C02EC2}" type="presParOf" srcId="{29D3B79F-908B-4A07-97C9-9EEA13575D14}" destId="{7A047479-2A84-498D-81B1-25546D44B26C}" srcOrd="12" destOrd="0" presId="urn:microsoft.com/office/officeart/2005/8/layout/target3"/>
    <dgm:cxn modelId="{F2E83167-0EDE-45E8-9A62-7E06E6C34BF0}" type="presParOf" srcId="{29D3B79F-908B-4A07-97C9-9EEA13575D14}" destId="{D01753E7-8C7C-40BB-AF28-C48A9C14D489}" srcOrd="13" destOrd="0" presId="urn:microsoft.com/office/officeart/2005/8/layout/target3"/>
    <dgm:cxn modelId="{BFCFE287-9F42-4878-A1AF-2973352FE45C}" type="presParOf" srcId="{29D3B79F-908B-4A07-97C9-9EEA13575D14}" destId="{2E7AFADC-ED7D-4DEC-B39E-8C722F5437F2}" srcOrd="14" destOrd="0" presId="urn:microsoft.com/office/officeart/2005/8/layout/target3"/>
    <dgm:cxn modelId="{B8968861-58EB-4B45-8C41-A6C99CE1D26F}" type="presParOf" srcId="{29D3B79F-908B-4A07-97C9-9EEA13575D14}" destId="{4EBCA782-2CB7-405E-9CE2-44F6CE7CB7C9}" srcOrd="15" destOrd="0" presId="urn:microsoft.com/office/officeart/2005/8/layout/target3"/>
    <dgm:cxn modelId="{0AACAE89-3823-44B5-B7D1-5127062008D2}" type="presParOf" srcId="{29D3B79F-908B-4A07-97C9-9EEA13575D14}" destId="{CA7B26FA-8DFE-4851-9611-7A7A5EC02583}" srcOrd="16" destOrd="0" presId="urn:microsoft.com/office/officeart/2005/8/layout/target3"/>
    <dgm:cxn modelId="{E29A25BC-9799-40A3-92D6-F7C5789C92E5}" type="presParOf" srcId="{29D3B79F-908B-4A07-97C9-9EEA13575D14}" destId="{AAD3E386-0779-4460-8FDC-08E5FAF7C414}" srcOrd="17" destOrd="0" presId="urn:microsoft.com/office/officeart/2005/8/layout/target3"/>
    <dgm:cxn modelId="{6BB99CDB-BCD4-43E8-BBCC-692453D5A8CC}" type="presParOf" srcId="{29D3B79F-908B-4A07-97C9-9EEA13575D14}" destId="{DF76C04C-758E-4892-AD13-E40B082F47DA}" srcOrd="18" destOrd="0" presId="urn:microsoft.com/office/officeart/2005/8/layout/target3"/>
    <dgm:cxn modelId="{6A471CFB-3D17-402D-8AA2-A8A09F8FC6EB}" type="presParOf" srcId="{29D3B79F-908B-4A07-97C9-9EEA13575D14}" destId="{89640B72-04B2-40D4-B8FB-C12D68A8ED74}" srcOrd="19" destOrd="0" presId="urn:microsoft.com/office/officeart/2005/8/layout/target3"/>
    <dgm:cxn modelId="{6466953E-B9AE-4AA8-B180-93215E352C88}" type="presParOf" srcId="{29D3B79F-908B-4A07-97C9-9EEA13575D14}" destId="{45B67DE4-DA7F-4311-9C6B-20FBDCDE4FDE}" srcOrd="20" destOrd="0" presId="urn:microsoft.com/office/officeart/2005/8/layout/target3"/>
    <dgm:cxn modelId="{F66B659E-CAC8-45F3-ADA7-39B14C968E83}" type="presParOf" srcId="{29D3B79F-908B-4A07-97C9-9EEA13575D14}" destId="{B9A5CCDC-DFB1-4755-96BE-BB822B7C21BE}" srcOrd="21" destOrd="0" presId="urn:microsoft.com/office/officeart/2005/8/layout/target3"/>
    <dgm:cxn modelId="{2A4DD08D-4CC5-4B8D-9096-9FAF9CA163C7}" type="presParOf" srcId="{29D3B79F-908B-4A07-97C9-9EEA13575D14}" destId="{4BB414C3-B4FB-4D57-8350-8BCD6A71899C}" srcOrd="22" destOrd="0" presId="urn:microsoft.com/office/officeart/2005/8/layout/target3"/>
    <dgm:cxn modelId="{B868F565-CD20-4128-BC1A-F916CED5EE92}" type="presParOf" srcId="{29D3B79F-908B-4A07-97C9-9EEA13575D14}" destId="{26EF1CEF-4AF2-4116-9F60-8F4F8CC99AF6}" srcOrd="23" destOrd="0" presId="urn:microsoft.com/office/officeart/2005/8/layout/target3"/>
    <dgm:cxn modelId="{3CEA8708-169A-4A66-B8DF-D4D3FE1741CD}" type="presParOf" srcId="{29D3B79F-908B-4A07-97C9-9EEA13575D14}" destId="{0ADAD368-286E-41D0-ABB6-7F6557B11688}" srcOrd="24" destOrd="0" presId="urn:microsoft.com/office/officeart/2005/8/layout/target3"/>
    <dgm:cxn modelId="{BA6EF74F-DD05-4400-A0F1-E09964EB1D03}" type="presParOf" srcId="{29D3B79F-908B-4A07-97C9-9EEA13575D14}" destId="{5E8841E4-5E91-402E-AC3F-16CB83E11849}" srcOrd="25" destOrd="0" presId="urn:microsoft.com/office/officeart/2005/8/layout/target3"/>
    <dgm:cxn modelId="{E0F4712B-5ABF-4CAC-B115-B45C604011CF}" type="presParOf" srcId="{29D3B79F-908B-4A07-97C9-9EEA13575D14}" destId="{867278E0-FBA6-4B2F-85DA-8EC72D2E926C}" srcOrd="26" destOrd="0" presId="urn:microsoft.com/office/officeart/2005/8/layout/target3"/>
    <dgm:cxn modelId="{C11EE5DE-24DA-4297-A5FD-4D2B63D8E676}" type="presParOf" srcId="{29D3B79F-908B-4A07-97C9-9EEA13575D14}" destId="{E04BD92E-9BC1-41EC-84C1-23C0DABBEBCB}" srcOrd="2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D4D655-5B0A-44BB-918D-674E0869EAC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D6A9AC41-CD23-4254-B4D5-8A7BA5EADAB7}">
      <dgm:prSet custT="1"/>
      <dgm:spPr/>
      <dgm:t>
        <a:bodyPr/>
        <a:lstStyle/>
        <a:p>
          <a:pPr algn="ctr" rtl="0"/>
          <a:r>
            <a:rPr lang="ar-SA" sz="3200" b="1" dirty="0" smtClean="0"/>
            <a:t>الأسلوبية</a:t>
          </a:r>
          <a:r>
            <a:rPr lang="fr-FR" sz="3200" dirty="0" smtClean="0"/>
            <a:t/>
          </a:r>
          <a:br>
            <a:rPr lang="fr-FR" sz="3200" dirty="0" smtClean="0"/>
          </a:br>
          <a:endParaRPr lang="fr-FR" sz="3200" dirty="0"/>
        </a:p>
      </dgm:t>
    </dgm:pt>
    <dgm:pt modelId="{7480923C-105E-4BB1-AC18-D21BB40B3FEA}" type="parTrans" cxnId="{E318F07D-F8DA-46F1-8C76-A31F89E450CF}">
      <dgm:prSet/>
      <dgm:spPr/>
      <dgm:t>
        <a:bodyPr/>
        <a:lstStyle/>
        <a:p>
          <a:endParaRPr lang="fr-FR"/>
        </a:p>
      </dgm:t>
    </dgm:pt>
    <dgm:pt modelId="{273A5094-2823-413A-B4C4-291DAF471ADB}" type="sibTrans" cxnId="{E318F07D-F8DA-46F1-8C76-A31F89E450CF}">
      <dgm:prSet/>
      <dgm:spPr/>
      <dgm:t>
        <a:bodyPr/>
        <a:lstStyle/>
        <a:p>
          <a:endParaRPr lang="fr-FR"/>
        </a:p>
      </dgm:t>
    </dgm:pt>
    <dgm:pt modelId="{6B2C8C07-A793-4BFD-B50D-3528123B7EBE}" type="pres">
      <dgm:prSet presAssocID="{23D4D655-5B0A-44BB-918D-674E0869EAC0}" presName="linear" presStyleCnt="0">
        <dgm:presLayoutVars>
          <dgm:animLvl val="lvl"/>
          <dgm:resizeHandles val="exact"/>
        </dgm:presLayoutVars>
      </dgm:prSet>
      <dgm:spPr/>
    </dgm:pt>
    <dgm:pt modelId="{1FC16A84-4958-436D-8660-A1C39354B5D5}" type="pres">
      <dgm:prSet presAssocID="{D6A9AC41-CD23-4254-B4D5-8A7BA5EADAB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11E219F-4F53-429F-BB9F-7CBE6F37E2A6}" type="presOf" srcId="{23D4D655-5B0A-44BB-918D-674E0869EAC0}" destId="{6B2C8C07-A793-4BFD-B50D-3528123B7EBE}" srcOrd="0" destOrd="0" presId="urn:microsoft.com/office/officeart/2005/8/layout/vList2"/>
    <dgm:cxn modelId="{6FA22E44-41C0-4274-97C7-A926ACD124A1}" type="presOf" srcId="{D6A9AC41-CD23-4254-B4D5-8A7BA5EADAB7}" destId="{1FC16A84-4958-436D-8660-A1C39354B5D5}" srcOrd="0" destOrd="0" presId="urn:microsoft.com/office/officeart/2005/8/layout/vList2"/>
    <dgm:cxn modelId="{E318F07D-F8DA-46F1-8C76-A31F89E450CF}" srcId="{23D4D655-5B0A-44BB-918D-674E0869EAC0}" destId="{D6A9AC41-CD23-4254-B4D5-8A7BA5EADAB7}" srcOrd="0" destOrd="0" parTransId="{7480923C-105E-4BB1-AC18-D21BB40B3FEA}" sibTransId="{273A5094-2823-413A-B4C4-291DAF471ADB}"/>
    <dgm:cxn modelId="{0C39EBD3-C27A-4E31-A5F5-DF22EDD3D511}" type="presParOf" srcId="{6B2C8C07-A793-4BFD-B50D-3528123B7EBE}" destId="{1FC16A84-4958-436D-8660-A1C39354B5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10AB1-B35E-48A7-A97F-BFCEC10C9308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7AA48-0404-43B9-8856-BF7D31EEFE3E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أسئلة فهم</a:t>
          </a:r>
          <a:r>
            <a:rPr lang="fr-FR" sz="2000" b="1" kern="1200" dirty="0" smtClean="0"/>
            <a:t>:</a:t>
          </a:r>
          <a:endParaRPr lang="fr-FR" sz="2000" kern="1200" dirty="0"/>
        </a:p>
      </dsp:txBody>
      <dsp:txXfrm>
        <a:off x="2262981" y="0"/>
        <a:ext cx="5966618" cy="452595"/>
      </dsp:txXfrm>
    </dsp:sp>
    <dsp:sp modelId="{69407B30-6702-400C-B1F3-5B2DB89AEDD3}">
      <dsp:nvSpPr>
        <dsp:cNvPr id="0" name=""/>
        <dsp:cNvSpPr/>
      </dsp:nvSpPr>
      <dsp:spPr>
        <a:xfrm>
          <a:off x="339446" y="452595"/>
          <a:ext cx="3847069" cy="384706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AD86B1-618D-4EAD-9948-2D80A605027F}">
      <dsp:nvSpPr>
        <dsp:cNvPr id="0" name=""/>
        <dsp:cNvSpPr/>
      </dsp:nvSpPr>
      <dsp:spPr>
        <a:xfrm>
          <a:off x="2262981" y="452595"/>
          <a:ext cx="5966618" cy="38470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smtClean="0"/>
            <a:t>ما المقصود بالأسلوبية؟ </a:t>
          </a:r>
          <a:endParaRPr lang="fr-FR" sz="2000" kern="1200"/>
        </a:p>
      </dsp:txBody>
      <dsp:txXfrm>
        <a:off x="2262981" y="452595"/>
        <a:ext cx="5966618" cy="452595"/>
      </dsp:txXfrm>
    </dsp:sp>
    <dsp:sp modelId="{3F4F7BC4-BE76-42B8-BC4C-7E858F233155}">
      <dsp:nvSpPr>
        <dsp:cNvPr id="0" name=""/>
        <dsp:cNvSpPr/>
      </dsp:nvSpPr>
      <dsp:spPr>
        <a:xfrm>
          <a:off x="678893" y="905191"/>
          <a:ext cx="3168175" cy="316817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E242BF-133F-4F05-A9D8-DE88A187A04B}">
      <dsp:nvSpPr>
        <dsp:cNvPr id="0" name=""/>
        <dsp:cNvSpPr/>
      </dsp:nvSpPr>
      <dsp:spPr>
        <a:xfrm>
          <a:off x="2262981" y="905191"/>
          <a:ext cx="5966618" cy="316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smtClean="0"/>
            <a:t>ما هدف الدراسة الأسلوبية للنص؟ </a:t>
          </a:r>
          <a:endParaRPr lang="fr-FR" sz="2000" kern="1200"/>
        </a:p>
      </dsp:txBody>
      <dsp:txXfrm>
        <a:off x="2262981" y="905191"/>
        <a:ext cx="5966618" cy="452595"/>
      </dsp:txXfrm>
    </dsp:sp>
    <dsp:sp modelId="{4CCE8991-7C01-4ACB-B878-FDA3885302E4}">
      <dsp:nvSpPr>
        <dsp:cNvPr id="0" name=""/>
        <dsp:cNvSpPr/>
      </dsp:nvSpPr>
      <dsp:spPr>
        <a:xfrm>
          <a:off x="1018340" y="1357786"/>
          <a:ext cx="2489281" cy="248928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B01BA4-A43E-4389-8687-3F820BD07A5E}">
      <dsp:nvSpPr>
        <dsp:cNvPr id="0" name=""/>
        <dsp:cNvSpPr/>
      </dsp:nvSpPr>
      <dsp:spPr>
        <a:xfrm>
          <a:off x="2262981" y="1357786"/>
          <a:ext cx="5966618" cy="248928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🟡 </a:t>
          </a:r>
          <a:r>
            <a:rPr lang="ar-SA" sz="2000" b="1" kern="1200" dirty="0" smtClean="0"/>
            <a:t>أسئلة تحليل</a:t>
          </a:r>
          <a:r>
            <a:rPr lang="fr-FR" sz="2000" b="1" kern="1200" dirty="0" smtClean="0"/>
            <a:t>:</a:t>
          </a:r>
          <a:endParaRPr lang="fr-FR" sz="2000" kern="1200" dirty="0"/>
        </a:p>
      </dsp:txBody>
      <dsp:txXfrm>
        <a:off x="2262981" y="1357786"/>
        <a:ext cx="5966618" cy="452600"/>
      </dsp:txXfrm>
    </dsp:sp>
    <dsp:sp modelId="{D01753E7-8C7C-40BB-AF28-C48A9C14D489}">
      <dsp:nvSpPr>
        <dsp:cNvPr id="0" name=""/>
        <dsp:cNvSpPr/>
      </dsp:nvSpPr>
      <dsp:spPr>
        <a:xfrm>
          <a:off x="1357789" y="1810387"/>
          <a:ext cx="1810383" cy="181038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7AFADC-ED7D-4DEC-B39E-8C722F5437F2}">
      <dsp:nvSpPr>
        <dsp:cNvPr id="0" name=""/>
        <dsp:cNvSpPr/>
      </dsp:nvSpPr>
      <dsp:spPr>
        <a:xfrm>
          <a:off x="2262981" y="1810387"/>
          <a:ext cx="5966618" cy="18103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smtClean="0"/>
            <a:t>كيف تدرس الأسلوبية مستويات اللغة (الصوتي، التركيبي، الدلالي)؟ </a:t>
          </a:r>
          <a:endParaRPr lang="fr-FR" sz="2000" kern="1200"/>
        </a:p>
      </dsp:txBody>
      <dsp:txXfrm>
        <a:off x="2262981" y="1810387"/>
        <a:ext cx="5966618" cy="452595"/>
      </dsp:txXfrm>
    </dsp:sp>
    <dsp:sp modelId="{CA7B26FA-8DFE-4851-9611-7A7A5EC02583}">
      <dsp:nvSpPr>
        <dsp:cNvPr id="0" name=""/>
        <dsp:cNvSpPr/>
      </dsp:nvSpPr>
      <dsp:spPr>
        <a:xfrm>
          <a:off x="1697236" y="2262982"/>
          <a:ext cx="1131489" cy="113148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3E386-0779-4460-8FDC-08E5FAF7C414}">
      <dsp:nvSpPr>
        <dsp:cNvPr id="0" name=""/>
        <dsp:cNvSpPr/>
      </dsp:nvSpPr>
      <dsp:spPr>
        <a:xfrm>
          <a:off x="2262981" y="2262982"/>
          <a:ext cx="5966618" cy="1131489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🔴 </a:t>
          </a:r>
          <a:r>
            <a:rPr lang="ar-SA" sz="2000" b="1" kern="1200" dirty="0" smtClean="0"/>
            <a:t>أسئلة نقد</a:t>
          </a:r>
          <a:r>
            <a:rPr lang="fr-FR" sz="2000" b="1" kern="1200" dirty="0" smtClean="0"/>
            <a:t>:</a:t>
          </a:r>
          <a:endParaRPr lang="fr-FR" sz="2000" kern="1200" dirty="0"/>
        </a:p>
      </dsp:txBody>
      <dsp:txXfrm>
        <a:off x="2262981" y="2262982"/>
        <a:ext cx="5966618" cy="452595"/>
      </dsp:txXfrm>
    </dsp:sp>
    <dsp:sp modelId="{89640B72-04B2-40D4-B8FB-C12D68A8ED74}">
      <dsp:nvSpPr>
        <dsp:cNvPr id="0" name=""/>
        <dsp:cNvSpPr/>
      </dsp:nvSpPr>
      <dsp:spPr>
        <a:xfrm>
          <a:off x="2036683" y="2715578"/>
          <a:ext cx="452595" cy="45259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67DE4-DA7F-4311-9C6B-20FBDCDE4FDE}">
      <dsp:nvSpPr>
        <dsp:cNvPr id="0" name=""/>
        <dsp:cNvSpPr/>
      </dsp:nvSpPr>
      <dsp:spPr>
        <a:xfrm>
          <a:off x="2262981" y="2715578"/>
          <a:ext cx="5966618" cy="4525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smtClean="0"/>
            <a:t>ما حدود المنهج الأسلوبي؟ </a:t>
          </a:r>
          <a:endParaRPr lang="fr-FR" sz="2000" kern="1200"/>
        </a:p>
      </dsp:txBody>
      <dsp:txXfrm>
        <a:off x="2262981" y="2715578"/>
        <a:ext cx="5966618" cy="4525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C16A84-4958-436D-8660-A1C39354B5D5}">
      <dsp:nvSpPr>
        <dsp:cNvPr id="0" name=""/>
        <dsp:cNvSpPr/>
      </dsp:nvSpPr>
      <dsp:spPr>
        <a:xfrm>
          <a:off x="0" y="165"/>
          <a:ext cx="3672408" cy="11426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/>
            <a:t>الأسلوبية</a:t>
          </a:r>
          <a:r>
            <a:rPr lang="fr-FR" sz="3200" kern="1200" dirty="0" smtClean="0"/>
            <a:t/>
          </a:r>
          <a:br>
            <a:rPr lang="fr-FR" sz="3200" kern="1200" dirty="0" smtClean="0"/>
          </a:br>
          <a:endParaRPr lang="fr-FR" sz="3200" kern="1200" dirty="0"/>
        </a:p>
      </dsp:txBody>
      <dsp:txXfrm>
        <a:off x="55781" y="55946"/>
        <a:ext cx="3560846" cy="1031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28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70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17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35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405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98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44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888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61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36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38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AF188-95CF-48CF-A42D-3B13767AC23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396C8-83BE-41AD-B984-D0AD22E0DD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07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0474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488871967"/>
              </p:ext>
            </p:extLst>
          </p:nvPr>
        </p:nvGraphicFramePr>
        <p:xfrm>
          <a:off x="2555776" y="274638"/>
          <a:ext cx="3672408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9296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ATLAS PC</dc:creator>
  <cp:lastModifiedBy>ATLAS PC</cp:lastModifiedBy>
  <cp:revision>1</cp:revision>
  <dcterms:created xsi:type="dcterms:W3CDTF">2026-04-03T12:30:36Z</dcterms:created>
  <dcterms:modified xsi:type="dcterms:W3CDTF">2026-04-03T12:31:21Z</dcterms:modified>
</cp:coreProperties>
</file>