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C950D-D3AF-4F74-9C36-5E33CE229B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6D04743-F7B7-48BE-B513-5139532257A0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ar-SA" b="1" dirty="0" smtClean="0"/>
            <a:t>البنيوية</a:t>
          </a:r>
          <a:endParaRPr lang="fr-FR" dirty="0"/>
        </a:p>
      </dgm:t>
    </dgm:pt>
    <dgm:pt modelId="{CC2F2635-2C5C-4046-8D77-C18804ECD78C}" type="parTrans" cxnId="{0C502CDC-AFC1-484E-945C-35C623D52434}">
      <dgm:prSet/>
      <dgm:spPr/>
      <dgm:t>
        <a:bodyPr/>
        <a:lstStyle/>
        <a:p>
          <a:endParaRPr lang="fr-FR"/>
        </a:p>
      </dgm:t>
    </dgm:pt>
    <dgm:pt modelId="{7F91C4CB-9030-4CB0-88DA-5E09ED3062DB}" type="sibTrans" cxnId="{0C502CDC-AFC1-484E-945C-35C623D52434}">
      <dgm:prSet/>
      <dgm:spPr/>
      <dgm:t>
        <a:bodyPr/>
        <a:lstStyle/>
        <a:p>
          <a:endParaRPr lang="fr-FR"/>
        </a:p>
      </dgm:t>
    </dgm:pt>
    <dgm:pt modelId="{0EC7FB13-A9BE-4CD6-9AE3-860962CB541A}" type="pres">
      <dgm:prSet presAssocID="{716C950D-D3AF-4F74-9C36-5E33CE229BB5}" presName="linear" presStyleCnt="0">
        <dgm:presLayoutVars>
          <dgm:animLvl val="lvl"/>
          <dgm:resizeHandles val="exact"/>
        </dgm:presLayoutVars>
      </dgm:prSet>
      <dgm:spPr/>
    </dgm:pt>
    <dgm:pt modelId="{31A8D28D-BA62-435E-969D-B9D3075427CB}" type="pres">
      <dgm:prSet presAssocID="{66D04743-F7B7-48BE-B513-5139532257A0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C502CDC-AFC1-484E-945C-35C623D52434}" srcId="{716C950D-D3AF-4F74-9C36-5E33CE229BB5}" destId="{66D04743-F7B7-48BE-B513-5139532257A0}" srcOrd="0" destOrd="0" parTransId="{CC2F2635-2C5C-4046-8D77-C18804ECD78C}" sibTransId="{7F91C4CB-9030-4CB0-88DA-5E09ED3062DB}"/>
    <dgm:cxn modelId="{D40F6DB2-E8D0-4D42-AA8A-2EEB26CC62B3}" type="presOf" srcId="{66D04743-F7B7-48BE-B513-5139532257A0}" destId="{31A8D28D-BA62-435E-969D-B9D3075427CB}" srcOrd="0" destOrd="0" presId="urn:microsoft.com/office/officeart/2005/8/layout/vList2"/>
    <dgm:cxn modelId="{0D4E049A-75D3-42FD-8E38-D8B106DD1FEF}" type="presOf" srcId="{716C950D-D3AF-4F74-9C36-5E33CE229BB5}" destId="{0EC7FB13-A9BE-4CD6-9AE3-860962CB541A}" srcOrd="0" destOrd="0" presId="urn:microsoft.com/office/officeart/2005/8/layout/vList2"/>
    <dgm:cxn modelId="{374874F4-561F-402F-94DC-F5D46F48B060}" type="presParOf" srcId="{0EC7FB13-A9BE-4CD6-9AE3-860962CB541A}" destId="{31A8D28D-BA62-435E-969D-B9D3075427C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708A4E-9094-47E6-8409-BA2B269E5709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F70DECBC-A1A3-4788-BB2F-21AA3643F0DD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/>
            <a:t>أسئلة فهم</a:t>
          </a:r>
          <a:r>
            <a:rPr lang="fr-FR" b="1" dirty="0" smtClean="0"/>
            <a:t>:</a:t>
          </a:r>
          <a:endParaRPr lang="fr-FR" dirty="0"/>
        </a:p>
      </dgm:t>
    </dgm:pt>
    <dgm:pt modelId="{DE924974-108C-4676-BF9B-1365D8D82E6F}" type="parTrans" cxnId="{D7F40418-2DE9-44FB-BE28-2CEE8929891A}">
      <dgm:prSet/>
      <dgm:spPr/>
      <dgm:t>
        <a:bodyPr/>
        <a:lstStyle/>
        <a:p>
          <a:endParaRPr lang="fr-FR"/>
        </a:p>
      </dgm:t>
    </dgm:pt>
    <dgm:pt modelId="{2CF8C96A-5AF0-4B7B-95D6-FA37A6BD1A11}" type="sibTrans" cxnId="{D7F40418-2DE9-44FB-BE28-2CEE8929891A}">
      <dgm:prSet/>
      <dgm:spPr/>
      <dgm:t>
        <a:bodyPr/>
        <a:lstStyle/>
        <a:p>
          <a:endParaRPr lang="fr-FR"/>
        </a:p>
      </dgm:t>
    </dgm:pt>
    <dgm:pt modelId="{AB03C524-6D12-4E58-9218-8315C35801C5}">
      <dgm:prSet/>
      <dgm:spPr/>
      <dgm:t>
        <a:bodyPr/>
        <a:lstStyle/>
        <a:p>
          <a:pPr rtl="1"/>
          <a:r>
            <a:rPr lang="ar-SA" dirty="0" smtClean="0"/>
            <a:t>ما المقصود بالمنهج البنيوي؟ </a:t>
          </a:r>
          <a:endParaRPr lang="fr-FR" dirty="0"/>
        </a:p>
      </dgm:t>
    </dgm:pt>
    <dgm:pt modelId="{1D03A609-9619-40AE-8656-E438EFB49117}" type="parTrans" cxnId="{16CE2ED5-A308-4544-A70A-78DD1B7C123B}">
      <dgm:prSet/>
      <dgm:spPr/>
      <dgm:t>
        <a:bodyPr/>
        <a:lstStyle/>
        <a:p>
          <a:endParaRPr lang="fr-FR"/>
        </a:p>
      </dgm:t>
    </dgm:pt>
    <dgm:pt modelId="{EDED6A8C-062E-4C1E-9625-BE8A2B074D00}" type="sibTrans" cxnId="{16CE2ED5-A308-4544-A70A-78DD1B7C123B}">
      <dgm:prSet/>
      <dgm:spPr/>
      <dgm:t>
        <a:bodyPr/>
        <a:lstStyle/>
        <a:p>
          <a:endParaRPr lang="fr-FR"/>
        </a:p>
      </dgm:t>
    </dgm:pt>
    <dgm:pt modelId="{8EF50586-E8B8-48DB-A934-C6D204042C16}">
      <dgm:prSet/>
      <dgm:spPr/>
      <dgm:t>
        <a:bodyPr/>
        <a:lstStyle/>
        <a:p>
          <a:pPr rtl="1"/>
          <a:r>
            <a:rPr lang="ar-SA" smtClean="0"/>
            <a:t>ما علاقة البنيوية باللسانيات؟ </a:t>
          </a:r>
          <a:endParaRPr lang="fr-FR"/>
        </a:p>
      </dgm:t>
    </dgm:pt>
    <dgm:pt modelId="{52DFDC1A-4EB4-4195-BCAD-96444D3D238A}" type="parTrans" cxnId="{24992D3A-145F-4096-AC1C-322B045DA62F}">
      <dgm:prSet/>
      <dgm:spPr/>
      <dgm:t>
        <a:bodyPr/>
        <a:lstStyle/>
        <a:p>
          <a:endParaRPr lang="fr-FR"/>
        </a:p>
      </dgm:t>
    </dgm:pt>
    <dgm:pt modelId="{6CA6B60B-BBDE-49E3-9B2E-5747516589DE}" type="sibTrans" cxnId="{24992D3A-145F-4096-AC1C-322B045DA62F}">
      <dgm:prSet/>
      <dgm:spPr/>
      <dgm:t>
        <a:bodyPr/>
        <a:lstStyle/>
        <a:p>
          <a:endParaRPr lang="fr-FR"/>
        </a:p>
      </dgm:t>
    </dgm:pt>
    <dgm:pt modelId="{FC8FEF0D-4FA9-46D0-A4AC-FDC9D5D0E95F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🟡 </a:t>
          </a:r>
          <a:r>
            <a:rPr lang="ar-SA" b="1" dirty="0" smtClean="0"/>
            <a:t>أسئلة تحليل</a:t>
          </a:r>
          <a:r>
            <a:rPr lang="fr-FR" b="1" dirty="0" smtClean="0"/>
            <a:t>:</a:t>
          </a:r>
          <a:endParaRPr lang="fr-FR" dirty="0"/>
        </a:p>
      </dgm:t>
    </dgm:pt>
    <dgm:pt modelId="{6977AED0-48C5-44C0-860B-E19306E9A1B2}" type="parTrans" cxnId="{D16C2D3C-8646-4A4B-B9FC-F9775AF03515}">
      <dgm:prSet/>
      <dgm:spPr/>
      <dgm:t>
        <a:bodyPr/>
        <a:lstStyle/>
        <a:p>
          <a:endParaRPr lang="fr-FR"/>
        </a:p>
      </dgm:t>
    </dgm:pt>
    <dgm:pt modelId="{D7EBAC39-3C1B-4868-A8C5-E8F2773A5EDF}" type="sibTrans" cxnId="{D16C2D3C-8646-4A4B-B9FC-F9775AF03515}">
      <dgm:prSet/>
      <dgm:spPr/>
      <dgm:t>
        <a:bodyPr/>
        <a:lstStyle/>
        <a:p>
          <a:endParaRPr lang="fr-FR"/>
        </a:p>
      </dgm:t>
    </dgm:pt>
    <dgm:pt modelId="{2AB10F6E-361B-434F-93EA-017C7441CBF8}">
      <dgm:prSet/>
      <dgm:spPr/>
      <dgm:t>
        <a:bodyPr/>
        <a:lstStyle/>
        <a:p>
          <a:pPr rtl="1"/>
          <a:r>
            <a:rPr lang="ar-SA" smtClean="0"/>
            <a:t>لماذا ترفض البنيوية الاعتماد على السياق الخارجي؟ </a:t>
          </a:r>
          <a:endParaRPr lang="fr-FR"/>
        </a:p>
      </dgm:t>
    </dgm:pt>
    <dgm:pt modelId="{AEDCF9E8-D596-4785-A60D-EE58EFF541D5}" type="parTrans" cxnId="{2058C800-467E-49A0-A230-920ECB6C9B97}">
      <dgm:prSet/>
      <dgm:spPr/>
      <dgm:t>
        <a:bodyPr/>
        <a:lstStyle/>
        <a:p>
          <a:endParaRPr lang="fr-FR"/>
        </a:p>
      </dgm:t>
    </dgm:pt>
    <dgm:pt modelId="{6D435901-87CB-4B75-B970-E3688FB08F93}" type="sibTrans" cxnId="{2058C800-467E-49A0-A230-920ECB6C9B97}">
      <dgm:prSet/>
      <dgm:spPr/>
      <dgm:t>
        <a:bodyPr/>
        <a:lstStyle/>
        <a:p>
          <a:endParaRPr lang="fr-FR"/>
        </a:p>
      </dgm:t>
    </dgm:pt>
    <dgm:pt modelId="{F0313F03-1E2B-435D-B4BB-CF7D70A7847E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🔴 </a:t>
          </a:r>
          <a:r>
            <a:rPr lang="ar-SA" b="1" dirty="0" smtClean="0"/>
            <a:t>أسئلة نقد</a:t>
          </a:r>
          <a:r>
            <a:rPr lang="fr-FR" b="1" dirty="0" smtClean="0"/>
            <a:t>:</a:t>
          </a:r>
          <a:endParaRPr lang="fr-FR" dirty="0"/>
        </a:p>
      </dgm:t>
    </dgm:pt>
    <dgm:pt modelId="{F41DF12F-2747-4DCD-A464-72B5BE5648FD}" type="parTrans" cxnId="{531A797C-349B-47B2-BBD9-1C7AA7BDB707}">
      <dgm:prSet/>
      <dgm:spPr/>
      <dgm:t>
        <a:bodyPr/>
        <a:lstStyle/>
        <a:p>
          <a:endParaRPr lang="fr-FR"/>
        </a:p>
      </dgm:t>
    </dgm:pt>
    <dgm:pt modelId="{F2532D7A-B0EE-4406-8BB8-EF5114BA2818}" type="sibTrans" cxnId="{531A797C-349B-47B2-BBD9-1C7AA7BDB707}">
      <dgm:prSet/>
      <dgm:spPr/>
      <dgm:t>
        <a:bodyPr/>
        <a:lstStyle/>
        <a:p>
          <a:endParaRPr lang="fr-FR"/>
        </a:p>
      </dgm:t>
    </dgm:pt>
    <dgm:pt modelId="{58D77014-BA39-4FF0-8F3C-E2A4FE1939EE}">
      <dgm:prSet/>
      <dgm:spPr/>
      <dgm:t>
        <a:bodyPr/>
        <a:lstStyle/>
        <a:p>
          <a:pPr rtl="1"/>
          <a:r>
            <a:rPr lang="ar-SA" smtClean="0"/>
            <a:t>ما أهم الانتقادات الموجهة للبنيوية؟ </a:t>
          </a:r>
          <a:endParaRPr lang="fr-FR"/>
        </a:p>
      </dgm:t>
    </dgm:pt>
    <dgm:pt modelId="{4995AC7B-015D-44B7-B78B-E414E1C38375}" type="parTrans" cxnId="{52413ED9-F004-4752-A4C4-A7835D7308F1}">
      <dgm:prSet/>
      <dgm:spPr/>
      <dgm:t>
        <a:bodyPr/>
        <a:lstStyle/>
        <a:p>
          <a:endParaRPr lang="fr-FR"/>
        </a:p>
      </dgm:t>
    </dgm:pt>
    <dgm:pt modelId="{0904E581-31AE-4D75-8862-9C105BF3F672}" type="sibTrans" cxnId="{52413ED9-F004-4752-A4C4-A7835D7308F1}">
      <dgm:prSet/>
      <dgm:spPr/>
      <dgm:t>
        <a:bodyPr/>
        <a:lstStyle/>
        <a:p>
          <a:endParaRPr lang="fr-FR"/>
        </a:p>
      </dgm:t>
    </dgm:pt>
    <dgm:pt modelId="{16AE0612-D450-462D-A161-8104116ACAAC}" type="pres">
      <dgm:prSet presAssocID="{86708A4E-9094-47E6-8409-BA2B269E5709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9D807CC6-A11A-4943-B8CC-C5C09305A096}" type="pres">
      <dgm:prSet presAssocID="{F70DECBC-A1A3-4788-BB2F-21AA3643F0DD}" presName="circle1" presStyleLbl="node1" presStyleIdx="0" presStyleCnt="7"/>
      <dgm:spPr/>
    </dgm:pt>
    <dgm:pt modelId="{6A1496F3-A75C-45CA-AC4F-074AC0E28D96}" type="pres">
      <dgm:prSet presAssocID="{F70DECBC-A1A3-4788-BB2F-21AA3643F0DD}" presName="space" presStyleCnt="0"/>
      <dgm:spPr/>
    </dgm:pt>
    <dgm:pt modelId="{EE89FBF4-07F1-48CA-95F7-976F0C5C8BD9}" type="pres">
      <dgm:prSet presAssocID="{F70DECBC-A1A3-4788-BB2F-21AA3643F0DD}" presName="rect1" presStyleLbl="alignAcc1" presStyleIdx="0" presStyleCnt="7"/>
      <dgm:spPr/>
    </dgm:pt>
    <dgm:pt modelId="{C67E802E-A043-4AF0-85D7-6A1391C9F9C5}" type="pres">
      <dgm:prSet presAssocID="{AB03C524-6D12-4E58-9218-8315C35801C5}" presName="vertSpace2" presStyleLbl="node1" presStyleIdx="0" presStyleCnt="7"/>
      <dgm:spPr/>
    </dgm:pt>
    <dgm:pt modelId="{C546973C-1488-4171-A455-EFC3AFAF3EDE}" type="pres">
      <dgm:prSet presAssocID="{AB03C524-6D12-4E58-9218-8315C35801C5}" presName="circle2" presStyleLbl="node1" presStyleIdx="1" presStyleCnt="7"/>
      <dgm:spPr/>
    </dgm:pt>
    <dgm:pt modelId="{BC9F333F-B460-49DA-84E7-D1B574C29418}" type="pres">
      <dgm:prSet presAssocID="{AB03C524-6D12-4E58-9218-8315C35801C5}" presName="rect2" presStyleLbl="alignAcc1" presStyleIdx="1" presStyleCnt="7"/>
      <dgm:spPr/>
    </dgm:pt>
    <dgm:pt modelId="{0E0B68CC-5FFF-4964-B913-3E3559CF774F}" type="pres">
      <dgm:prSet presAssocID="{8EF50586-E8B8-48DB-A934-C6D204042C16}" presName="vertSpace3" presStyleLbl="node1" presStyleIdx="1" presStyleCnt="7"/>
      <dgm:spPr/>
    </dgm:pt>
    <dgm:pt modelId="{2A1C16AF-572E-46F8-995E-329E7B88349E}" type="pres">
      <dgm:prSet presAssocID="{8EF50586-E8B8-48DB-A934-C6D204042C16}" presName="circle3" presStyleLbl="node1" presStyleIdx="2" presStyleCnt="7"/>
      <dgm:spPr/>
    </dgm:pt>
    <dgm:pt modelId="{8A45BBDE-9051-4A13-8FCB-DFD7B088B36D}" type="pres">
      <dgm:prSet presAssocID="{8EF50586-E8B8-48DB-A934-C6D204042C16}" presName="rect3" presStyleLbl="alignAcc1" presStyleIdx="2" presStyleCnt="7"/>
      <dgm:spPr/>
    </dgm:pt>
    <dgm:pt modelId="{D6EB32EE-D1F5-4B8C-8429-D4DCD5DC8562}" type="pres">
      <dgm:prSet presAssocID="{FC8FEF0D-4FA9-46D0-A4AC-FDC9D5D0E95F}" presName="vertSpace4" presStyleLbl="node1" presStyleIdx="2" presStyleCnt="7"/>
      <dgm:spPr/>
    </dgm:pt>
    <dgm:pt modelId="{88408980-9954-491E-A6A2-F0FC508C6ABD}" type="pres">
      <dgm:prSet presAssocID="{FC8FEF0D-4FA9-46D0-A4AC-FDC9D5D0E95F}" presName="circle4" presStyleLbl="node1" presStyleIdx="3" presStyleCnt="7"/>
      <dgm:spPr/>
    </dgm:pt>
    <dgm:pt modelId="{CDFDB43A-2C5B-49C1-9D1E-260E3A0A135F}" type="pres">
      <dgm:prSet presAssocID="{FC8FEF0D-4FA9-46D0-A4AC-FDC9D5D0E95F}" presName="rect4" presStyleLbl="alignAcc1" presStyleIdx="3" presStyleCnt="7"/>
      <dgm:spPr/>
    </dgm:pt>
    <dgm:pt modelId="{2245BDB1-8C23-4664-AABB-0979A7687BEF}" type="pres">
      <dgm:prSet presAssocID="{2AB10F6E-361B-434F-93EA-017C7441CBF8}" presName="vertSpace5" presStyleLbl="node1" presStyleIdx="3" presStyleCnt="7"/>
      <dgm:spPr/>
    </dgm:pt>
    <dgm:pt modelId="{3BA7886E-F626-47BD-8041-55F484B01646}" type="pres">
      <dgm:prSet presAssocID="{2AB10F6E-361B-434F-93EA-017C7441CBF8}" presName="circle5" presStyleLbl="node1" presStyleIdx="4" presStyleCnt="7"/>
      <dgm:spPr/>
    </dgm:pt>
    <dgm:pt modelId="{0459C68F-F7AE-4444-88B7-793C9D46A98A}" type="pres">
      <dgm:prSet presAssocID="{2AB10F6E-361B-434F-93EA-017C7441CBF8}" presName="rect5" presStyleLbl="alignAcc1" presStyleIdx="4" presStyleCnt="7"/>
      <dgm:spPr/>
    </dgm:pt>
    <dgm:pt modelId="{89EC1925-CDB8-46A6-B51F-B063D23A327F}" type="pres">
      <dgm:prSet presAssocID="{F0313F03-1E2B-435D-B4BB-CF7D70A7847E}" presName="vertSpace6" presStyleLbl="node1" presStyleIdx="4" presStyleCnt="7"/>
      <dgm:spPr/>
    </dgm:pt>
    <dgm:pt modelId="{5D157F4B-C740-4AEA-8C44-F781E9A2F268}" type="pres">
      <dgm:prSet presAssocID="{F0313F03-1E2B-435D-B4BB-CF7D70A7847E}" presName="circle6" presStyleLbl="node1" presStyleIdx="5" presStyleCnt="7"/>
      <dgm:spPr/>
    </dgm:pt>
    <dgm:pt modelId="{1ADD2022-A69E-48B8-970B-A5DB96B74FE4}" type="pres">
      <dgm:prSet presAssocID="{F0313F03-1E2B-435D-B4BB-CF7D70A7847E}" presName="rect6" presStyleLbl="alignAcc1" presStyleIdx="5" presStyleCnt="7"/>
      <dgm:spPr/>
    </dgm:pt>
    <dgm:pt modelId="{899BC61A-2DD3-48DE-AA21-3B98921B7558}" type="pres">
      <dgm:prSet presAssocID="{58D77014-BA39-4FF0-8F3C-E2A4FE1939EE}" presName="vertSpace7" presStyleLbl="node1" presStyleIdx="5" presStyleCnt="7"/>
      <dgm:spPr/>
    </dgm:pt>
    <dgm:pt modelId="{8E5B1DEB-9782-43FD-BC07-4BB2B60F4539}" type="pres">
      <dgm:prSet presAssocID="{58D77014-BA39-4FF0-8F3C-E2A4FE1939EE}" presName="circle7" presStyleLbl="node1" presStyleIdx="6" presStyleCnt="7"/>
      <dgm:spPr/>
    </dgm:pt>
    <dgm:pt modelId="{AB99AAD6-B438-42E2-9CD5-D9F596226FC7}" type="pres">
      <dgm:prSet presAssocID="{58D77014-BA39-4FF0-8F3C-E2A4FE1939EE}" presName="rect7" presStyleLbl="alignAcc1" presStyleIdx="6" presStyleCnt="7"/>
      <dgm:spPr/>
    </dgm:pt>
    <dgm:pt modelId="{AEF9C0D5-A3B7-4902-9113-B7C72C35FC66}" type="pres">
      <dgm:prSet presAssocID="{F70DECBC-A1A3-4788-BB2F-21AA3643F0DD}" presName="rect1ParTxNoCh" presStyleLbl="alignAcc1" presStyleIdx="6" presStyleCnt="7">
        <dgm:presLayoutVars>
          <dgm:chMax val="1"/>
          <dgm:bulletEnabled val="1"/>
        </dgm:presLayoutVars>
      </dgm:prSet>
      <dgm:spPr/>
    </dgm:pt>
    <dgm:pt modelId="{FA485E64-C5E1-4FAB-9589-19B8F946FCEF}" type="pres">
      <dgm:prSet presAssocID="{AB03C524-6D12-4E58-9218-8315C35801C5}" presName="rect2ParTxNoCh" presStyleLbl="alignAcc1" presStyleIdx="6" presStyleCnt="7">
        <dgm:presLayoutVars>
          <dgm:chMax val="1"/>
          <dgm:bulletEnabled val="1"/>
        </dgm:presLayoutVars>
      </dgm:prSet>
      <dgm:spPr/>
    </dgm:pt>
    <dgm:pt modelId="{7E3511AD-FD2A-4688-B9EE-5D5DF77A5054}" type="pres">
      <dgm:prSet presAssocID="{8EF50586-E8B8-48DB-A934-C6D204042C16}" presName="rect3ParTxNoCh" presStyleLbl="alignAcc1" presStyleIdx="6" presStyleCnt="7">
        <dgm:presLayoutVars>
          <dgm:chMax val="1"/>
          <dgm:bulletEnabled val="1"/>
        </dgm:presLayoutVars>
      </dgm:prSet>
      <dgm:spPr/>
    </dgm:pt>
    <dgm:pt modelId="{844B8950-F72E-4F53-96A5-602DE809E581}" type="pres">
      <dgm:prSet presAssocID="{FC8FEF0D-4FA9-46D0-A4AC-FDC9D5D0E95F}" presName="rect4ParTxNoCh" presStyleLbl="alignAcc1" presStyleIdx="6" presStyleCnt="7">
        <dgm:presLayoutVars>
          <dgm:chMax val="1"/>
          <dgm:bulletEnabled val="1"/>
        </dgm:presLayoutVars>
      </dgm:prSet>
      <dgm:spPr/>
    </dgm:pt>
    <dgm:pt modelId="{C227BA7D-226E-49FF-9F3D-1E812B182BC1}" type="pres">
      <dgm:prSet presAssocID="{2AB10F6E-361B-434F-93EA-017C7441CBF8}" presName="rect5ParTxNoCh" presStyleLbl="alignAcc1" presStyleIdx="6" presStyleCnt="7">
        <dgm:presLayoutVars>
          <dgm:chMax val="1"/>
          <dgm:bulletEnabled val="1"/>
        </dgm:presLayoutVars>
      </dgm:prSet>
      <dgm:spPr/>
    </dgm:pt>
    <dgm:pt modelId="{F546A0C7-6082-4043-8BAE-654B773B0F0F}" type="pres">
      <dgm:prSet presAssocID="{F0313F03-1E2B-435D-B4BB-CF7D70A7847E}" presName="rect6ParTxNoCh" presStyleLbl="alignAcc1" presStyleIdx="6" presStyleCnt="7">
        <dgm:presLayoutVars>
          <dgm:chMax val="1"/>
          <dgm:bulletEnabled val="1"/>
        </dgm:presLayoutVars>
      </dgm:prSet>
      <dgm:spPr/>
    </dgm:pt>
    <dgm:pt modelId="{DF47847C-646A-4152-B9D1-C16B416294E6}" type="pres">
      <dgm:prSet presAssocID="{58D77014-BA39-4FF0-8F3C-E2A4FE1939EE}" presName="rect7ParTxNoCh" presStyleLbl="alignAcc1" presStyleIdx="6" presStyleCnt="7">
        <dgm:presLayoutVars>
          <dgm:chMax val="1"/>
          <dgm:bulletEnabled val="1"/>
        </dgm:presLayoutVars>
      </dgm:prSet>
      <dgm:spPr/>
    </dgm:pt>
  </dgm:ptLst>
  <dgm:cxnLst>
    <dgm:cxn modelId="{CF3F3326-92F5-4CAF-8688-7A06B389B30E}" type="presOf" srcId="{F0313F03-1E2B-435D-B4BB-CF7D70A7847E}" destId="{F546A0C7-6082-4043-8BAE-654B773B0F0F}" srcOrd="1" destOrd="0" presId="urn:microsoft.com/office/officeart/2005/8/layout/target3"/>
    <dgm:cxn modelId="{CC039019-2C17-4D1C-B2BB-27647A1B6141}" type="presOf" srcId="{AB03C524-6D12-4E58-9218-8315C35801C5}" destId="{FA485E64-C5E1-4FAB-9589-19B8F946FCEF}" srcOrd="1" destOrd="0" presId="urn:microsoft.com/office/officeart/2005/8/layout/target3"/>
    <dgm:cxn modelId="{05C4E6BE-FCCA-4DD5-8A73-9324074A5C4B}" type="presOf" srcId="{86708A4E-9094-47E6-8409-BA2B269E5709}" destId="{16AE0612-D450-462D-A161-8104116ACAAC}" srcOrd="0" destOrd="0" presId="urn:microsoft.com/office/officeart/2005/8/layout/target3"/>
    <dgm:cxn modelId="{52413ED9-F004-4752-A4C4-A7835D7308F1}" srcId="{86708A4E-9094-47E6-8409-BA2B269E5709}" destId="{58D77014-BA39-4FF0-8F3C-E2A4FE1939EE}" srcOrd="6" destOrd="0" parTransId="{4995AC7B-015D-44B7-B78B-E414E1C38375}" sibTransId="{0904E581-31AE-4D75-8862-9C105BF3F672}"/>
    <dgm:cxn modelId="{D08FC505-2CB0-4D58-81CE-04AD2B12EBC6}" type="presOf" srcId="{8EF50586-E8B8-48DB-A934-C6D204042C16}" destId="{8A45BBDE-9051-4A13-8FCB-DFD7B088B36D}" srcOrd="0" destOrd="0" presId="urn:microsoft.com/office/officeart/2005/8/layout/target3"/>
    <dgm:cxn modelId="{353D5F43-5E23-444A-9152-DF43AFC236F6}" type="presOf" srcId="{8EF50586-E8B8-48DB-A934-C6D204042C16}" destId="{7E3511AD-FD2A-4688-B9EE-5D5DF77A5054}" srcOrd="1" destOrd="0" presId="urn:microsoft.com/office/officeart/2005/8/layout/target3"/>
    <dgm:cxn modelId="{A6515611-73A2-4212-B0CC-972690C01250}" type="presOf" srcId="{2AB10F6E-361B-434F-93EA-017C7441CBF8}" destId="{C227BA7D-226E-49FF-9F3D-1E812B182BC1}" srcOrd="1" destOrd="0" presId="urn:microsoft.com/office/officeart/2005/8/layout/target3"/>
    <dgm:cxn modelId="{AD044F90-4A4D-425C-9BA2-1F91AAE445A0}" type="presOf" srcId="{F0313F03-1E2B-435D-B4BB-CF7D70A7847E}" destId="{1ADD2022-A69E-48B8-970B-A5DB96B74FE4}" srcOrd="0" destOrd="0" presId="urn:microsoft.com/office/officeart/2005/8/layout/target3"/>
    <dgm:cxn modelId="{D16C2D3C-8646-4A4B-B9FC-F9775AF03515}" srcId="{86708A4E-9094-47E6-8409-BA2B269E5709}" destId="{FC8FEF0D-4FA9-46D0-A4AC-FDC9D5D0E95F}" srcOrd="3" destOrd="0" parTransId="{6977AED0-48C5-44C0-860B-E19306E9A1B2}" sibTransId="{D7EBAC39-3C1B-4868-A8C5-E8F2773A5EDF}"/>
    <dgm:cxn modelId="{16CE2ED5-A308-4544-A70A-78DD1B7C123B}" srcId="{86708A4E-9094-47E6-8409-BA2B269E5709}" destId="{AB03C524-6D12-4E58-9218-8315C35801C5}" srcOrd="1" destOrd="0" parTransId="{1D03A609-9619-40AE-8656-E438EFB49117}" sibTransId="{EDED6A8C-062E-4C1E-9625-BE8A2B074D00}"/>
    <dgm:cxn modelId="{5FA75DBA-A456-4C1D-9AC5-CAACB47FA2B2}" type="presOf" srcId="{F70DECBC-A1A3-4788-BB2F-21AA3643F0DD}" destId="{AEF9C0D5-A3B7-4902-9113-B7C72C35FC66}" srcOrd="1" destOrd="0" presId="urn:microsoft.com/office/officeart/2005/8/layout/target3"/>
    <dgm:cxn modelId="{AA5A2E94-7A5B-401D-98CB-DFD3DDE78B75}" type="presOf" srcId="{2AB10F6E-361B-434F-93EA-017C7441CBF8}" destId="{0459C68F-F7AE-4444-88B7-793C9D46A98A}" srcOrd="0" destOrd="0" presId="urn:microsoft.com/office/officeart/2005/8/layout/target3"/>
    <dgm:cxn modelId="{DCF6426E-061D-4AAC-8E1B-75F51A908806}" type="presOf" srcId="{FC8FEF0D-4FA9-46D0-A4AC-FDC9D5D0E95F}" destId="{844B8950-F72E-4F53-96A5-602DE809E581}" srcOrd="1" destOrd="0" presId="urn:microsoft.com/office/officeart/2005/8/layout/target3"/>
    <dgm:cxn modelId="{00B97091-FFE7-4544-97E7-E2BC1DC9CCDB}" type="presOf" srcId="{AB03C524-6D12-4E58-9218-8315C35801C5}" destId="{BC9F333F-B460-49DA-84E7-D1B574C29418}" srcOrd="0" destOrd="0" presId="urn:microsoft.com/office/officeart/2005/8/layout/target3"/>
    <dgm:cxn modelId="{D7F40418-2DE9-44FB-BE28-2CEE8929891A}" srcId="{86708A4E-9094-47E6-8409-BA2B269E5709}" destId="{F70DECBC-A1A3-4788-BB2F-21AA3643F0DD}" srcOrd="0" destOrd="0" parTransId="{DE924974-108C-4676-BF9B-1365D8D82E6F}" sibTransId="{2CF8C96A-5AF0-4B7B-95D6-FA37A6BD1A11}"/>
    <dgm:cxn modelId="{560D36E3-1DCD-474A-9EE0-0C031AAA2153}" type="presOf" srcId="{58D77014-BA39-4FF0-8F3C-E2A4FE1939EE}" destId="{DF47847C-646A-4152-B9D1-C16B416294E6}" srcOrd="1" destOrd="0" presId="urn:microsoft.com/office/officeart/2005/8/layout/target3"/>
    <dgm:cxn modelId="{53014598-1FD6-4BBC-AF8F-B029669506AE}" type="presOf" srcId="{FC8FEF0D-4FA9-46D0-A4AC-FDC9D5D0E95F}" destId="{CDFDB43A-2C5B-49C1-9D1E-260E3A0A135F}" srcOrd="0" destOrd="0" presId="urn:microsoft.com/office/officeart/2005/8/layout/target3"/>
    <dgm:cxn modelId="{1AE82FEC-F08D-4378-BBE7-F29FD5B5445E}" type="presOf" srcId="{F70DECBC-A1A3-4788-BB2F-21AA3643F0DD}" destId="{EE89FBF4-07F1-48CA-95F7-976F0C5C8BD9}" srcOrd="0" destOrd="0" presId="urn:microsoft.com/office/officeart/2005/8/layout/target3"/>
    <dgm:cxn modelId="{531A797C-349B-47B2-BBD9-1C7AA7BDB707}" srcId="{86708A4E-9094-47E6-8409-BA2B269E5709}" destId="{F0313F03-1E2B-435D-B4BB-CF7D70A7847E}" srcOrd="5" destOrd="0" parTransId="{F41DF12F-2747-4DCD-A464-72B5BE5648FD}" sibTransId="{F2532D7A-B0EE-4406-8BB8-EF5114BA2818}"/>
    <dgm:cxn modelId="{5732F1C7-DE81-4AD3-9FA1-207671964186}" type="presOf" srcId="{58D77014-BA39-4FF0-8F3C-E2A4FE1939EE}" destId="{AB99AAD6-B438-42E2-9CD5-D9F596226FC7}" srcOrd="0" destOrd="0" presId="urn:microsoft.com/office/officeart/2005/8/layout/target3"/>
    <dgm:cxn modelId="{24992D3A-145F-4096-AC1C-322B045DA62F}" srcId="{86708A4E-9094-47E6-8409-BA2B269E5709}" destId="{8EF50586-E8B8-48DB-A934-C6D204042C16}" srcOrd="2" destOrd="0" parTransId="{52DFDC1A-4EB4-4195-BCAD-96444D3D238A}" sibTransId="{6CA6B60B-BBDE-49E3-9B2E-5747516589DE}"/>
    <dgm:cxn modelId="{2058C800-467E-49A0-A230-920ECB6C9B97}" srcId="{86708A4E-9094-47E6-8409-BA2B269E5709}" destId="{2AB10F6E-361B-434F-93EA-017C7441CBF8}" srcOrd="4" destOrd="0" parTransId="{AEDCF9E8-D596-4785-A60D-EE58EFF541D5}" sibTransId="{6D435901-87CB-4B75-B970-E3688FB08F93}"/>
    <dgm:cxn modelId="{2DE4B9BE-896C-4B57-A110-271EED350F4B}" type="presParOf" srcId="{16AE0612-D450-462D-A161-8104116ACAAC}" destId="{9D807CC6-A11A-4943-B8CC-C5C09305A096}" srcOrd="0" destOrd="0" presId="urn:microsoft.com/office/officeart/2005/8/layout/target3"/>
    <dgm:cxn modelId="{C7C81B11-B20E-4458-8E95-D0919A4D2D4D}" type="presParOf" srcId="{16AE0612-D450-462D-A161-8104116ACAAC}" destId="{6A1496F3-A75C-45CA-AC4F-074AC0E28D96}" srcOrd="1" destOrd="0" presId="urn:microsoft.com/office/officeart/2005/8/layout/target3"/>
    <dgm:cxn modelId="{AF3D5A40-868B-4B73-86E1-A505AD7EB0B0}" type="presParOf" srcId="{16AE0612-D450-462D-A161-8104116ACAAC}" destId="{EE89FBF4-07F1-48CA-95F7-976F0C5C8BD9}" srcOrd="2" destOrd="0" presId="urn:microsoft.com/office/officeart/2005/8/layout/target3"/>
    <dgm:cxn modelId="{8DD9C9A2-B19D-4E7D-9318-F793BB8FFD51}" type="presParOf" srcId="{16AE0612-D450-462D-A161-8104116ACAAC}" destId="{C67E802E-A043-4AF0-85D7-6A1391C9F9C5}" srcOrd="3" destOrd="0" presId="urn:microsoft.com/office/officeart/2005/8/layout/target3"/>
    <dgm:cxn modelId="{0E76E116-2586-4056-B8C5-97E1E1A24531}" type="presParOf" srcId="{16AE0612-D450-462D-A161-8104116ACAAC}" destId="{C546973C-1488-4171-A455-EFC3AFAF3EDE}" srcOrd="4" destOrd="0" presId="urn:microsoft.com/office/officeart/2005/8/layout/target3"/>
    <dgm:cxn modelId="{3EF85837-9A69-40A6-929C-59A51CF8FF2A}" type="presParOf" srcId="{16AE0612-D450-462D-A161-8104116ACAAC}" destId="{BC9F333F-B460-49DA-84E7-D1B574C29418}" srcOrd="5" destOrd="0" presId="urn:microsoft.com/office/officeart/2005/8/layout/target3"/>
    <dgm:cxn modelId="{F70B2AB7-F266-43EF-832D-AAA27B442095}" type="presParOf" srcId="{16AE0612-D450-462D-A161-8104116ACAAC}" destId="{0E0B68CC-5FFF-4964-B913-3E3559CF774F}" srcOrd="6" destOrd="0" presId="urn:microsoft.com/office/officeart/2005/8/layout/target3"/>
    <dgm:cxn modelId="{B9EDB839-1EAC-4AF8-BDB6-2267ABB81C4E}" type="presParOf" srcId="{16AE0612-D450-462D-A161-8104116ACAAC}" destId="{2A1C16AF-572E-46F8-995E-329E7B88349E}" srcOrd="7" destOrd="0" presId="urn:microsoft.com/office/officeart/2005/8/layout/target3"/>
    <dgm:cxn modelId="{BE4E03D3-46CA-4309-8C90-D14C5F66953B}" type="presParOf" srcId="{16AE0612-D450-462D-A161-8104116ACAAC}" destId="{8A45BBDE-9051-4A13-8FCB-DFD7B088B36D}" srcOrd="8" destOrd="0" presId="urn:microsoft.com/office/officeart/2005/8/layout/target3"/>
    <dgm:cxn modelId="{7D6E2E69-5794-46FA-B2E0-6B0F7EA08B47}" type="presParOf" srcId="{16AE0612-D450-462D-A161-8104116ACAAC}" destId="{D6EB32EE-D1F5-4B8C-8429-D4DCD5DC8562}" srcOrd="9" destOrd="0" presId="urn:microsoft.com/office/officeart/2005/8/layout/target3"/>
    <dgm:cxn modelId="{C7DD9A91-3AB5-44F1-A997-DF84248FE02C}" type="presParOf" srcId="{16AE0612-D450-462D-A161-8104116ACAAC}" destId="{88408980-9954-491E-A6A2-F0FC508C6ABD}" srcOrd="10" destOrd="0" presId="urn:microsoft.com/office/officeart/2005/8/layout/target3"/>
    <dgm:cxn modelId="{F5475D3C-5CE7-4692-A7A4-AF10EF2DC1F8}" type="presParOf" srcId="{16AE0612-D450-462D-A161-8104116ACAAC}" destId="{CDFDB43A-2C5B-49C1-9D1E-260E3A0A135F}" srcOrd="11" destOrd="0" presId="urn:microsoft.com/office/officeart/2005/8/layout/target3"/>
    <dgm:cxn modelId="{E63EC2AF-6655-4BD6-BF84-8B76363E69C0}" type="presParOf" srcId="{16AE0612-D450-462D-A161-8104116ACAAC}" destId="{2245BDB1-8C23-4664-AABB-0979A7687BEF}" srcOrd="12" destOrd="0" presId="urn:microsoft.com/office/officeart/2005/8/layout/target3"/>
    <dgm:cxn modelId="{DEEBFB3D-9424-408B-9B63-DD391FF78607}" type="presParOf" srcId="{16AE0612-D450-462D-A161-8104116ACAAC}" destId="{3BA7886E-F626-47BD-8041-55F484B01646}" srcOrd="13" destOrd="0" presId="urn:microsoft.com/office/officeart/2005/8/layout/target3"/>
    <dgm:cxn modelId="{F64E98A2-38D2-4AA5-9FC3-63DFA4F24D7D}" type="presParOf" srcId="{16AE0612-D450-462D-A161-8104116ACAAC}" destId="{0459C68F-F7AE-4444-88B7-793C9D46A98A}" srcOrd="14" destOrd="0" presId="urn:microsoft.com/office/officeart/2005/8/layout/target3"/>
    <dgm:cxn modelId="{9C44BC1B-E696-4980-82DE-DB5EC8EDC673}" type="presParOf" srcId="{16AE0612-D450-462D-A161-8104116ACAAC}" destId="{89EC1925-CDB8-46A6-B51F-B063D23A327F}" srcOrd="15" destOrd="0" presId="urn:microsoft.com/office/officeart/2005/8/layout/target3"/>
    <dgm:cxn modelId="{B5507661-933E-49C5-B79C-F247C9474E77}" type="presParOf" srcId="{16AE0612-D450-462D-A161-8104116ACAAC}" destId="{5D157F4B-C740-4AEA-8C44-F781E9A2F268}" srcOrd="16" destOrd="0" presId="urn:microsoft.com/office/officeart/2005/8/layout/target3"/>
    <dgm:cxn modelId="{6FA174EA-6349-4DB0-8993-CC7D1134F152}" type="presParOf" srcId="{16AE0612-D450-462D-A161-8104116ACAAC}" destId="{1ADD2022-A69E-48B8-970B-A5DB96B74FE4}" srcOrd="17" destOrd="0" presId="urn:microsoft.com/office/officeart/2005/8/layout/target3"/>
    <dgm:cxn modelId="{B7E80F89-F952-44DE-B241-ADD6EE045145}" type="presParOf" srcId="{16AE0612-D450-462D-A161-8104116ACAAC}" destId="{899BC61A-2DD3-48DE-AA21-3B98921B7558}" srcOrd="18" destOrd="0" presId="urn:microsoft.com/office/officeart/2005/8/layout/target3"/>
    <dgm:cxn modelId="{5CA54872-50BA-4E78-9498-B4D4836F6535}" type="presParOf" srcId="{16AE0612-D450-462D-A161-8104116ACAAC}" destId="{8E5B1DEB-9782-43FD-BC07-4BB2B60F4539}" srcOrd="19" destOrd="0" presId="urn:microsoft.com/office/officeart/2005/8/layout/target3"/>
    <dgm:cxn modelId="{184DCE1B-F968-48AD-AF93-42BF4F437C4A}" type="presParOf" srcId="{16AE0612-D450-462D-A161-8104116ACAAC}" destId="{AB99AAD6-B438-42E2-9CD5-D9F596226FC7}" srcOrd="20" destOrd="0" presId="urn:microsoft.com/office/officeart/2005/8/layout/target3"/>
    <dgm:cxn modelId="{96C4E726-2D4E-4627-989D-C23D48F51D4E}" type="presParOf" srcId="{16AE0612-D450-462D-A161-8104116ACAAC}" destId="{AEF9C0D5-A3B7-4902-9113-B7C72C35FC66}" srcOrd="21" destOrd="0" presId="urn:microsoft.com/office/officeart/2005/8/layout/target3"/>
    <dgm:cxn modelId="{F668C94C-9C66-435D-8D77-3EE236AB9612}" type="presParOf" srcId="{16AE0612-D450-462D-A161-8104116ACAAC}" destId="{FA485E64-C5E1-4FAB-9589-19B8F946FCEF}" srcOrd="22" destOrd="0" presId="urn:microsoft.com/office/officeart/2005/8/layout/target3"/>
    <dgm:cxn modelId="{5E0DD840-9262-4A39-B5F9-2096E6135133}" type="presParOf" srcId="{16AE0612-D450-462D-A161-8104116ACAAC}" destId="{7E3511AD-FD2A-4688-B9EE-5D5DF77A5054}" srcOrd="23" destOrd="0" presId="urn:microsoft.com/office/officeart/2005/8/layout/target3"/>
    <dgm:cxn modelId="{DF1CD747-1680-4590-905F-B21B3A828BFA}" type="presParOf" srcId="{16AE0612-D450-462D-A161-8104116ACAAC}" destId="{844B8950-F72E-4F53-96A5-602DE809E581}" srcOrd="24" destOrd="0" presId="urn:microsoft.com/office/officeart/2005/8/layout/target3"/>
    <dgm:cxn modelId="{5F74D1CA-91D6-4FAD-9D29-F1B159A91E11}" type="presParOf" srcId="{16AE0612-D450-462D-A161-8104116ACAAC}" destId="{C227BA7D-226E-49FF-9F3D-1E812B182BC1}" srcOrd="25" destOrd="0" presId="urn:microsoft.com/office/officeart/2005/8/layout/target3"/>
    <dgm:cxn modelId="{1E5F8810-98F7-4628-91EA-0AB5D847AD6E}" type="presParOf" srcId="{16AE0612-D450-462D-A161-8104116ACAAC}" destId="{F546A0C7-6082-4043-8BAE-654B773B0F0F}" srcOrd="26" destOrd="0" presId="urn:microsoft.com/office/officeart/2005/8/layout/target3"/>
    <dgm:cxn modelId="{2826ABF8-94E2-4CF8-AFF3-2F929ACC402E}" type="presParOf" srcId="{16AE0612-D450-462D-A161-8104116ACAAC}" destId="{DF47847C-646A-4152-B9D1-C16B416294E6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8D28D-BA62-435E-969D-B9D3075427CB}">
      <dsp:nvSpPr>
        <dsp:cNvPr id="0" name=""/>
        <dsp:cNvSpPr/>
      </dsp:nvSpPr>
      <dsp:spPr>
        <a:xfrm>
          <a:off x="0" y="3469"/>
          <a:ext cx="3600400" cy="1463085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100" b="1" kern="1200" dirty="0" smtClean="0"/>
            <a:t>البنيوية</a:t>
          </a:r>
          <a:endParaRPr lang="fr-FR" sz="6100" kern="1200" dirty="0"/>
        </a:p>
      </dsp:txBody>
      <dsp:txXfrm>
        <a:off x="71422" y="74891"/>
        <a:ext cx="3457556" cy="1320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807CC6-A11A-4943-B8CC-C5C09305A096}">
      <dsp:nvSpPr>
        <dsp:cNvPr id="0" name=""/>
        <dsp:cNvSpPr/>
      </dsp:nvSpPr>
      <dsp:spPr>
        <a:xfrm>
          <a:off x="0" y="0"/>
          <a:ext cx="4032448" cy="403244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9FBF4-07F1-48CA-95F7-976F0C5C8BD9}">
      <dsp:nvSpPr>
        <dsp:cNvPr id="0" name=""/>
        <dsp:cNvSpPr/>
      </dsp:nvSpPr>
      <dsp:spPr>
        <a:xfrm>
          <a:off x="2016224" y="0"/>
          <a:ext cx="4968552" cy="4032448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dirty="0" smtClean="0"/>
            <a:t>أسئلة فهم</a:t>
          </a:r>
          <a:r>
            <a:rPr lang="fr-FR" sz="1800" b="1" kern="1200" dirty="0" smtClean="0"/>
            <a:t>:</a:t>
          </a:r>
          <a:endParaRPr lang="fr-FR" sz="1800" kern="1200" dirty="0"/>
        </a:p>
      </dsp:txBody>
      <dsp:txXfrm>
        <a:off x="2016224" y="0"/>
        <a:ext cx="4968552" cy="403244"/>
      </dsp:txXfrm>
    </dsp:sp>
    <dsp:sp modelId="{C546973C-1488-4171-A455-EFC3AFAF3EDE}">
      <dsp:nvSpPr>
        <dsp:cNvPr id="0" name=""/>
        <dsp:cNvSpPr/>
      </dsp:nvSpPr>
      <dsp:spPr>
        <a:xfrm>
          <a:off x="302433" y="403244"/>
          <a:ext cx="3427581" cy="342758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875044"/>
            <a:satOff val="-2813"/>
            <a:lumOff val="-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9F333F-B460-49DA-84E7-D1B574C29418}">
      <dsp:nvSpPr>
        <dsp:cNvPr id="0" name=""/>
        <dsp:cNvSpPr/>
      </dsp:nvSpPr>
      <dsp:spPr>
        <a:xfrm>
          <a:off x="2016224" y="403244"/>
          <a:ext cx="4968552" cy="34275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ما المقصود بالمنهج البنيوي؟ </a:t>
          </a:r>
          <a:endParaRPr lang="fr-FR" sz="1800" kern="1200" dirty="0"/>
        </a:p>
      </dsp:txBody>
      <dsp:txXfrm>
        <a:off x="2016224" y="403244"/>
        <a:ext cx="4968552" cy="403244"/>
      </dsp:txXfrm>
    </dsp:sp>
    <dsp:sp modelId="{2A1C16AF-572E-46F8-995E-329E7B88349E}">
      <dsp:nvSpPr>
        <dsp:cNvPr id="0" name=""/>
        <dsp:cNvSpPr/>
      </dsp:nvSpPr>
      <dsp:spPr>
        <a:xfrm>
          <a:off x="604866" y="806488"/>
          <a:ext cx="2822714" cy="2822714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5BBDE-9051-4A13-8FCB-DFD7B088B36D}">
      <dsp:nvSpPr>
        <dsp:cNvPr id="0" name=""/>
        <dsp:cNvSpPr/>
      </dsp:nvSpPr>
      <dsp:spPr>
        <a:xfrm>
          <a:off x="2016224" y="806488"/>
          <a:ext cx="4968552" cy="28227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smtClean="0"/>
            <a:t>ما علاقة البنيوية باللسانيات؟ </a:t>
          </a:r>
          <a:endParaRPr lang="fr-FR" sz="1800" kern="1200"/>
        </a:p>
      </dsp:txBody>
      <dsp:txXfrm>
        <a:off x="2016224" y="806488"/>
        <a:ext cx="4968552" cy="403244"/>
      </dsp:txXfrm>
    </dsp:sp>
    <dsp:sp modelId="{88408980-9954-491E-A6A2-F0FC508C6ABD}">
      <dsp:nvSpPr>
        <dsp:cNvPr id="0" name=""/>
        <dsp:cNvSpPr/>
      </dsp:nvSpPr>
      <dsp:spPr>
        <a:xfrm>
          <a:off x="907299" y="1209732"/>
          <a:ext cx="2217848" cy="221784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DB43A-2C5B-49C1-9D1E-260E3A0A135F}">
      <dsp:nvSpPr>
        <dsp:cNvPr id="0" name=""/>
        <dsp:cNvSpPr/>
      </dsp:nvSpPr>
      <dsp:spPr>
        <a:xfrm>
          <a:off x="2016224" y="1209732"/>
          <a:ext cx="4968552" cy="2217848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🟡 </a:t>
          </a:r>
          <a:r>
            <a:rPr lang="ar-SA" sz="1800" b="1" kern="1200" dirty="0" smtClean="0"/>
            <a:t>أسئلة تحليل</a:t>
          </a:r>
          <a:r>
            <a:rPr lang="fr-FR" sz="1800" b="1" kern="1200" dirty="0" smtClean="0"/>
            <a:t>:</a:t>
          </a:r>
          <a:endParaRPr lang="fr-FR" sz="1800" kern="1200" dirty="0"/>
        </a:p>
      </dsp:txBody>
      <dsp:txXfrm>
        <a:off x="2016224" y="1209732"/>
        <a:ext cx="4968552" cy="403248"/>
      </dsp:txXfrm>
    </dsp:sp>
    <dsp:sp modelId="{3BA7886E-F626-47BD-8041-55F484B01646}">
      <dsp:nvSpPr>
        <dsp:cNvPr id="0" name=""/>
        <dsp:cNvSpPr/>
      </dsp:nvSpPr>
      <dsp:spPr>
        <a:xfrm>
          <a:off x="1209735" y="1612981"/>
          <a:ext cx="1612977" cy="161297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9C68F-F7AE-4444-88B7-793C9D46A98A}">
      <dsp:nvSpPr>
        <dsp:cNvPr id="0" name=""/>
        <dsp:cNvSpPr/>
      </dsp:nvSpPr>
      <dsp:spPr>
        <a:xfrm>
          <a:off x="2016224" y="1612981"/>
          <a:ext cx="4968552" cy="16129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smtClean="0"/>
            <a:t>لماذا ترفض البنيوية الاعتماد على السياق الخارجي؟ </a:t>
          </a:r>
          <a:endParaRPr lang="fr-FR" sz="1800" kern="1200"/>
        </a:p>
      </dsp:txBody>
      <dsp:txXfrm>
        <a:off x="2016224" y="1612981"/>
        <a:ext cx="4968552" cy="403244"/>
      </dsp:txXfrm>
    </dsp:sp>
    <dsp:sp modelId="{5D157F4B-C740-4AEA-8C44-F781E9A2F268}">
      <dsp:nvSpPr>
        <dsp:cNvPr id="0" name=""/>
        <dsp:cNvSpPr/>
      </dsp:nvSpPr>
      <dsp:spPr>
        <a:xfrm>
          <a:off x="1512168" y="2016225"/>
          <a:ext cx="1008110" cy="100811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9375220"/>
            <a:satOff val="-14067"/>
            <a:lumOff val="-22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D2022-A69E-48B8-970B-A5DB96B74FE4}">
      <dsp:nvSpPr>
        <dsp:cNvPr id="0" name=""/>
        <dsp:cNvSpPr/>
      </dsp:nvSpPr>
      <dsp:spPr>
        <a:xfrm>
          <a:off x="2016224" y="2016225"/>
          <a:ext cx="4968552" cy="1008110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🔴 </a:t>
          </a:r>
          <a:r>
            <a:rPr lang="ar-SA" sz="1800" b="1" kern="1200" dirty="0" smtClean="0"/>
            <a:t>أسئلة نقد</a:t>
          </a:r>
          <a:r>
            <a:rPr lang="fr-FR" sz="1800" b="1" kern="1200" dirty="0" smtClean="0"/>
            <a:t>:</a:t>
          </a:r>
          <a:endParaRPr lang="fr-FR" sz="1800" kern="1200" dirty="0"/>
        </a:p>
      </dsp:txBody>
      <dsp:txXfrm>
        <a:off x="2016224" y="2016225"/>
        <a:ext cx="4968552" cy="403244"/>
      </dsp:txXfrm>
    </dsp:sp>
    <dsp:sp modelId="{8E5B1DEB-9782-43FD-BC07-4BB2B60F4539}">
      <dsp:nvSpPr>
        <dsp:cNvPr id="0" name=""/>
        <dsp:cNvSpPr/>
      </dsp:nvSpPr>
      <dsp:spPr>
        <a:xfrm>
          <a:off x="1814601" y="2419469"/>
          <a:ext cx="403244" cy="403244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9AAD6-B438-42E2-9CD5-D9F596226FC7}">
      <dsp:nvSpPr>
        <dsp:cNvPr id="0" name=""/>
        <dsp:cNvSpPr/>
      </dsp:nvSpPr>
      <dsp:spPr>
        <a:xfrm>
          <a:off x="2016224" y="2419469"/>
          <a:ext cx="4968552" cy="4032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smtClean="0"/>
            <a:t>ما أهم الانتقادات الموجهة للبنيوية؟ </a:t>
          </a:r>
          <a:endParaRPr lang="fr-FR" sz="1800" kern="1200"/>
        </a:p>
      </dsp:txBody>
      <dsp:txXfrm>
        <a:off x="2016224" y="2419469"/>
        <a:ext cx="4968552" cy="403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360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37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81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45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47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41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80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43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66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18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CB572-BDEC-494B-925C-AD1A333E4E6B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E8FAF-1F0C-445B-8AB8-B07FC381E1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03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426913886"/>
              </p:ext>
            </p:extLst>
          </p:nvPr>
        </p:nvGraphicFramePr>
        <p:xfrm>
          <a:off x="3131840" y="332656"/>
          <a:ext cx="3600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492573256"/>
              </p:ext>
            </p:extLst>
          </p:nvPr>
        </p:nvGraphicFramePr>
        <p:xfrm>
          <a:off x="971600" y="2060848"/>
          <a:ext cx="698477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0175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3</cp:revision>
  <dcterms:created xsi:type="dcterms:W3CDTF">2026-04-03T12:08:02Z</dcterms:created>
  <dcterms:modified xsi:type="dcterms:W3CDTF">2026-04-03T12:31:49Z</dcterms:modified>
</cp:coreProperties>
</file>