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388" y="-6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3_3">
  <dgm:title val=""/>
  <dgm:desc val=""/>
  <dgm:catLst>
    <dgm:cat type="accent3" pri="11300"/>
  </dgm:catLst>
  <dgm:styleLbl name="node0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>
        <a:shade val="80000"/>
      </a:schemeClr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>
        <a:shade val="80000"/>
      </a:schemeClr>
      <a:schemeClr val="accent3">
        <a:tint val="7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/>
    <dgm:txEffectClrLst/>
  </dgm:styleLbl>
  <dgm:styleLbl name="lnNode1">
    <dgm:fillClrLst>
      <a:schemeClr val="accent3">
        <a:shade val="80000"/>
      </a:schemeClr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shade val="80000"/>
        <a:alpha val="50000"/>
      </a:schemeClr>
      <a:schemeClr val="accent3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/>
    <dgm:txEffectClrLst/>
  </dgm:styleLbl>
  <dgm:styleLbl name="fg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3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9000"/>
      </a:schemeClr>
    </dgm:fillClrLst>
    <dgm:linClrLst meth="repeat">
      <a:schemeClr val="accent3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>
        <a:tint val="80000"/>
      </a:schemeClr>
    </dgm:fillClrLst>
    <dgm:linClrLst meth="repeat">
      <a:schemeClr val="accent3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60839E8-5E78-40A7-8286-E0ECE36B4CF1}" type="doc">
      <dgm:prSet loTypeId="urn:microsoft.com/office/officeart/2005/8/layout/target3" loCatId="relationship" qsTypeId="urn:microsoft.com/office/officeart/2005/8/quickstyle/simple1" qsCatId="simple" csTypeId="urn:microsoft.com/office/officeart/2005/8/colors/accent3_3" csCatId="accent3" phldr="1"/>
      <dgm:spPr/>
      <dgm:t>
        <a:bodyPr/>
        <a:lstStyle/>
        <a:p>
          <a:endParaRPr lang="fr-FR"/>
        </a:p>
      </dgm:t>
    </dgm:pt>
    <dgm:pt modelId="{E9997E72-DDB9-48C2-BC65-497B7C3FBE21}">
      <dgm:prSet>
        <dgm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dgm:style>
      </dgm:prSet>
      <dgm:spPr/>
      <dgm:t>
        <a:bodyPr/>
        <a:lstStyle/>
        <a:p>
          <a:pPr rtl="1"/>
          <a:r>
            <a:rPr lang="fr-FR" b="1" dirty="0" smtClean="0"/>
            <a:t>🟢 </a:t>
          </a:r>
          <a:r>
            <a:rPr lang="ar-SA" b="1" dirty="0" smtClean="0"/>
            <a:t>ثانيًا: أسئلة تحليلية</a:t>
          </a:r>
          <a:endParaRPr lang="fr-FR" dirty="0"/>
        </a:p>
      </dgm:t>
    </dgm:pt>
    <dgm:pt modelId="{09444EAE-4CB4-44F9-9145-78DD6C44AC6D}" type="parTrans" cxnId="{BC1EE4A0-92B5-4167-9B9D-EA91298DA98B}">
      <dgm:prSet/>
      <dgm:spPr/>
      <dgm:t>
        <a:bodyPr/>
        <a:lstStyle/>
        <a:p>
          <a:endParaRPr lang="fr-FR"/>
        </a:p>
      </dgm:t>
    </dgm:pt>
    <dgm:pt modelId="{856CB5AB-FD55-4924-AC73-EE5311D86876}" type="sibTrans" cxnId="{BC1EE4A0-92B5-4167-9B9D-EA91298DA98B}">
      <dgm:prSet/>
      <dgm:spPr/>
      <dgm:t>
        <a:bodyPr/>
        <a:lstStyle/>
        <a:p>
          <a:endParaRPr lang="fr-FR"/>
        </a:p>
      </dgm:t>
    </dgm:pt>
    <dgm:pt modelId="{B256F0CE-E430-49C5-8CF3-46B2F8BFF46F}">
      <dgm:prSet/>
      <dgm:spPr/>
      <dgm:t>
        <a:bodyPr/>
        <a:lstStyle/>
        <a:p>
          <a:pPr rtl="1"/>
          <a:r>
            <a:rPr lang="ar-SA" dirty="0" smtClean="0"/>
            <a:t>ناقش دور السياق الاجتماعي والسياسي في توجيه قراءة بيّن </a:t>
          </a:r>
          <a:r>
            <a:rPr lang="ar-SA" b="1" dirty="0" smtClean="0"/>
            <a:t>الأيديولوجيا</a:t>
          </a:r>
          <a:r>
            <a:rPr lang="fr-FR" dirty="0" smtClean="0"/>
            <a:t>. </a:t>
          </a:r>
          <a:endParaRPr lang="fr-FR" dirty="0"/>
        </a:p>
      </dgm:t>
    </dgm:pt>
    <dgm:pt modelId="{D5D09EFC-C14F-459A-894F-9E3405AF9652}" type="parTrans" cxnId="{59B97321-62A3-4D61-BFC0-28FC049C0542}">
      <dgm:prSet/>
      <dgm:spPr/>
      <dgm:t>
        <a:bodyPr/>
        <a:lstStyle/>
        <a:p>
          <a:endParaRPr lang="fr-FR"/>
        </a:p>
      </dgm:t>
    </dgm:pt>
    <dgm:pt modelId="{021D5669-153E-4665-B3D1-885E3698633D}" type="sibTrans" cxnId="{59B97321-62A3-4D61-BFC0-28FC049C0542}">
      <dgm:prSet/>
      <dgm:spPr/>
      <dgm:t>
        <a:bodyPr/>
        <a:lstStyle/>
        <a:p>
          <a:endParaRPr lang="fr-FR"/>
        </a:p>
      </dgm:t>
    </dgm:pt>
    <dgm:pt modelId="{1607E3B0-8A84-4924-87F2-230E8FFEACEA}">
      <dgm:prSet/>
      <dgm:spPr/>
      <dgm:t>
        <a:bodyPr/>
        <a:lstStyle/>
        <a:p>
          <a:pPr rtl="1"/>
          <a:r>
            <a:rPr lang="ar-SA" smtClean="0"/>
            <a:t>ما الفرق بين</a:t>
          </a:r>
          <a:r>
            <a:rPr lang="fr-FR" smtClean="0"/>
            <a:t>: </a:t>
          </a:r>
          <a:r>
            <a:rPr lang="ar-SA" smtClean="0"/>
            <a:t>القراءة الجمالية للنص والقراءة الأيديولوجية له </a:t>
          </a:r>
          <a:endParaRPr lang="fr-FR"/>
        </a:p>
      </dgm:t>
    </dgm:pt>
    <dgm:pt modelId="{3584CD5B-4F9A-47E5-92FF-5E8E2C108ABF}" type="parTrans" cxnId="{FE6565AC-66AF-4D39-9F47-B4946BB25B0F}">
      <dgm:prSet/>
      <dgm:spPr/>
      <dgm:t>
        <a:bodyPr/>
        <a:lstStyle/>
        <a:p>
          <a:endParaRPr lang="fr-FR"/>
        </a:p>
      </dgm:t>
    </dgm:pt>
    <dgm:pt modelId="{DA7CABB2-3953-45B9-AC54-A682109C842B}" type="sibTrans" cxnId="{FE6565AC-66AF-4D39-9F47-B4946BB25B0F}">
      <dgm:prSet/>
      <dgm:spPr/>
      <dgm:t>
        <a:bodyPr/>
        <a:lstStyle/>
        <a:p>
          <a:endParaRPr lang="fr-FR"/>
        </a:p>
      </dgm:t>
    </dgm:pt>
    <dgm:pt modelId="{C6016A9B-A9F7-4A06-888A-8DCC1A025B5E}">
      <dgm:prSet/>
      <dgm:spPr/>
      <dgm:t>
        <a:bodyPr/>
        <a:lstStyle/>
        <a:p>
          <a:pPr rtl="1"/>
          <a:r>
            <a:rPr lang="ar-SA" smtClean="0"/>
            <a:t>ما المقصود بـ </a:t>
          </a:r>
          <a:r>
            <a:rPr lang="ar-SA" b="1" smtClean="0"/>
            <a:t>النقد الأيديولوجي</a:t>
          </a:r>
          <a:r>
            <a:rPr lang="ar-SA" smtClean="0"/>
            <a:t>؟ </a:t>
          </a:r>
          <a:endParaRPr lang="fr-FR"/>
        </a:p>
      </dgm:t>
    </dgm:pt>
    <dgm:pt modelId="{F42462DE-8B52-48E8-8B84-B3A9C6100D61}" type="sibTrans" cxnId="{4D5D2EEA-70C2-4775-9CC5-29E7D3BBF952}">
      <dgm:prSet/>
      <dgm:spPr/>
      <dgm:t>
        <a:bodyPr/>
        <a:lstStyle/>
        <a:p>
          <a:endParaRPr lang="fr-FR"/>
        </a:p>
      </dgm:t>
    </dgm:pt>
    <dgm:pt modelId="{EA53C586-C3E2-409F-9C6D-C74B5A11906D}" type="parTrans" cxnId="{4D5D2EEA-70C2-4775-9CC5-29E7D3BBF952}">
      <dgm:prSet/>
      <dgm:spPr/>
      <dgm:t>
        <a:bodyPr/>
        <a:lstStyle/>
        <a:p>
          <a:endParaRPr lang="fr-FR"/>
        </a:p>
      </dgm:t>
    </dgm:pt>
    <dgm:pt modelId="{A19B3FE7-C4F2-4A77-8799-F934D6270432}" type="pres">
      <dgm:prSet presAssocID="{C60839E8-5E78-40A7-8286-E0ECE36B4CF1}" presName="Name0" presStyleCnt="0">
        <dgm:presLayoutVars>
          <dgm:chMax val="7"/>
          <dgm:dir/>
          <dgm:animLvl val="lvl"/>
          <dgm:resizeHandles val="exact"/>
        </dgm:presLayoutVars>
      </dgm:prSet>
      <dgm:spPr/>
    </dgm:pt>
    <dgm:pt modelId="{A026EB74-B408-4544-A494-B929C231FFFD}" type="pres">
      <dgm:prSet presAssocID="{C6016A9B-A9F7-4A06-888A-8DCC1A025B5E}" presName="circle1" presStyleLbl="node1" presStyleIdx="0" presStyleCnt="4"/>
      <dgm:spPr/>
    </dgm:pt>
    <dgm:pt modelId="{63EEB4EE-2BF5-4E3D-B71D-AD45A6155891}" type="pres">
      <dgm:prSet presAssocID="{C6016A9B-A9F7-4A06-888A-8DCC1A025B5E}" presName="space" presStyleCnt="0"/>
      <dgm:spPr/>
    </dgm:pt>
    <dgm:pt modelId="{B47148AB-8E2B-48EA-8807-3DA0F43ABBC3}" type="pres">
      <dgm:prSet presAssocID="{C6016A9B-A9F7-4A06-888A-8DCC1A025B5E}" presName="rect1" presStyleLbl="alignAcc1" presStyleIdx="0" presStyleCnt="4"/>
      <dgm:spPr/>
      <dgm:t>
        <a:bodyPr/>
        <a:lstStyle/>
        <a:p>
          <a:endParaRPr lang="fr-FR"/>
        </a:p>
      </dgm:t>
    </dgm:pt>
    <dgm:pt modelId="{188BCA73-BCDC-4415-A88D-8B867673277F}" type="pres">
      <dgm:prSet presAssocID="{E9997E72-DDB9-48C2-BC65-497B7C3FBE21}" presName="vertSpace2" presStyleLbl="node1" presStyleIdx="0" presStyleCnt="4"/>
      <dgm:spPr/>
    </dgm:pt>
    <dgm:pt modelId="{76D24DD4-C414-470C-AACF-22FE4161983F}" type="pres">
      <dgm:prSet presAssocID="{E9997E72-DDB9-48C2-BC65-497B7C3FBE21}" presName="circle2" presStyleLbl="node1" presStyleIdx="1" presStyleCnt="4"/>
      <dgm:spPr/>
    </dgm:pt>
    <dgm:pt modelId="{5B6CEE7B-7870-419A-ACDD-F6C4B6B1DBD9}" type="pres">
      <dgm:prSet presAssocID="{E9997E72-DDB9-48C2-BC65-497B7C3FBE21}" presName="rect2" presStyleLbl="alignAcc1" presStyleIdx="1" presStyleCnt="4"/>
      <dgm:spPr/>
    </dgm:pt>
    <dgm:pt modelId="{8C147BEA-4AA4-4A43-948F-BE1A021B278C}" type="pres">
      <dgm:prSet presAssocID="{B256F0CE-E430-49C5-8CF3-46B2F8BFF46F}" presName="vertSpace3" presStyleLbl="node1" presStyleIdx="1" presStyleCnt="4"/>
      <dgm:spPr/>
    </dgm:pt>
    <dgm:pt modelId="{94077947-A566-4559-BBFF-32F639D0242B}" type="pres">
      <dgm:prSet presAssocID="{B256F0CE-E430-49C5-8CF3-46B2F8BFF46F}" presName="circle3" presStyleLbl="node1" presStyleIdx="2" presStyleCnt="4"/>
      <dgm:spPr/>
    </dgm:pt>
    <dgm:pt modelId="{E0290D91-321B-4DB9-8866-B5309EB8C290}" type="pres">
      <dgm:prSet presAssocID="{B256F0CE-E430-49C5-8CF3-46B2F8BFF46F}" presName="rect3" presStyleLbl="alignAcc1" presStyleIdx="2" presStyleCnt="4"/>
      <dgm:spPr/>
    </dgm:pt>
    <dgm:pt modelId="{06F0158F-F902-4D21-B3EE-A203C5458BDB}" type="pres">
      <dgm:prSet presAssocID="{1607E3B0-8A84-4924-87F2-230E8FFEACEA}" presName="vertSpace4" presStyleLbl="node1" presStyleIdx="2" presStyleCnt="4"/>
      <dgm:spPr/>
    </dgm:pt>
    <dgm:pt modelId="{40ACB25D-B09C-464F-9D39-61111B291EFB}" type="pres">
      <dgm:prSet presAssocID="{1607E3B0-8A84-4924-87F2-230E8FFEACEA}" presName="circle4" presStyleLbl="node1" presStyleIdx="3" presStyleCnt="4"/>
      <dgm:spPr/>
    </dgm:pt>
    <dgm:pt modelId="{D4AC65FA-0A65-4E75-A96A-12F5DFCB0870}" type="pres">
      <dgm:prSet presAssocID="{1607E3B0-8A84-4924-87F2-230E8FFEACEA}" presName="rect4" presStyleLbl="alignAcc1" presStyleIdx="3" presStyleCnt="4"/>
      <dgm:spPr/>
    </dgm:pt>
    <dgm:pt modelId="{6011D4C9-A56C-4DBB-AF26-F6DEAA305D46}" type="pres">
      <dgm:prSet presAssocID="{C6016A9B-A9F7-4A06-888A-8DCC1A025B5E}" presName="rect1ParTxNoCh" presStyleLbl="alignAcc1" presStyleIdx="3" presStyleCnt="4">
        <dgm:presLayoutVars>
          <dgm:chMax val="1"/>
          <dgm:bulletEnabled val="1"/>
        </dgm:presLayoutVars>
      </dgm:prSet>
      <dgm:spPr/>
    </dgm:pt>
    <dgm:pt modelId="{94AB95E0-7502-485C-ACEE-8116D9B25E50}" type="pres">
      <dgm:prSet presAssocID="{E9997E72-DDB9-48C2-BC65-497B7C3FBE21}" presName="rect2ParTxNoCh" presStyleLbl="alignAcc1" presStyleIdx="3" presStyleCnt="4">
        <dgm:presLayoutVars>
          <dgm:chMax val="1"/>
          <dgm:bulletEnabled val="1"/>
        </dgm:presLayoutVars>
      </dgm:prSet>
      <dgm:spPr/>
    </dgm:pt>
    <dgm:pt modelId="{5F61F7B6-6C38-42F2-925C-34D0C188A313}" type="pres">
      <dgm:prSet presAssocID="{B256F0CE-E430-49C5-8CF3-46B2F8BFF46F}" presName="rect3ParTxNoCh" presStyleLbl="alignAcc1" presStyleIdx="3" presStyleCnt="4">
        <dgm:presLayoutVars>
          <dgm:chMax val="1"/>
          <dgm:bulletEnabled val="1"/>
        </dgm:presLayoutVars>
      </dgm:prSet>
      <dgm:spPr/>
    </dgm:pt>
    <dgm:pt modelId="{78CAD7F5-CE00-412F-8ED4-6410CB764AEB}" type="pres">
      <dgm:prSet presAssocID="{1607E3B0-8A84-4924-87F2-230E8FFEACEA}" presName="rect4ParTxNoCh" presStyleLbl="alignAcc1" presStyleIdx="3" presStyleCnt="4">
        <dgm:presLayoutVars>
          <dgm:chMax val="1"/>
          <dgm:bulletEnabled val="1"/>
        </dgm:presLayoutVars>
      </dgm:prSet>
      <dgm:spPr/>
    </dgm:pt>
  </dgm:ptLst>
  <dgm:cxnLst>
    <dgm:cxn modelId="{179E39E1-9328-4EA6-AECD-B4DFDAC00008}" type="presOf" srcId="{C6016A9B-A9F7-4A06-888A-8DCC1A025B5E}" destId="{B47148AB-8E2B-48EA-8807-3DA0F43ABBC3}" srcOrd="0" destOrd="0" presId="urn:microsoft.com/office/officeart/2005/8/layout/target3"/>
    <dgm:cxn modelId="{59B97321-62A3-4D61-BFC0-28FC049C0542}" srcId="{C60839E8-5E78-40A7-8286-E0ECE36B4CF1}" destId="{B256F0CE-E430-49C5-8CF3-46B2F8BFF46F}" srcOrd="2" destOrd="0" parTransId="{D5D09EFC-C14F-459A-894F-9E3405AF9652}" sibTransId="{021D5669-153E-4665-B3D1-885E3698633D}"/>
    <dgm:cxn modelId="{168F3E52-D741-419C-A34D-02CB69BB5E2A}" type="presOf" srcId="{1607E3B0-8A84-4924-87F2-230E8FFEACEA}" destId="{D4AC65FA-0A65-4E75-A96A-12F5DFCB0870}" srcOrd="0" destOrd="0" presId="urn:microsoft.com/office/officeart/2005/8/layout/target3"/>
    <dgm:cxn modelId="{FB0ABCD1-0025-4710-846C-DEC2CEDE727F}" type="presOf" srcId="{B256F0CE-E430-49C5-8CF3-46B2F8BFF46F}" destId="{5F61F7B6-6C38-42F2-925C-34D0C188A313}" srcOrd="1" destOrd="0" presId="urn:microsoft.com/office/officeart/2005/8/layout/target3"/>
    <dgm:cxn modelId="{F12D7F53-D3E3-49BD-BCC9-9693FF479DD9}" type="presOf" srcId="{1607E3B0-8A84-4924-87F2-230E8FFEACEA}" destId="{78CAD7F5-CE00-412F-8ED4-6410CB764AEB}" srcOrd="1" destOrd="0" presId="urn:microsoft.com/office/officeart/2005/8/layout/target3"/>
    <dgm:cxn modelId="{FE6565AC-66AF-4D39-9F47-B4946BB25B0F}" srcId="{C60839E8-5E78-40A7-8286-E0ECE36B4CF1}" destId="{1607E3B0-8A84-4924-87F2-230E8FFEACEA}" srcOrd="3" destOrd="0" parTransId="{3584CD5B-4F9A-47E5-92FF-5E8E2C108ABF}" sibTransId="{DA7CABB2-3953-45B9-AC54-A682109C842B}"/>
    <dgm:cxn modelId="{418F5206-2477-4788-B2E6-1909C4E4D464}" type="presOf" srcId="{E9997E72-DDB9-48C2-BC65-497B7C3FBE21}" destId="{5B6CEE7B-7870-419A-ACDD-F6C4B6B1DBD9}" srcOrd="0" destOrd="0" presId="urn:microsoft.com/office/officeart/2005/8/layout/target3"/>
    <dgm:cxn modelId="{4D5D2EEA-70C2-4775-9CC5-29E7D3BBF952}" srcId="{C60839E8-5E78-40A7-8286-E0ECE36B4CF1}" destId="{C6016A9B-A9F7-4A06-888A-8DCC1A025B5E}" srcOrd="0" destOrd="0" parTransId="{EA53C586-C3E2-409F-9C6D-C74B5A11906D}" sibTransId="{F42462DE-8B52-48E8-8B84-B3A9C6100D61}"/>
    <dgm:cxn modelId="{707B860C-7E1E-4CE1-A3BA-2F2A138FE579}" type="presOf" srcId="{E9997E72-DDB9-48C2-BC65-497B7C3FBE21}" destId="{94AB95E0-7502-485C-ACEE-8116D9B25E50}" srcOrd="1" destOrd="0" presId="urn:microsoft.com/office/officeart/2005/8/layout/target3"/>
    <dgm:cxn modelId="{17E53FFA-0043-4238-8DF6-D1A0E0BBDBEA}" type="presOf" srcId="{C6016A9B-A9F7-4A06-888A-8DCC1A025B5E}" destId="{6011D4C9-A56C-4DBB-AF26-F6DEAA305D46}" srcOrd="1" destOrd="0" presId="urn:microsoft.com/office/officeart/2005/8/layout/target3"/>
    <dgm:cxn modelId="{BC1EE4A0-92B5-4167-9B9D-EA91298DA98B}" srcId="{C60839E8-5E78-40A7-8286-E0ECE36B4CF1}" destId="{E9997E72-DDB9-48C2-BC65-497B7C3FBE21}" srcOrd="1" destOrd="0" parTransId="{09444EAE-4CB4-44F9-9145-78DD6C44AC6D}" sibTransId="{856CB5AB-FD55-4924-AC73-EE5311D86876}"/>
    <dgm:cxn modelId="{7C432413-7709-4977-8976-E63175093BC0}" type="presOf" srcId="{C60839E8-5E78-40A7-8286-E0ECE36B4CF1}" destId="{A19B3FE7-C4F2-4A77-8799-F934D6270432}" srcOrd="0" destOrd="0" presId="urn:microsoft.com/office/officeart/2005/8/layout/target3"/>
    <dgm:cxn modelId="{1D8E66D1-E299-470B-87DD-B88B7DC6FDC3}" type="presOf" srcId="{B256F0CE-E430-49C5-8CF3-46B2F8BFF46F}" destId="{E0290D91-321B-4DB9-8866-B5309EB8C290}" srcOrd="0" destOrd="0" presId="urn:microsoft.com/office/officeart/2005/8/layout/target3"/>
    <dgm:cxn modelId="{9F7E9873-3958-48B1-BF3D-F4D60A492799}" type="presParOf" srcId="{A19B3FE7-C4F2-4A77-8799-F934D6270432}" destId="{A026EB74-B408-4544-A494-B929C231FFFD}" srcOrd="0" destOrd="0" presId="urn:microsoft.com/office/officeart/2005/8/layout/target3"/>
    <dgm:cxn modelId="{F7D68A00-FBFA-4473-9A65-58636C9C3F16}" type="presParOf" srcId="{A19B3FE7-C4F2-4A77-8799-F934D6270432}" destId="{63EEB4EE-2BF5-4E3D-B71D-AD45A6155891}" srcOrd="1" destOrd="0" presId="urn:microsoft.com/office/officeart/2005/8/layout/target3"/>
    <dgm:cxn modelId="{E952A046-3CF8-469C-85D7-1A224DC52208}" type="presParOf" srcId="{A19B3FE7-C4F2-4A77-8799-F934D6270432}" destId="{B47148AB-8E2B-48EA-8807-3DA0F43ABBC3}" srcOrd="2" destOrd="0" presId="urn:microsoft.com/office/officeart/2005/8/layout/target3"/>
    <dgm:cxn modelId="{4D71BDFD-AC40-408E-9E74-270E026D3B19}" type="presParOf" srcId="{A19B3FE7-C4F2-4A77-8799-F934D6270432}" destId="{188BCA73-BCDC-4415-A88D-8B867673277F}" srcOrd="3" destOrd="0" presId="urn:microsoft.com/office/officeart/2005/8/layout/target3"/>
    <dgm:cxn modelId="{D3F3C45D-350F-4D28-985E-E8EA616A0B18}" type="presParOf" srcId="{A19B3FE7-C4F2-4A77-8799-F934D6270432}" destId="{76D24DD4-C414-470C-AACF-22FE4161983F}" srcOrd="4" destOrd="0" presId="urn:microsoft.com/office/officeart/2005/8/layout/target3"/>
    <dgm:cxn modelId="{09740DBD-FB0B-4919-B552-0ADDC2980B69}" type="presParOf" srcId="{A19B3FE7-C4F2-4A77-8799-F934D6270432}" destId="{5B6CEE7B-7870-419A-ACDD-F6C4B6B1DBD9}" srcOrd="5" destOrd="0" presId="urn:microsoft.com/office/officeart/2005/8/layout/target3"/>
    <dgm:cxn modelId="{BA2884B9-45F8-437B-B405-A55F15833EBE}" type="presParOf" srcId="{A19B3FE7-C4F2-4A77-8799-F934D6270432}" destId="{8C147BEA-4AA4-4A43-948F-BE1A021B278C}" srcOrd="6" destOrd="0" presId="urn:microsoft.com/office/officeart/2005/8/layout/target3"/>
    <dgm:cxn modelId="{9AAC5961-6E0C-4A91-92FB-2D45FCA054F5}" type="presParOf" srcId="{A19B3FE7-C4F2-4A77-8799-F934D6270432}" destId="{94077947-A566-4559-BBFF-32F639D0242B}" srcOrd="7" destOrd="0" presId="urn:microsoft.com/office/officeart/2005/8/layout/target3"/>
    <dgm:cxn modelId="{F3398518-05DB-4738-9D31-86819FA44BBF}" type="presParOf" srcId="{A19B3FE7-C4F2-4A77-8799-F934D6270432}" destId="{E0290D91-321B-4DB9-8866-B5309EB8C290}" srcOrd="8" destOrd="0" presId="urn:microsoft.com/office/officeart/2005/8/layout/target3"/>
    <dgm:cxn modelId="{4CAAE9E3-FFF3-4805-8050-C2F9AD6A349D}" type="presParOf" srcId="{A19B3FE7-C4F2-4A77-8799-F934D6270432}" destId="{06F0158F-F902-4D21-B3EE-A203C5458BDB}" srcOrd="9" destOrd="0" presId="urn:microsoft.com/office/officeart/2005/8/layout/target3"/>
    <dgm:cxn modelId="{25E2E5CA-7631-4B1A-B10F-54A5DA9E748A}" type="presParOf" srcId="{A19B3FE7-C4F2-4A77-8799-F934D6270432}" destId="{40ACB25D-B09C-464F-9D39-61111B291EFB}" srcOrd="10" destOrd="0" presId="urn:microsoft.com/office/officeart/2005/8/layout/target3"/>
    <dgm:cxn modelId="{59B2818A-0922-4510-B0A1-4FBB6B1E688E}" type="presParOf" srcId="{A19B3FE7-C4F2-4A77-8799-F934D6270432}" destId="{D4AC65FA-0A65-4E75-A96A-12F5DFCB0870}" srcOrd="11" destOrd="0" presId="urn:microsoft.com/office/officeart/2005/8/layout/target3"/>
    <dgm:cxn modelId="{D6F3C71D-C820-424A-A39A-805AF133B902}" type="presParOf" srcId="{A19B3FE7-C4F2-4A77-8799-F934D6270432}" destId="{6011D4C9-A56C-4DBB-AF26-F6DEAA305D46}" srcOrd="12" destOrd="0" presId="urn:microsoft.com/office/officeart/2005/8/layout/target3"/>
    <dgm:cxn modelId="{988B970B-7455-4969-9492-25C9AB67D91A}" type="presParOf" srcId="{A19B3FE7-C4F2-4A77-8799-F934D6270432}" destId="{94AB95E0-7502-485C-ACEE-8116D9B25E50}" srcOrd="13" destOrd="0" presId="urn:microsoft.com/office/officeart/2005/8/layout/target3"/>
    <dgm:cxn modelId="{E9B53BB9-F16B-4CE1-884B-3F2327B342E9}" type="presParOf" srcId="{A19B3FE7-C4F2-4A77-8799-F934D6270432}" destId="{5F61F7B6-6C38-42F2-925C-34D0C188A313}" srcOrd="14" destOrd="0" presId="urn:microsoft.com/office/officeart/2005/8/layout/target3"/>
    <dgm:cxn modelId="{1BB2B25D-CBED-49E2-8310-D6282721076D}" type="presParOf" srcId="{A19B3FE7-C4F2-4A77-8799-F934D6270432}" destId="{78CAD7F5-CE00-412F-8ED4-6410CB764AEB}" srcOrd="15" destOrd="0" presId="urn:microsoft.com/office/officeart/2005/8/layout/targe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026EB74-B408-4544-A494-B929C231FFFD}">
      <dsp:nvSpPr>
        <dsp:cNvPr id="0" name=""/>
        <dsp:cNvSpPr/>
      </dsp:nvSpPr>
      <dsp:spPr>
        <a:xfrm>
          <a:off x="0" y="0"/>
          <a:ext cx="4525963" cy="4525963"/>
        </a:xfrm>
        <a:prstGeom prst="pie">
          <a:avLst>
            <a:gd name="adj1" fmla="val 5400000"/>
            <a:gd name="adj2" fmla="val 16200000"/>
          </a:avLst>
        </a:prstGeom>
        <a:solidFill>
          <a:schemeClr val="accent3">
            <a:shade val="8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47148AB-8E2B-48EA-8807-3DA0F43ABBC3}">
      <dsp:nvSpPr>
        <dsp:cNvPr id="0" name=""/>
        <dsp:cNvSpPr/>
      </dsp:nvSpPr>
      <dsp:spPr>
        <a:xfrm>
          <a:off x="2262981" y="0"/>
          <a:ext cx="5966618" cy="4525963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ctr" defTabSz="12001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2700" kern="1200" smtClean="0"/>
            <a:t>ما المقصود بـ </a:t>
          </a:r>
          <a:r>
            <a:rPr lang="ar-SA" sz="2700" b="1" kern="1200" smtClean="0"/>
            <a:t>النقد الأيديولوجي</a:t>
          </a:r>
          <a:r>
            <a:rPr lang="ar-SA" sz="2700" kern="1200" smtClean="0"/>
            <a:t>؟ </a:t>
          </a:r>
          <a:endParaRPr lang="fr-FR" sz="2700" kern="1200"/>
        </a:p>
      </dsp:txBody>
      <dsp:txXfrm>
        <a:off x="2262981" y="0"/>
        <a:ext cx="5966618" cy="961767"/>
      </dsp:txXfrm>
    </dsp:sp>
    <dsp:sp modelId="{76D24DD4-C414-470C-AACF-22FE4161983F}">
      <dsp:nvSpPr>
        <dsp:cNvPr id="0" name=""/>
        <dsp:cNvSpPr/>
      </dsp:nvSpPr>
      <dsp:spPr>
        <a:xfrm>
          <a:off x="594032" y="961767"/>
          <a:ext cx="3337897" cy="3337897"/>
        </a:xfrm>
        <a:prstGeom prst="pie">
          <a:avLst>
            <a:gd name="adj1" fmla="val 5400000"/>
            <a:gd name="adj2" fmla="val 16200000"/>
          </a:avLst>
        </a:prstGeom>
        <a:solidFill>
          <a:schemeClr val="accent3">
            <a:shade val="80000"/>
            <a:hueOff val="72970"/>
            <a:satOff val="-477"/>
            <a:lumOff val="818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B6CEE7B-7870-419A-ACDD-F6C4B6B1DBD9}">
      <dsp:nvSpPr>
        <dsp:cNvPr id="0" name=""/>
        <dsp:cNvSpPr/>
      </dsp:nvSpPr>
      <dsp:spPr>
        <a:xfrm>
          <a:off x="2262981" y="961767"/>
          <a:ext cx="5966618" cy="3337897"/>
        </a:xfrm>
        <a:prstGeom prst="rect">
          <a:avLst/>
        </a:prstGeom>
        <a:gradFill rotWithShape="1">
          <a:gsLst>
            <a:gs pos="0">
              <a:schemeClr val="accent5">
                <a:shade val="51000"/>
                <a:satMod val="130000"/>
              </a:schemeClr>
            </a:gs>
            <a:gs pos="80000">
              <a:schemeClr val="accent5">
                <a:shade val="93000"/>
                <a:satMod val="130000"/>
              </a:schemeClr>
            </a:gs>
            <a:gs pos="100000">
              <a:schemeClr val="accent5"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5">
              <a:shade val="95000"/>
              <a:satMod val="10500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hemeClr val="accent5"/>
        </a:lnRef>
        <a:fillRef idx="3">
          <a:schemeClr val="accent5"/>
        </a:fillRef>
        <a:effectRef idx="2">
          <a:schemeClr val="accent5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ctr" defTabSz="12001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700" b="1" kern="1200" dirty="0" smtClean="0"/>
            <a:t>🟢 </a:t>
          </a:r>
          <a:r>
            <a:rPr lang="ar-SA" sz="2700" b="1" kern="1200" dirty="0" smtClean="0"/>
            <a:t>ثانيًا: أسئلة تحليلية</a:t>
          </a:r>
          <a:endParaRPr lang="fr-FR" sz="2700" kern="1200" dirty="0"/>
        </a:p>
      </dsp:txBody>
      <dsp:txXfrm>
        <a:off x="2262981" y="961767"/>
        <a:ext cx="5966618" cy="961767"/>
      </dsp:txXfrm>
    </dsp:sp>
    <dsp:sp modelId="{94077947-A566-4559-BBFF-32F639D0242B}">
      <dsp:nvSpPr>
        <dsp:cNvPr id="0" name=""/>
        <dsp:cNvSpPr/>
      </dsp:nvSpPr>
      <dsp:spPr>
        <a:xfrm>
          <a:off x="1188065" y="1923534"/>
          <a:ext cx="2149832" cy="2149832"/>
        </a:xfrm>
        <a:prstGeom prst="pie">
          <a:avLst>
            <a:gd name="adj1" fmla="val 5400000"/>
            <a:gd name="adj2" fmla="val 16200000"/>
          </a:avLst>
        </a:prstGeom>
        <a:solidFill>
          <a:schemeClr val="accent3">
            <a:shade val="80000"/>
            <a:hueOff val="145939"/>
            <a:satOff val="-954"/>
            <a:lumOff val="16369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0290D91-321B-4DB9-8866-B5309EB8C290}">
      <dsp:nvSpPr>
        <dsp:cNvPr id="0" name=""/>
        <dsp:cNvSpPr/>
      </dsp:nvSpPr>
      <dsp:spPr>
        <a:xfrm>
          <a:off x="2262981" y="1923534"/>
          <a:ext cx="5966618" cy="2149832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shade val="80000"/>
              <a:hueOff val="145939"/>
              <a:satOff val="-954"/>
              <a:lumOff val="16369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ctr" defTabSz="12001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2700" kern="1200" dirty="0" smtClean="0"/>
            <a:t>ناقش دور السياق الاجتماعي والسياسي في توجيه قراءة بيّن </a:t>
          </a:r>
          <a:r>
            <a:rPr lang="ar-SA" sz="2700" b="1" kern="1200" dirty="0" smtClean="0"/>
            <a:t>الأيديولوجيا</a:t>
          </a:r>
          <a:r>
            <a:rPr lang="fr-FR" sz="2700" kern="1200" dirty="0" smtClean="0"/>
            <a:t>. </a:t>
          </a:r>
          <a:endParaRPr lang="fr-FR" sz="2700" kern="1200" dirty="0"/>
        </a:p>
      </dsp:txBody>
      <dsp:txXfrm>
        <a:off x="2262981" y="1923534"/>
        <a:ext cx="5966618" cy="961767"/>
      </dsp:txXfrm>
    </dsp:sp>
    <dsp:sp modelId="{40ACB25D-B09C-464F-9D39-61111B291EFB}">
      <dsp:nvSpPr>
        <dsp:cNvPr id="0" name=""/>
        <dsp:cNvSpPr/>
      </dsp:nvSpPr>
      <dsp:spPr>
        <a:xfrm>
          <a:off x="1782097" y="2885301"/>
          <a:ext cx="961767" cy="961767"/>
        </a:xfrm>
        <a:prstGeom prst="pie">
          <a:avLst>
            <a:gd name="adj1" fmla="val 5400000"/>
            <a:gd name="adj2" fmla="val 16200000"/>
          </a:avLst>
        </a:prstGeom>
        <a:solidFill>
          <a:schemeClr val="accent3">
            <a:shade val="80000"/>
            <a:hueOff val="218909"/>
            <a:satOff val="-1431"/>
            <a:lumOff val="24554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4AC65FA-0A65-4E75-A96A-12F5DFCB0870}">
      <dsp:nvSpPr>
        <dsp:cNvPr id="0" name=""/>
        <dsp:cNvSpPr/>
      </dsp:nvSpPr>
      <dsp:spPr>
        <a:xfrm>
          <a:off x="2262981" y="2885301"/>
          <a:ext cx="5966618" cy="961767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shade val="80000"/>
              <a:hueOff val="218909"/>
              <a:satOff val="-1431"/>
              <a:lumOff val="24554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ctr" defTabSz="12001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2700" kern="1200" smtClean="0"/>
            <a:t>ما الفرق بين</a:t>
          </a:r>
          <a:r>
            <a:rPr lang="fr-FR" sz="2700" kern="1200" smtClean="0"/>
            <a:t>: </a:t>
          </a:r>
          <a:r>
            <a:rPr lang="ar-SA" sz="2700" kern="1200" smtClean="0"/>
            <a:t>القراءة الجمالية للنص والقراءة الأيديولوجية له </a:t>
          </a:r>
          <a:endParaRPr lang="fr-FR" sz="2700" kern="1200"/>
        </a:p>
      </dsp:txBody>
      <dsp:txXfrm>
        <a:off x="2262981" y="2885301"/>
        <a:ext cx="5966618" cy="96176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A18AB7-8B39-42C3-A4FC-56582131D774}" type="datetimeFigureOut">
              <a:rPr lang="fr-FR" smtClean="0"/>
              <a:t>03/04/2026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DBF178-8C52-46AF-8BCE-643F62BB561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931057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A18AB7-8B39-42C3-A4FC-56582131D774}" type="datetimeFigureOut">
              <a:rPr lang="fr-FR" smtClean="0"/>
              <a:t>03/04/2026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DBF178-8C52-46AF-8BCE-643F62BB561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72142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A18AB7-8B39-42C3-A4FC-56582131D774}" type="datetimeFigureOut">
              <a:rPr lang="fr-FR" smtClean="0"/>
              <a:t>03/04/2026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DBF178-8C52-46AF-8BCE-643F62BB561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357905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A18AB7-8B39-42C3-A4FC-56582131D774}" type="datetimeFigureOut">
              <a:rPr lang="fr-FR" smtClean="0"/>
              <a:t>03/04/2026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DBF178-8C52-46AF-8BCE-643F62BB561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442027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A18AB7-8B39-42C3-A4FC-56582131D774}" type="datetimeFigureOut">
              <a:rPr lang="fr-FR" smtClean="0"/>
              <a:t>03/04/2026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DBF178-8C52-46AF-8BCE-643F62BB561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375937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A18AB7-8B39-42C3-A4FC-56582131D774}" type="datetimeFigureOut">
              <a:rPr lang="fr-FR" smtClean="0"/>
              <a:t>03/04/2026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DBF178-8C52-46AF-8BCE-643F62BB561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12764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A18AB7-8B39-42C3-A4FC-56582131D774}" type="datetimeFigureOut">
              <a:rPr lang="fr-FR" smtClean="0"/>
              <a:t>03/04/2026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DBF178-8C52-46AF-8BCE-643F62BB561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33382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A18AB7-8B39-42C3-A4FC-56582131D774}" type="datetimeFigureOut">
              <a:rPr lang="fr-FR" smtClean="0"/>
              <a:t>03/04/2026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DBF178-8C52-46AF-8BCE-643F62BB561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08469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A18AB7-8B39-42C3-A4FC-56582131D774}" type="datetimeFigureOut">
              <a:rPr lang="fr-FR" smtClean="0"/>
              <a:t>03/04/2026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DBF178-8C52-46AF-8BCE-643F62BB561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140946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A18AB7-8B39-42C3-A4FC-56582131D774}" type="datetimeFigureOut">
              <a:rPr lang="fr-FR" smtClean="0"/>
              <a:t>03/04/2026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DBF178-8C52-46AF-8BCE-643F62BB561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603172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A18AB7-8B39-42C3-A4FC-56582131D774}" type="datetimeFigureOut">
              <a:rPr lang="fr-FR" smtClean="0"/>
              <a:t>03/04/2026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DBF178-8C52-46AF-8BCE-643F62BB561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865673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A18AB7-8B39-42C3-A4FC-56582131D774}" type="datetimeFigureOut">
              <a:rPr lang="fr-FR" smtClean="0"/>
              <a:t>03/04/2026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DBF178-8C52-46AF-8BCE-643F62BB561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658903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1"/>
          <p:cNvSpPr>
            <a:spLocks noGrp="1"/>
          </p:cNvSpPr>
          <p:nvPr>
            <p:ph type="ctrTitle"/>
          </p:nvPr>
        </p:nvSpPr>
        <p:spPr>
          <a:xfrm>
            <a:off x="3131840" y="188640"/>
            <a:ext cx="3024336" cy="1470025"/>
          </a:xfr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/>
          <a:lstStyle/>
          <a:p>
            <a:r>
              <a:rPr lang="ar-DZ" dirty="0" smtClean="0"/>
              <a:t>النقد </a:t>
            </a:r>
            <a:r>
              <a:rPr lang="ar-DZ" dirty="0" err="1" smtClean="0"/>
              <a:t>الايديولجي</a:t>
            </a:r>
            <a:endParaRPr lang="fr-FR" dirty="0"/>
          </a:p>
        </p:txBody>
      </p:sp>
      <p:graphicFrame>
        <p:nvGraphicFramePr>
          <p:cNvPr id="8" name="Espace réservé du contenu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1674348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6262188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34</Words>
  <Application>Microsoft Office PowerPoint</Application>
  <PresentationFormat>Affichage à l'écran (4:3)</PresentationFormat>
  <Paragraphs>5</Paragraphs>
  <Slides>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Thème Office</vt:lpstr>
      <vt:lpstr>النقد الايديولجي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النقد الايديولجي</dc:title>
  <dc:creator>ATLAS PC</dc:creator>
  <cp:lastModifiedBy>ATLAS PC</cp:lastModifiedBy>
  <cp:revision>1</cp:revision>
  <dcterms:created xsi:type="dcterms:W3CDTF">2026-04-03T12:26:52Z</dcterms:created>
  <dcterms:modified xsi:type="dcterms:W3CDTF">2026-04-03T12:29:07Z</dcterms:modified>
</cp:coreProperties>
</file>