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88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E71C4E-84E3-499F-B008-1719401BD6F4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36B3284-1026-4F97-83F0-7824A47FE140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fr-FR" b="1" smtClean="0"/>
            <a:t>🟢 </a:t>
          </a:r>
          <a:r>
            <a:rPr lang="ar-SA" b="1" smtClean="0"/>
            <a:t>أسئلة فهم</a:t>
          </a:r>
          <a:r>
            <a:rPr lang="fr-FR" b="1" smtClean="0"/>
            <a:t>:</a:t>
          </a:r>
          <a:endParaRPr lang="fr-FR"/>
        </a:p>
      </dgm:t>
    </dgm:pt>
    <dgm:pt modelId="{38F5DD5E-22FA-468F-8D50-CD5CC0ABFC49}" type="parTrans" cxnId="{7AD1196F-10E1-445D-BF29-64A1AC0A0FEA}">
      <dgm:prSet/>
      <dgm:spPr/>
      <dgm:t>
        <a:bodyPr/>
        <a:lstStyle/>
        <a:p>
          <a:endParaRPr lang="fr-FR"/>
        </a:p>
      </dgm:t>
    </dgm:pt>
    <dgm:pt modelId="{A0587F40-4306-4B9A-8A95-2CD874D5528A}" type="sibTrans" cxnId="{7AD1196F-10E1-445D-BF29-64A1AC0A0FEA}">
      <dgm:prSet/>
      <dgm:spPr/>
      <dgm:t>
        <a:bodyPr/>
        <a:lstStyle/>
        <a:p>
          <a:endParaRPr lang="fr-FR"/>
        </a:p>
      </dgm:t>
    </dgm:pt>
    <dgm:pt modelId="{955B5B19-DF9E-4857-9A22-372BC4764791}">
      <dgm:prSet/>
      <dgm:spPr/>
      <dgm:t>
        <a:bodyPr/>
        <a:lstStyle/>
        <a:p>
          <a:pPr rtl="1"/>
          <a:r>
            <a:rPr lang="ar-SA" smtClean="0"/>
            <a:t>ما تعريف النقد النفسي؟ </a:t>
          </a:r>
          <a:endParaRPr lang="fr-FR"/>
        </a:p>
      </dgm:t>
    </dgm:pt>
    <dgm:pt modelId="{3BBD351A-889F-4354-AFDE-087BD6586398}" type="parTrans" cxnId="{428066F7-E8E9-4C53-BDC2-EBC2FC89A23C}">
      <dgm:prSet/>
      <dgm:spPr/>
      <dgm:t>
        <a:bodyPr/>
        <a:lstStyle/>
        <a:p>
          <a:endParaRPr lang="fr-FR"/>
        </a:p>
      </dgm:t>
    </dgm:pt>
    <dgm:pt modelId="{30FE2FDE-659F-4506-825F-2496535A2D1F}" type="sibTrans" cxnId="{428066F7-E8E9-4C53-BDC2-EBC2FC89A23C}">
      <dgm:prSet/>
      <dgm:spPr/>
      <dgm:t>
        <a:bodyPr/>
        <a:lstStyle/>
        <a:p>
          <a:endParaRPr lang="fr-FR"/>
        </a:p>
      </dgm:t>
    </dgm:pt>
    <dgm:pt modelId="{34E971F9-F07C-4753-AA4D-FA77DF850F0C}">
      <dgm:prSet/>
      <dgm:spPr/>
      <dgm:t>
        <a:bodyPr/>
        <a:lstStyle/>
        <a:p>
          <a:pPr rtl="1"/>
          <a:r>
            <a:rPr lang="ar-SA" smtClean="0"/>
            <a:t>ما العلاقة بين الأدب وعلم النفس؟ </a:t>
          </a:r>
          <a:endParaRPr lang="fr-FR"/>
        </a:p>
      </dgm:t>
    </dgm:pt>
    <dgm:pt modelId="{ECD9C397-8120-491C-A1DF-B23288B33D65}" type="parTrans" cxnId="{D2ABC670-AE9C-4148-A8C5-99650CAD534F}">
      <dgm:prSet/>
      <dgm:spPr/>
      <dgm:t>
        <a:bodyPr/>
        <a:lstStyle/>
        <a:p>
          <a:endParaRPr lang="fr-FR"/>
        </a:p>
      </dgm:t>
    </dgm:pt>
    <dgm:pt modelId="{C2796783-6C29-4228-ACE8-B3E20B27A4EE}" type="sibTrans" cxnId="{D2ABC670-AE9C-4148-A8C5-99650CAD534F}">
      <dgm:prSet/>
      <dgm:spPr/>
      <dgm:t>
        <a:bodyPr/>
        <a:lstStyle/>
        <a:p>
          <a:endParaRPr lang="fr-FR"/>
        </a:p>
      </dgm:t>
    </dgm:pt>
    <dgm:pt modelId="{1B814035-5403-494E-BFE7-38EAABD6F7B3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fr-FR" b="1" dirty="0" smtClean="0"/>
            <a:t>🟡 </a:t>
          </a:r>
          <a:r>
            <a:rPr lang="ar-SA" b="1" dirty="0" smtClean="0"/>
            <a:t>أسئلة تحليل</a:t>
          </a:r>
          <a:r>
            <a:rPr lang="fr-FR" b="1" dirty="0" smtClean="0"/>
            <a:t>:</a:t>
          </a:r>
          <a:endParaRPr lang="fr-FR" dirty="0"/>
        </a:p>
      </dgm:t>
    </dgm:pt>
    <dgm:pt modelId="{E43440FC-D8F5-4E5A-AAE5-D8E79258C8D3}" type="parTrans" cxnId="{B933A942-0C89-4CA8-910C-296C7A809758}">
      <dgm:prSet/>
      <dgm:spPr/>
      <dgm:t>
        <a:bodyPr/>
        <a:lstStyle/>
        <a:p>
          <a:endParaRPr lang="fr-FR"/>
        </a:p>
      </dgm:t>
    </dgm:pt>
    <dgm:pt modelId="{2E992F2C-1CE8-4752-A829-0BE594BA13B6}" type="sibTrans" cxnId="{B933A942-0C89-4CA8-910C-296C7A809758}">
      <dgm:prSet/>
      <dgm:spPr/>
      <dgm:t>
        <a:bodyPr/>
        <a:lstStyle/>
        <a:p>
          <a:endParaRPr lang="fr-FR"/>
        </a:p>
      </dgm:t>
    </dgm:pt>
    <dgm:pt modelId="{C0071D40-24D3-4D9C-83CE-556FE26BE2B3}">
      <dgm:prSet/>
      <dgm:spPr/>
      <dgm:t>
        <a:bodyPr/>
        <a:lstStyle/>
        <a:p>
          <a:pPr rtl="1"/>
          <a:r>
            <a:rPr lang="ar-SA" smtClean="0"/>
            <a:t>كيف يفسر أدلر الإبداع من خلال عقدة النقص؟ </a:t>
          </a:r>
          <a:endParaRPr lang="fr-FR"/>
        </a:p>
      </dgm:t>
    </dgm:pt>
    <dgm:pt modelId="{81AFEC07-8797-4FEC-935F-80AAE00AB31F}" type="parTrans" cxnId="{A0E8EC3D-5837-4D9B-B0C8-E1D076DEC6DC}">
      <dgm:prSet/>
      <dgm:spPr/>
      <dgm:t>
        <a:bodyPr/>
        <a:lstStyle/>
        <a:p>
          <a:endParaRPr lang="fr-FR"/>
        </a:p>
      </dgm:t>
    </dgm:pt>
    <dgm:pt modelId="{FF7B1854-AB13-4FF6-BD6D-188206C30944}" type="sibTrans" cxnId="{A0E8EC3D-5837-4D9B-B0C8-E1D076DEC6DC}">
      <dgm:prSet/>
      <dgm:spPr/>
      <dgm:t>
        <a:bodyPr/>
        <a:lstStyle/>
        <a:p>
          <a:endParaRPr lang="fr-FR"/>
        </a:p>
      </dgm:t>
    </dgm:pt>
    <dgm:pt modelId="{A1615CA8-303F-4602-A23E-08D1716097AF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fr-FR" b="1" dirty="0" smtClean="0"/>
            <a:t>🔴 </a:t>
          </a:r>
          <a:r>
            <a:rPr lang="ar-SA" b="1" dirty="0" smtClean="0"/>
            <a:t>أسئلة نقد</a:t>
          </a:r>
          <a:r>
            <a:rPr lang="fr-FR" b="1" dirty="0" smtClean="0"/>
            <a:t>:</a:t>
          </a:r>
          <a:endParaRPr lang="fr-FR" dirty="0"/>
        </a:p>
      </dgm:t>
    </dgm:pt>
    <dgm:pt modelId="{4F9B2711-DC20-4C59-8924-8A6936DCFBC1}" type="parTrans" cxnId="{E79A9272-ABE3-470A-9227-EECB433A16C9}">
      <dgm:prSet/>
      <dgm:spPr/>
      <dgm:t>
        <a:bodyPr/>
        <a:lstStyle/>
        <a:p>
          <a:endParaRPr lang="fr-FR"/>
        </a:p>
      </dgm:t>
    </dgm:pt>
    <dgm:pt modelId="{D0C4627A-6D24-42AC-B771-B0F39D24FC73}" type="sibTrans" cxnId="{E79A9272-ABE3-470A-9227-EECB433A16C9}">
      <dgm:prSet/>
      <dgm:spPr/>
      <dgm:t>
        <a:bodyPr/>
        <a:lstStyle/>
        <a:p>
          <a:endParaRPr lang="fr-FR"/>
        </a:p>
      </dgm:t>
    </dgm:pt>
    <dgm:pt modelId="{0B52D309-804F-45CD-BB18-CAC34F64E830}">
      <dgm:prSet/>
      <dgm:spPr/>
      <dgm:t>
        <a:bodyPr/>
        <a:lstStyle/>
        <a:p>
          <a:pPr rtl="1"/>
          <a:r>
            <a:rPr lang="ar-SA" smtClean="0"/>
            <a:t>ما عيوب النقد النفسي؟ </a:t>
          </a:r>
          <a:endParaRPr lang="fr-FR"/>
        </a:p>
      </dgm:t>
    </dgm:pt>
    <dgm:pt modelId="{2BD28DFB-CC89-425B-92A9-7F59643A8152}" type="parTrans" cxnId="{9E10F0F2-EC1B-4363-97AE-5BCF4575DF33}">
      <dgm:prSet/>
      <dgm:spPr/>
      <dgm:t>
        <a:bodyPr/>
        <a:lstStyle/>
        <a:p>
          <a:endParaRPr lang="fr-FR"/>
        </a:p>
      </dgm:t>
    </dgm:pt>
    <dgm:pt modelId="{C5CDFBEB-47D1-410F-986B-F8AFD7100AC8}" type="sibTrans" cxnId="{9E10F0F2-EC1B-4363-97AE-5BCF4575DF33}">
      <dgm:prSet/>
      <dgm:spPr/>
      <dgm:t>
        <a:bodyPr/>
        <a:lstStyle/>
        <a:p>
          <a:endParaRPr lang="fr-FR"/>
        </a:p>
      </dgm:t>
    </dgm:pt>
    <dgm:pt modelId="{D0EEAA49-8C64-4B9D-83CB-E27FCA83FDF9}" type="pres">
      <dgm:prSet presAssocID="{40E71C4E-84E3-499F-B008-1719401BD6F4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B8E9235F-1F3D-4BA0-93C1-6FE23A4B3DDD}" type="pres">
      <dgm:prSet presAssocID="{F36B3284-1026-4F97-83F0-7824A47FE140}" presName="circle1" presStyleLbl="node1" presStyleIdx="0" presStyleCnt="7"/>
      <dgm:spPr/>
    </dgm:pt>
    <dgm:pt modelId="{87483829-19F6-4A52-BF70-855D70A927C6}" type="pres">
      <dgm:prSet presAssocID="{F36B3284-1026-4F97-83F0-7824A47FE140}" presName="space" presStyleCnt="0"/>
      <dgm:spPr/>
    </dgm:pt>
    <dgm:pt modelId="{A5841960-AE6E-43C9-B90E-7ED1B7006658}" type="pres">
      <dgm:prSet presAssocID="{F36B3284-1026-4F97-83F0-7824A47FE140}" presName="rect1" presStyleLbl="alignAcc1" presStyleIdx="0" presStyleCnt="7"/>
      <dgm:spPr/>
    </dgm:pt>
    <dgm:pt modelId="{F2B2E1E1-C957-4C1C-95BD-AD7F5F3889CB}" type="pres">
      <dgm:prSet presAssocID="{955B5B19-DF9E-4857-9A22-372BC4764791}" presName="vertSpace2" presStyleLbl="node1" presStyleIdx="0" presStyleCnt="7"/>
      <dgm:spPr/>
    </dgm:pt>
    <dgm:pt modelId="{FFDE75BE-0FCB-4138-B387-794715272461}" type="pres">
      <dgm:prSet presAssocID="{955B5B19-DF9E-4857-9A22-372BC4764791}" presName="circle2" presStyleLbl="node1" presStyleIdx="1" presStyleCnt="7"/>
      <dgm:spPr/>
    </dgm:pt>
    <dgm:pt modelId="{85F1C45D-C5FD-49DE-A6C6-A5D513716318}" type="pres">
      <dgm:prSet presAssocID="{955B5B19-DF9E-4857-9A22-372BC4764791}" presName="rect2" presStyleLbl="alignAcc1" presStyleIdx="1" presStyleCnt="7"/>
      <dgm:spPr/>
    </dgm:pt>
    <dgm:pt modelId="{99D1E538-A9F6-407D-8B1D-6AD93303D5F8}" type="pres">
      <dgm:prSet presAssocID="{34E971F9-F07C-4753-AA4D-FA77DF850F0C}" presName="vertSpace3" presStyleLbl="node1" presStyleIdx="1" presStyleCnt="7"/>
      <dgm:spPr/>
    </dgm:pt>
    <dgm:pt modelId="{75F24C3C-BA2A-420B-A5BC-82957A36DD2C}" type="pres">
      <dgm:prSet presAssocID="{34E971F9-F07C-4753-AA4D-FA77DF850F0C}" presName="circle3" presStyleLbl="node1" presStyleIdx="2" presStyleCnt="7"/>
      <dgm:spPr/>
    </dgm:pt>
    <dgm:pt modelId="{E09C757D-EA09-4AF9-B1A5-E0186F38DD89}" type="pres">
      <dgm:prSet presAssocID="{34E971F9-F07C-4753-AA4D-FA77DF850F0C}" presName="rect3" presStyleLbl="alignAcc1" presStyleIdx="2" presStyleCnt="7"/>
      <dgm:spPr/>
    </dgm:pt>
    <dgm:pt modelId="{8968E3D0-DFB1-4CF6-9435-81FDB843FB19}" type="pres">
      <dgm:prSet presAssocID="{1B814035-5403-494E-BFE7-38EAABD6F7B3}" presName="vertSpace4" presStyleLbl="node1" presStyleIdx="2" presStyleCnt="7"/>
      <dgm:spPr/>
    </dgm:pt>
    <dgm:pt modelId="{5FFD3273-B2ED-46F8-9EBB-3C1662A7CA22}" type="pres">
      <dgm:prSet presAssocID="{1B814035-5403-494E-BFE7-38EAABD6F7B3}" presName="circle4" presStyleLbl="node1" presStyleIdx="3" presStyleCnt="7"/>
      <dgm:spPr/>
    </dgm:pt>
    <dgm:pt modelId="{FF25F5F4-934B-4E3E-9428-EB3ED156DA3C}" type="pres">
      <dgm:prSet presAssocID="{1B814035-5403-494E-BFE7-38EAABD6F7B3}" presName="rect4" presStyleLbl="alignAcc1" presStyleIdx="3" presStyleCnt="7"/>
      <dgm:spPr/>
    </dgm:pt>
    <dgm:pt modelId="{F5B93FF5-1FE7-4781-ADD9-0FEC0B2A905C}" type="pres">
      <dgm:prSet presAssocID="{C0071D40-24D3-4D9C-83CE-556FE26BE2B3}" presName="vertSpace5" presStyleLbl="node1" presStyleIdx="3" presStyleCnt="7"/>
      <dgm:spPr/>
    </dgm:pt>
    <dgm:pt modelId="{FF8B3259-7015-45D7-918F-FB751B2241D4}" type="pres">
      <dgm:prSet presAssocID="{C0071D40-24D3-4D9C-83CE-556FE26BE2B3}" presName="circle5" presStyleLbl="node1" presStyleIdx="4" presStyleCnt="7"/>
      <dgm:spPr/>
    </dgm:pt>
    <dgm:pt modelId="{58527A83-E0B9-4B76-9A37-34B39616791B}" type="pres">
      <dgm:prSet presAssocID="{C0071D40-24D3-4D9C-83CE-556FE26BE2B3}" presName="rect5" presStyleLbl="alignAcc1" presStyleIdx="4" presStyleCnt="7"/>
      <dgm:spPr/>
    </dgm:pt>
    <dgm:pt modelId="{1F1AED39-426A-4956-818B-EB836D10CFA7}" type="pres">
      <dgm:prSet presAssocID="{A1615CA8-303F-4602-A23E-08D1716097AF}" presName="vertSpace6" presStyleLbl="node1" presStyleIdx="4" presStyleCnt="7"/>
      <dgm:spPr/>
    </dgm:pt>
    <dgm:pt modelId="{98C0D09D-68BB-4B2A-A10A-56375D22E99C}" type="pres">
      <dgm:prSet presAssocID="{A1615CA8-303F-4602-A23E-08D1716097AF}" presName="circle6" presStyleLbl="node1" presStyleIdx="5" presStyleCnt="7"/>
      <dgm:spPr/>
    </dgm:pt>
    <dgm:pt modelId="{B2A54945-75CF-4F12-BEE1-0B61A9E92B94}" type="pres">
      <dgm:prSet presAssocID="{A1615CA8-303F-4602-A23E-08D1716097AF}" presName="rect6" presStyleLbl="alignAcc1" presStyleIdx="5" presStyleCnt="7"/>
      <dgm:spPr/>
    </dgm:pt>
    <dgm:pt modelId="{606455E0-0952-4A9E-B202-0CFB4AE08C68}" type="pres">
      <dgm:prSet presAssocID="{0B52D309-804F-45CD-BB18-CAC34F64E830}" presName="vertSpace7" presStyleLbl="node1" presStyleIdx="5" presStyleCnt="7"/>
      <dgm:spPr/>
    </dgm:pt>
    <dgm:pt modelId="{B02B852D-F37B-4608-BFAF-4D2C03776FCE}" type="pres">
      <dgm:prSet presAssocID="{0B52D309-804F-45CD-BB18-CAC34F64E830}" presName="circle7" presStyleLbl="node1" presStyleIdx="6" presStyleCnt="7"/>
      <dgm:spPr/>
    </dgm:pt>
    <dgm:pt modelId="{0986E2FE-BADC-4A88-979E-1885949D4E98}" type="pres">
      <dgm:prSet presAssocID="{0B52D309-804F-45CD-BB18-CAC34F64E830}" presName="rect7" presStyleLbl="alignAcc1" presStyleIdx="6" presStyleCnt="7"/>
      <dgm:spPr/>
    </dgm:pt>
    <dgm:pt modelId="{5BDD447C-A0A5-41D4-B1C5-C75AD57D5F7A}" type="pres">
      <dgm:prSet presAssocID="{F36B3284-1026-4F97-83F0-7824A47FE140}" presName="rect1ParTxNoCh" presStyleLbl="alignAcc1" presStyleIdx="6" presStyleCnt="7">
        <dgm:presLayoutVars>
          <dgm:chMax val="1"/>
          <dgm:bulletEnabled val="1"/>
        </dgm:presLayoutVars>
      </dgm:prSet>
      <dgm:spPr/>
    </dgm:pt>
    <dgm:pt modelId="{BFFDFDE6-6121-4790-8086-A63A52EC71FF}" type="pres">
      <dgm:prSet presAssocID="{955B5B19-DF9E-4857-9A22-372BC4764791}" presName="rect2ParTxNoCh" presStyleLbl="alignAcc1" presStyleIdx="6" presStyleCnt="7">
        <dgm:presLayoutVars>
          <dgm:chMax val="1"/>
          <dgm:bulletEnabled val="1"/>
        </dgm:presLayoutVars>
      </dgm:prSet>
      <dgm:spPr/>
    </dgm:pt>
    <dgm:pt modelId="{1B5A8229-F38D-4C77-AE9A-A27116DB26D2}" type="pres">
      <dgm:prSet presAssocID="{34E971F9-F07C-4753-AA4D-FA77DF850F0C}" presName="rect3ParTxNoCh" presStyleLbl="alignAcc1" presStyleIdx="6" presStyleCnt="7">
        <dgm:presLayoutVars>
          <dgm:chMax val="1"/>
          <dgm:bulletEnabled val="1"/>
        </dgm:presLayoutVars>
      </dgm:prSet>
      <dgm:spPr/>
    </dgm:pt>
    <dgm:pt modelId="{41AB40B5-1C3E-4D48-9786-B16D4459F281}" type="pres">
      <dgm:prSet presAssocID="{1B814035-5403-494E-BFE7-38EAABD6F7B3}" presName="rect4ParTxNoCh" presStyleLbl="alignAcc1" presStyleIdx="6" presStyleCnt="7">
        <dgm:presLayoutVars>
          <dgm:chMax val="1"/>
          <dgm:bulletEnabled val="1"/>
        </dgm:presLayoutVars>
      </dgm:prSet>
      <dgm:spPr/>
    </dgm:pt>
    <dgm:pt modelId="{D8A5BE19-9ACF-4A55-A588-B4A291A0F058}" type="pres">
      <dgm:prSet presAssocID="{C0071D40-24D3-4D9C-83CE-556FE26BE2B3}" presName="rect5ParTxNoCh" presStyleLbl="alignAcc1" presStyleIdx="6" presStyleCnt="7">
        <dgm:presLayoutVars>
          <dgm:chMax val="1"/>
          <dgm:bulletEnabled val="1"/>
        </dgm:presLayoutVars>
      </dgm:prSet>
      <dgm:spPr/>
    </dgm:pt>
    <dgm:pt modelId="{A395E70F-F48D-428C-A3C8-80D5B52CC961}" type="pres">
      <dgm:prSet presAssocID="{A1615CA8-303F-4602-A23E-08D1716097AF}" presName="rect6ParTxNoCh" presStyleLbl="alignAcc1" presStyleIdx="6" presStyleCnt="7">
        <dgm:presLayoutVars>
          <dgm:chMax val="1"/>
          <dgm:bulletEnabled val="1"/>
        </dgm:presLayoutVars>
      </dgm:prSet>
      <dgm:spPr/>
    </dgm:pt>
    <dgm:pt modelId="{BB2DBBA8-BC57-44C1-9954-23154B80095B}" type="pres">
      <dgm:prSet presAssocID="{0B52D309-804F-45CD-BB18-CAC34F64E830}" presName="rect7ParTxNoCh" presStyleLbl="alignAcc1" presStyleIdx="6" presStyleCnt="7">
        <dgm:presLayoutVars>
          <dgm:chMax val="1"/>
          <dgm:bulletEnabled val="1"/>
        </dgm:presLayoutVars>
      </dgm:prSet>
      <dgm:spPr/>
    </dgm:pt>
  </dgm:ptLst>
  <dgm:cxnLst>
    <dgm:cxn modelId="{F1A23E5E-FF87-4DFA-BE0A-4EEECA268EAB}" type="presOf" srcId="{34E971F9-F07C-4753-AA4D-FA77DF850F0C}" destId="{E09C757D-EA09-4AF9-B1A5-E0186F38DD89}" srcOrd="0" destOrd="0" presId="urn:microsoft.com/office/officeart/2005/8/layout/target3"/>
    <dgm:cxn modelId="{4F5318C2-EE8D-442B-BE17-3048DF2CE7B2}" type="presOf" srcId="{0B52D309-804F-45CD-BB18-CAC34F64E830}" destId="{0986E2FE-BADC-4A88-979E-1885949D4E98}" srcOrd="0" destOrd="0" presId="urn:microsoft.com/office/officeart/2005/8/layout/target3"/>
    <dgm:cxn modelId="{4084A84E-F256-47F4-AE3F-82F5DC193C6A}" type="presOf" srcId="{C0071D40-24D3-4D9C-83CE-556FE26BE2B3}" destId="{58527A83-E0B9-4B76-9A37-34B39616791B}" srcOrd="0" destOrd="0" presId="urn:microsoft.com/office/officeart/2005/8/layout/target3"/>
    <dgm:cxn modelId="{98DDE880-C4A1-4046-9CB6-0D38344FB598}" type="presOf" srcId="{34E971F9-F07C-4753-AA4D-FA77DF850F0C}" destId="{1B5A8229-F38D-4C77-AE9A-A27116DB26D2}" srcOrd="1" destOrd="0" presId="urn:microsoft.com/office/officeart/2005/8/layout/target3"/>
    <dgm:cxn modelId="{E79A9272-ABE3-470A-9227-EECB433A16C9}" srcId="{40E71C4E-84E3-499F-B008-1719401BD6F4}" destId="{A1615CA8-303F-4602-A23E-08D1716097AF}" srcOrd="5" destOrd="0" parTransId="{4F9B2711-DC20-4C59-8924-8A6936DCFBC1}" sibTransId="{D0C4627A-6D24-42AC-B771-B0F39D24FC73}"/>
    <dgm:cxn modelId="{9E10F0F2-EC1B-4363-97AE-5BCF4575DF33}" srcId="{40E71C4E-84E3-499F-B008-1719401BD6F4}" destId="{0B52D309-804F-45CD-BB18-CAC34F64E830}" srcOrd="6" destOrd="0" parTransId="{2BD28DFB-CC89-425B-92A9-7F59643A8152}" sibTransId="{C5CDFBEB-47D1-410F-986B-F8AFD7100AC8}"/>
    <dgm:cxn modelId="{D2ABC670-AE9C-4148-A8C5-99650CAD534F}" srcId="{40E71C4E-84E3-499F-B008-1719401BD6F4}" destId="{34E971F9-F07C-4753-AA4D-FA77DF850F0C}" srcOrd="2" destOrd="0" parTransId="{ECD9C397-8120-491C-A1DF-B23288B33D65}" sibTransId="{C2796783-6C29-4228-ACE8-B3E20B27A4EE}"/>
    <dgm:cxn modelId="{C5532668-F041-4F92-9518-557A1DA61D32}" type="presOf" srcId="{F36B3284-1026-4F97-83F0-7824A47FE140}" destId="{A5841960-AE6E-43C9-B90E-7ED1B7006658}" srcOrd="0" destOrd="0" presId="urn:microsoft.com/office/officeart/2005/8/layout/target3"/>
    <dgm:cxn modelId="{BEA2662A-B7A5-4B63-B84C-A9AE4898BC82}" type="presOf" srcId="{955B5B19-DF9E-4857-9A22-372BC4764791}" destId="{BFFDFDE6-6121-4790-8086-A63A52EC71FF}" srcOrd="1" destOrd="0" presId="urn:microsoft.com/office/officeart/2005/8/layout/target3"/>
    <dgm:cxn modelId="{9FCA9160-0832-4793-9A76-655229B02AEF}" type="presOf" srcId="{1B814035-5403-494E-BFE7-38EAABD6F7B3}" destId="{FF25F5F4-934B-4E3E-9428-EB3ED156DA3C}" srcOrd="0" destOrd="0" presId="urn:microsoft.com/office/officeart/2005/8/layout/target3"/>
    <dgm:cxn modelId="{9E7B4620-4244-4679-B40E-3BFA6711B073}" type="presOf" srcId="{A1615CA8-303F-4602-A23E-08D1716097AF}" destId="{A395E70F-F48D-428C-A3C8-80D5B52CC961}" srcOrd="1" destOrd="0" presId="urn:microsoft.com/office/officeart/2005/8/layout/target3"/>
    <dgm:cxn modelId="{51238ADA-B8CD-471D-B8B4-3FBC4D1B258E}" type="presOf" srcId="{40E71C4E-84E3-499F-B008-1719401BD6F4}" destId="{D0EEAA49-8C64-4B9D-83CB-E27FCA83FDF9}" srcOrd="0" destOrd="0" presId="urn:microsoft.com/office/officeart/2005/8/layout/target3"/>
    <dgm:cxn modelId="{7AD1196F-10E1-445D-BF29-64A1AC0A0FEA}" srcId="{40E71C4E-84E3-499F-B008-1719401BD6F4}" destId="{F36B3284-1026-4F97-83F0-7824A47FE140}" srcOrd="0" destOrd="0" parTransId="{38F5DD5E-22FA-468F-8D50-CD5CC0ABFC49}" sibTransId="{A0587F40-4306-4B9A-8A95-2CD874D5528A}"/>
    <dgm:cxn modelId="{ABEECFFD-2BB2-4AB6-A8AF-1FC1D1EDD46C}" type="presOf" srcId="{A1615CA8-303F-4602-A23E-08D1716097AF}" destId="{B2A54945-75CF-4F12-BEE1-0B61A9E92B94}" srcOrd="0" destOrd="0" presId="urn:microsoft.com/office/officeart/2005/8/layout/target3"/>
    <dgm:cxn modelId="{86A1E9C3-D4AC-4DC0-8E97-8C44E45FC860}" type="presOf" srcId="{955B5B19-DF9E-4857-9A22-372BC4764791}" destId="{85F1C45D-C5FD-49DE-A6C6-A5D513716318}" srcOrd="0" destOrd="0" presId="urn:microsoft.com/office/officeart/2005/8/layout/target3"/>
    <dgm:cxn modelId="{428066F7-E8E9-4C53-BDC2-EBC2FC89A23C}" srcId="{40E71C4E-84E3-499F-B008-1719401BD6F4}" destId="{955B5B19-DF9E-4857-9A22-372BC4764791}" srcOrd="1" destOrd="0" parTransId="{3BBD351A-889F-4354-AFDE-087BD6586398}" sibTransId="{30FE2FDE-659F-4506-825F-2496535A2D1F}"/>
    <dgm:cxn modelId="{F925AAAB-777B-4C78-AB78-B1D5717BE83B}" type="presOf" srcId="{1B814035-5403-494E-BFE7-38EAABD6F7B3}" destId="{41AB40B5-1C3E-4D48-9786-B16D4459F281}" srcOrd="1" destOrd="0" presId="urn:microsoft.com/office/officeart/2005/8/layout/target3"/>
    <dgm:cxn modelId="{09A05F69-EE39-47B8-B726-6B66AF58BC54}" type="presOf" srcId="{0B52D309-804F-45CD-BB18-CAC34F64E830}" destId="{BB2DBBA8-BC57-44C1-9954-23154B80095B}" srcOrd="1" destOrd="0" presId="urn:microsoft.com/office/officeart/2005/8/layout/target3"/>
    <dgm:cxn modelId="{A0E8EC3D-5837-4D9B-B0C8-E1D076DEC6DC}" srcId="{40E71C4E-84E3-499F-B008-1719401BD6F4}" destId="{C0071D40-24D3-4D9C-83CE-556FE26BE2B3}" srcOrd="4" destOrd="0" parTransId="{81AFEC07-8797-4FEC-935F-80AAE00AB31F}" sibTransId="{FF7B1854-AB13-4FF6-BD6D-188206C30944}"/>
    <dgm:cxn modelId="{B933A942-0C89-4CA8-910C-296C7A809758}" srcId="{40E71C4E-84E3-499F-B008-1719401BD6F4}" destId="{1B814035-5403-494E-BFE7-38EAABD6F7B3}" srcOrd="3" destOrd="0" parTransId="{E43440FC-D8F5-4E5A-AAE5-D8E79258C8D3}" sibTransId="{2E992F2C-1CE8-4752-A829-0BE594BA13B6}"/>
    <dgm:cxn modelId="{C97156A1-04B1-4484-BBD6-BCA90F01A895}" type="presOf" srcId="{C0071D40-24D3-4D9C-83CE-556FE26BE2B3}" destId="{D8A5BE19-9ACF-4A55-A588-B4A291A0F058}" srcOrd="1" destOrd="0" presId="urn:microsoft.com/office/officeart/2005/8/layout/target3"/>
    <dgm:cxn modelId="{7232D85D-31B3-4020-B9DC-43AEFDA0EBD2}" type="presOf" srcId="{F36B3284-1026-4F97-83F0-7824A47FE140}" destId="{5BDD447C-A0A5-41D4-B1C5-C75AD57D5F7A}" srcOrd="1" destOrd="0" presId="urn:microsoft.com/office/officeart/2005/8/layout/target3"/>
    <dgm:cxn modelId="{E9A8192A-F98E-4A9E-BABB-36FC9D51A750}" type="presParOf" srcId="{D0EEAA49-8C64-4B9D-83CB-E27FCA83FDF9}" destId="{B8E9235F-1F3D-4BA0-93C1-6FE23A4B3DDD}" srcOrd="0" destOrd="0" presId="urn:microsoft.com/office/officeart/2005/8/layout/target3"/>
    <dgm:cxn modelId="{90218112-D45B-43D3-9126-9DF0A3440269}" type="presParOf" srcId="{D0EEAA49-8C64-4B9D-83CB-E27FCA83FDF9}" destId="{87483829-19F6-4A52-BF70-855D70A927C6}" srcOrd="1" destOrd="0" presId="urn:microsoft.com/office/officeart/2005/8/layout/target3"/>
    <dgm:cxn modelId="{43C531E2-4B58-4CD9-8819-0A32B1620BF1}" type="presParOf" srcId="{D0EEAA49-8C64-4B9D-83CB-E27FCA83FDF9}" destId="{A5841960-AE6E-43C9-B90E-7ED1B7006658}" srcOrd="2" destOrd="0" presId="urn:microsoft.com/office/officeart/2005/8/layout/target3"/>
    <dgm:cxn modelId="{0F095652-1ED9-4281-A3FC-618D1131228E}" type="presParOf" srcId="{D0EEAA49-8C64-4B9D-83CB-E27FCA83FDF9}" destId="{F2B2E1E1-C957-4C1C-95BD-AD7F5F3889CB}" srcOrd="3" destOrd="0" presId="urn:microsoft.com/office/officeart/2005/8/layout/target3"/>
    <dgm:cxn modelId="{1DFFBAA3-C7C5-4157-8AB8-31E07FE68C13}" type="presParOf" srcId="{D0EEAA49-8C64-4B9D-83CB-E27FCA83FDF9}" destId="{FFDE75BE-0FCB-4138-B387-794715272461}" srcOrd="4" destOrd="0" presId="urn:microsoft.com/office/officeart/2005/8/layout/target3"/>
    <dgm:cxn modelId="{8E96D8D1-2A0A-47C4-9DCE-7EB397809EB8}" type="presParOf" srcId="{D0EEAA49-8C64-4B9D-83CB-E27FCA83FDF9}" destId="{85F1C45D-C5FD-49DE-A6C6-A5D513716318}" srcOrd="5" destOrd="0" presId="urn:microsoft.com/office/officeart/2005/8/layout/target3"/>
    <dgm:cxn modelId="{02CC5FC4-FF4F-425A-B87C-C50030315DBA}" type="presParOf" srcId="{D0EEAA49-8C64-4B9D-83CB-E27FCA83FDF9}" destId="{99D1E538-A9F6-407D-8B1D-6AD93303D5F8}" srcOrd="6" destOrd="0" presId="urn:microsoft.com/office/officeart/2005/8/layout/target3"/>
    <dgm:cxn modelId="{ADAE0ECA-69EE-4413-8689-9583932E3E4E}" type="presParOf" srcId="{D0EEAA49-8C64-4B9D-83CB-E27FCA83FDF9}" destId="{75F24C3C-BA2A-420B-A5BC-82957A36DD2C}" srcOrd="7" destOrd="0" presId="urn:microsoft.com/office/officeart/2005/8/layout/target3"/>
    <dgm:cxn modelId="{C304B035-54AE-48E5-8BD9-E1B3308ADD6B}" type="presParOf" srcId="{D0EEAA49-8C64-4B9D-83CB-E27FCA83FDF9}" destId="{E09C757D-EA09-4AF9-B1A5-E0186F38DD89}" srcOrd="8" destOrd="0" presId="urn:microsoft.com/office/officeart/2005/8/layout/target3"/>
    <dgm:cxn modelId="{9E1DE396-E47E-4879-AA4E-060D8FFE1BCB}" type="presParOf" srcId="{D0EEAA49-8C64-4B9D-83CB-E27FCA83FDF9}" destId="{8968E3D0-DFB1-4CF6-9435-81FDB843FB19}" srcOrd="9" destOrd="0" presId="urn:microsoft.com/office/officeart/2005/8/layout/target3"/>
    <dgm:cxn modelId="{A9E58587-4365-43D8-968A-21072D6DF49E}" type="presParOf" srcId="{D0EEAA49-8C64-4B9D-83CB-E27FCA83FDF9}" destId="{5FFD3273-B2ED-46F8-9EBB-3C1662A7CA22}" srcOrd="10" destOrd="0" presId="urn:microsoft.com/office/officeart/2005/8/layout/target3"/>
    <dgm:cxn modelId="{B7B3249A-4E93-4644-9178-5F79421E50BA}" type="presParOf" srcId="{D0EEAA49-8C64-4B9D-83CB-E27FCA83FDF9}" destId="{FF25F5F4-934B-4E3E-9428-EB3ED156DA3C}" srcOrd="11" destOrd="0" presId="urn:microsoft.com/office/officeart/2005/8/layout/target3"/>
    <dgm:cxn modelId="{96A0D07D-6EE0-429C-8675-86E41914B92F}" type="presParOf" srcId="{D0EEAA49-8C64-4B9D-83CB-E27FCA83FDF9}" destId="{F5B93FF5-1FE7-4781-ADD9-0FEC0B2A905C}" srcOrd="12" destOrd="0" presId="urn:microsoft.com/office/officeart/2005/8/layout/target3"/>
    <dgm:cxn modelId="{92673770-1B07-4D70-BE4A-6BD4CEBA3F46}" type="presParOf" srcId="{D0EEAA49-8C64-4B9D-83CB-E27FCA83FDF9}" destId="{FF8B3259-7015-45D7-918F-FB751B2241D4}" srcOrd="13" destOrd="0" presId="urn:microsoft.com/office/officeart/2005/8/layout/target3"/>
    <dgm:cxn modelId="{9AE7031B-8D51-45D1-B30E-2A90D91F1B3A}" type="presParOf" srcId="{D0EEAA49-8C64-4B9D-83CB-E27FCA83FDF9}" destId="{58527A83-E0B9-4B76-9A37-34B39616791B}" srcOrd="14" destOrd="0" presId="urn:microsoft.com/office/officeart/2005/8/layout/target3"/>
    <dgm:cxn modelId="{48D0F340-B49F-4A62-81E0-4C323D70A8A7}" type="presParOf" srcId="{D0EEAA49-8C64-4B9D-83CB-E27FCA83FDF9}" destId="{1F1AED39-426A-4956-818B-EB836D10CFA7}" srcOrd="15" destOrd="0" presId="urn:microsoft.com/office/officeart/2005/8/layout/target3"/>
    <dgm:cxn modelId="{894040DE-516D-457F-94E5-74CA37A3FB2A}" type="presParOf" srcId="{D0EEAA49-8C64-4B9D-83CB-E27FCA83FDF9}" destId="{98C0D09D-68BB-4B2A-A10A-56375D22E99C}" srcOrd="16" destOrd="0" presId="urn:microsoft.com/office/officeart/2005/8/layout/target3"/>
    <dgm:cxn modelId="{68234BA0-09C8-4631-9206-0E9CD771968F}" type="presParOf" srcId="{D0EEAA49-8C64-4B9D-83CB-E27FCA83FDF9}" destId="{B2A54945-75CF-4F12-BEE1-0B61A9E92B94}" srcOrd="17" destOrd="0" presId="urn:microsoft.com/office/officeart/2005/8/layout/target3"/>
    <dgm:cxn modelId="{3149F186-DFB5-42CF-80F8-CEC9DB8A0D98}" type="presParOf" srcId="{D0EEAA49-8C64-4B9D-83CB-E27FCA83FDF9}" destId="{606455E0-0952-4A9E-B202-0CFB4AE08C68}" srcOrd="18" destOrd="0" presId="urn:microsoft.com/office/officeart/2005/8/layout/target3"/>
    <dgm:cxn modelId="{176C05BF-70F7-461D-BF54-938772998F25}" type="presParOf" srcId="{D0EEAA49-8C64-4B9D-83CB-E27FCA83FDF9}" destId="{B02B852D-F37B-4608-BFAF-4D2C03776FCE}" srcOrd="19" destOrd="0" presId="urn:microsoft.com/office/officeart/2005/8/layout/target3"/>
    <dgm:cxn modelId="{B29C36EC-EA02-4A38-97C5-3D018FCDA9BA}" type="presParOf" srcId="{D0EEAA49-8C64-4B9D-83CB-E27FCA83FDF9}" destId="{0986E2FE-BADC-4A88-979E-1885949D4E98}" srcOrd="20" destOrd="0" presId="urn:microsoft.com/office/officeart/2005/8/layout/target3"/>
    <dgm:cxn modelId="{16822013-75D1-446A-AD86-D2CABA39CA48}" type="presParOf" srcId="{D0EEAA49-8C64-4B9D-83CB-E27FCA83FDF9}" destId="{5BDD447C-A0A5-41D4-B1C5-C75AD57D5F7A}" srcOrd="21" destOrd="0" presId="urn:microsoft.com/office/officeart/2005/8/layout/target3"/>
    <dgm:cxn modelId="{555CC58D-C654-44C9-ADA6-9824E42C88C3}" type="presParOf" srcId="{D0EEAA49-8C64-4B9D-83CB-E27FCA83FDF9}" destId="{BFFDFDE6-6121-4790-8086-A63A52EC71FF}" srcOrd="22" destOrd="0" presId="urn:microsoft.com/office/officeart/2005/8/layout/target3"/>
    <dgm:cxn modelId="{F33BC30E-510F-49FC-87A8-3F0A61C8A52F}" type="presParOf" srcId="{D0EEAA49-8C64-4B9D-83CB-E27FCA83FDF9}" destId="{1B5A8229-F38D-4C77-AE9A-A27116DB26D2}" srcOrd="23" destOrd="0" presId="urn:microsoft.com/office/officeart/2005/8/layout/target3"/>
    <dgm:cxn modelId="{31BCD9F4-5EA3-43EA-A2DC-8AF7CF1C4F65}" type="presParOf" srcId="{D0EEAA49-8C64-4B9D-83CB-E27FCA83FDF9}" destId="{41AB40B5-1C3E-4D48-9786-B16D4459F281}" srcOrd="24" destOrd="0" presId="urn:microsoft.com/office/officeart/2005/8/layout/target3"/>
    <dgm:cxn modelId="{DFA6E7BE-9476-4124-8E35-AEA05E8DD532}" type="presParOf" srcId="{D0EEAA49-8C64-4B9D-83CB-E27FCA83FDF9}" destId="{D8A5BE19-9ACF-4A55-A588-B4A291A0F058}" srcOrd="25" destOrd="0" presId="urn:microsoft.com/office/officeart/2005/8/layout/target3"/>
    <dgm:cxn modelId="{2A8806B6-735B-4C1E-88A6-58EE86CDAD58}" type="presParOf" srcId="{D0EEAA49-8C64-4B9D-83CB-E27FCA83FDF9}" destId="{A395E70F-F48D-428C-A3C8-80D5B52CC961}" srcOrd="26" destOrd="0" presId="urn:microsoft.com/office/officeart/2005/8/layout/target3"/>
    <dgm:cxn modelId="{921C7C9A-C87B-4A78-B6DC-A867A95B7DAF}" type="presParOf" srcId="{D0EEAA49-8C64-4B9D-83CB-E27FCA83FDF9}" destId="{BB2DBBA8-BC57-44C1-9954-23154B80095B}" srcOrd="2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E9235F-1F3D-4BA0-93C1-6FE23A4B3DDD}">
      <dsp:nvSpPr>
        <dsp:cNvPr id="0" name=""/>
        <dsp:cNvSpPr/>
      </dsp:nvSpPr>
      <dsp:spPr>
        <a:xfrm>
          <a:off x="0" y="300783"/>
          <a:ext cx="3840480" cy="384048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841960-AE6E-43C9-B90E-7ED1B7006658}">
      <dsp:nvSpPr>
        <dsp:cNvPr id="0" name=""/>
        <dsp:cNvSpPr/>
      </dsp:nvSpPr>
      <dsp:spPr>
        <a:xfrm>
          <a:off x="1920240" y="300783"/>
          <a:ext cx="4480560" cy="3840480"/>
        </a:xfrm>
        <a:prstGeom prst="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b="1" kern="1200" smtClean="0"/>
            <a:t>🟢 </a:t>
          </a:r>
          <a:r>
            <a:rPr lang="ar-SA" sz="1700" b="1" kern="1200" smtClean="0"/>
            <a:t>أسئلة فهم</a:t>
          </a:r>
          <a:r>
            <a:rPr lang="fr-FR" sz="1700" b="1" kern="1200" smtClean="0"/>
            <a:t>:</a:t>
          </a:r>
          <a:endParaRPr lang="fr-FR" sz="1700" kern="1200"/>
        </a:p>
      </dsp:txBody>
      <dsp:txXfrm>
        <a:off x="1920240" y="300783"/>
        <a:ext cx="4480560" cy="384047"/>
      </dsp:txXfrm>
    </dsp:sp>
    <dsp:sp modelId="{FFDE75BE-0FCB-4138-B387-794715272461}">
      <dsp:nvSpPr>
        <dsp:cNvPr id="0" name=""/>
        <dsp:cNvSpPr/>
      </dsp:nvSpPr>
      <dsp:spPr>
        <a:xfrm>
          <a:off x="288035" y="684831"/>
          <a:ext cx="3264408" cy="326440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F1C45D-C5FD-49DE-A6C6-A5D513716318}">
      <dsp:nvSpPr>
        <dsp:cNvPr id="0" name=""/>
        <dsp:cNvSpPr/>
      </dsp:nvSpPr>
      <dsp:spPr>
        <a:xfrm>
          <a:off x="1920240" y="684831"/>
          <a:ext cx="4480560" cy="326440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kern="1200" smtClean="0"/>
            <a:t>ما تعريف النقد النفسي؟ </a:t>
          </a:r>
          <a:endParaRPr lang="fr-FR" sz="1700" kern="1200"/>
        </a:p>
      </dsp:txBody>
      <dsp:txXfrm>
        <a:off x="1920240" y="684831"/>
        <a:ext cx="4480560" cy="384047"/>
      </dsp:txXfrm>
    </dsp:sp>
    <dsp:sp modelId="{75F24C3C-BA2A-420B-A5BC-82957A36DD2C}">
      <dsp:nvSpPr>
        <dsp:cNvPr id="0" name=""/>
        <dsp:cNvSpPr/>
      </dsp:nvSpPr>
      <dsp:spPr>
        <a:xfrm>
          <a:off x="576071" y="1068878"/>
          <a:ext cx="2688337" cy="26883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9C757D-EA09-4AF9-B1A5-E0186F38DD89}">
      <dsp:nvSpPr>
        <dsp:cNvPr id="0" name=""/>
        <dsp:cNvSpPr/>
      </dsp:nvSpPr>
      <dsp:spPr>
        <a:xfrm>
          <a:off x="1920240" y="1068878"/>
          <a:ext cx="4480560" cy="26883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kern="1200" smtClean="0"/>
            <a:t>ما العلاقة بين الأدب وعلم النفس؟ </a:t>
          </a:r>
          <a:endParaRPr lang="fr-FR" sz="1700" kern="1200"/>
        </a:p>
      </dsp:txBody>
      <dsp:txXfrm>
        <a:off x="1920240" y="1068878"/>
        <a:ext cx="4480560" cy="384047"/>
      </dsp:txXfrm>
    </dsp:sp>
    <dsp:sp modelId="{5FFD3273-B2ED-46F8-9EBB-3C1662A7CA22}">
      <dsp:nvSpPr>
        <dsp:cNvPr id="0" name=""/>
        <dsp:cNvSpPr/>
      </dsp:nvSpPr>
      <dsp:spPr>
        <a:xfrm>
          <a:off x="864107" y="1452926"/>
          <a:ext cx="2112265" cy="211226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5F5F4-934B-4E3E-9428-EB3ED156DA3C}">
      <dsp:nvSpPr>
        <dsp:cNvPr id="0" name=""/>
        <dsp:cNvSpPr/>
      </dsp:nvSpPr>
      <dsp:spPr>
        <a:xfrm>
          <a:off x="1920240" y="1452926"/>
          <a:ext cx="4480560" cy="2112265"/>
        </a:xfrm>
        <a:prstGeom prst="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b="1" kern="1200" dirty="0" smtClean="0"/>
            <a:t>🟡 </a:t>
          </a:r>
          <a:r>
            <a:rPr lang="ar-SA" sz="1700" b="1" kern="1200" dirty="0" smtClean="0"/>
            <a:t>أسئلة تحليل</a:t>
          </a:r>
          <a:r>
            <a:rPr lang="fr-FR" sz="1700" b="1" kern="1200" dirty="0" smtClean="0"/>
            <a:t>:</a:t>
          </a:r>
          <a:endParaRPr lang="fr-FR" sz="1700" kern="1200" dirty="0"/>
        </a:p>
      </dsp:txBody>
      <dsp:txXfrm>
        <a:off x="1920240" y="1452926"/>
        <a:ext cx="4480560" cy="384051"/>
      </dsp:txXfrm>
    </dsp:sp>
    <dsp:sp modelId="{FF8B3259-7015-45D7-918F-FB751B2241D4}">
      <dsp:nvSpPr>
        <dsp:cNvPr id="0" name=""/>
        <dsp:cNvSpPr/>
      </dsp:nvSpPr>
      <dsp:spPr>
        <a:xfrm>
          <a:off x="1152144" y="1836977"/>
          <a:ext cx="1536190" cy="153619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527A83-E0B9-4B76-9A37-34B39616791B}">
      <dsp:nvSpPr>
        <dsp:cNvPr id="0" name=""/>
        <dsp:cNvSpPr/>
      </dsp:nvSpPr>
      <dsp:spPr>
        <a:xfrm>
          <a:off x="1920240" y="1836977"/>
          <a:ext cx="4480560" cy="153619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kern="1200" smtClean="0"/>
            <a:t>كيف يفسر أدلر الإبداع من خلال عقدة النقص؟ </a:t>
          </a:r>
          <a:endParaRPr lang="fr-FR" sz="1700" kern="1200"/>
        </a:p>
      </dsp:txBody>
      <dsp:txXfrm>
        <a:off x="1920240" y="1836977"/>
        <a:ext cx="4480560" cy="384047"/>
      </dsp:txXfrm>
    </dsp:sp>
    <dsp:sp modelId="{98C0D09D-68BB-4B2A-A10A-56375D22E99C}">
      <dsp:nvSpPr>
        <dsp:cNvPr id="0" name=""/>
        <dsp:cNvSpPr/>
      </dsp:nvSpPr>
      <dsp:spPr>
        <a:xfrm>
          <a:off x="1440180" y="2221025"/>
          <a:ext cx="960118" cy="96011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A54945-75CF-4F12-BEE1-0B61A9E92B94}">
      <dsp:nvSpPr>
        <dsp:cNvPr id="0" name=""/>
        <dsp:cNvSpPr/>
      </dsp:nvSpPr>
      <dsp:spPr>
        <a:xfrm>
          <a:off x="1920240" y="2221025"/>
          <a:ext cx="4480560" cy="960118"/>
        </a:xfrm>
        <a:prstGeom prst="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b="1" kern="1200" dirty="0" smtClean="0"/>
            <a:t>🔴 </a:t>
          </a:r>
          <a:r>
            <a:rPr lang="ar-SA" sz="1700" b="1" kern="1200" dirty="0" smtClean="0"/>
            <a:t>أسئلة نقد</a:t>
          </a:r>
          <a:r>
            <a:rPr lang="fr-FR" sz="1700" b="1" kern="1200" dirty="0" smtClean="0"/>
            <a:t>:</a:t>
          </a:r>
          <a:endParaRPr lang="fr-FR" sz="1700" kern="1200" dirty="0"/>
        </a:p>
      </dsp:txBody>
      <dsp:txXfrm>
        <a:off x="1920240" y="2221025"/>
        <a:ext cx="4480560" cy="384047"/>
      </dsp:txXfrm>
    </dsp:sp>
    <dsp:sp modelId="{B02B852D-F37B-4608-BFAF-4D2C03776FCE}">
      <dsp:nvSpPr>
        <dsp:cNvPr id="0" name=""/>
        <dsp:cNvSpPr/>
      </dsp:nvSpPr>
      <dsp:spPr>
        <a:xfrm>
          <a:off x="1728216" y="2605072"/>
          <a:ext cx="384047" cy="38404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86E2FE-BADC-4A88-979E-1885949D4E98}">
      <dsp:nvSpPr>
        <dsp:cNvPr id="0" name=""/>
        <dsp:cNvSpPr/>
      </dsp:nvSpPr>
      <dsp:spPr>
        <a:xfrm>
          <a:off x="1920240" y="2605072"/>
          <a:ext cx="4480560" cy="3840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kern="1200" smtClean="0"/>
            <a:t>ما عيوب النقد النفسي؟ </a:t>
          </a:r>
          <a:endParaRPr lang="fr-FR" sz="1700" kern="1200"/>
        </a:p>
      </dsp:txBody>
      <dsp:txXfrm>
        <a:off x="1920240" y="2605072"/>
        <a:ext cx="4480560" cy="3840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FBA6-14C5-498A-8847-606A9CF21DB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F1EB-461B-4168-855B-6851C87DA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408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FBA6-14C5-498A-8847-606A9CF21DB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F1EB-461B-4168-855B-6851C87DA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622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FBA6-14C5-498A-8847-606A9CF21DB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F1EB-461B-4168-855B-6851C87DA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059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FBA6-14C5-498A-8847-606A9CF21DB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F1EB-461B-4168-855B-6851C87DA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9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FBA6-14C5-498A-8847-606A9CF21DB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F1EB-461B-4168-855B-6851C87DA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885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FBA6-14C5-498A-8847-606A9CF21DB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F1EB-461B-4168-855B-6851C87DA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18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FBA6-14C5-498A-8847-606A9CF21DB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F1EB-461B-4168-855B-6851C87DA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95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FBA6-14C5-498A-8847-606A9CF21DB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F1EB-461B-4168-855B-6851C87DA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8393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FBA6-14C5-498A-8847-606A9CF21DB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F1EB-461B-4168-855B-6851C87DA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6314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FBA6-14C5-498A-8847-606A9CF21DB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F1EB-461B-4168-855B-6851C87DA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7309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FBA6-14C5-498A-8847-606A9CF21DB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F1EB-461B-4168-855B-6851C87DA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42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3FBA6-14C5-498A-8847-606A9CF21DB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3F1EB-461B-4168-855B-6851C87DA4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3071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99592" y="404664"/>
            <a:ext cx="7772400" cy="1470025"/>
          </a:xfrm>
        </p:spPr>
        <p:txBody>
          <a:bodyPr/>
          <a:lstStyle/>
          <a:p>
            <a:r>
              <a:rPr lang="ar-SA" b="1" dirty="0" smtClean="0"/>
              <a:t>خامساً: النقد النفسي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084501230"/>
              </p:ext>
            </p:extLst>
          </p:nvPr>
        </p:nvGraphicFramePr>
        <p:xfrm>
          <a:off x="1371600" y="1196752"/>
          <a:ext cx="6400800" cy="444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957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42</Words>
  <Application>Microsoft Office PowerPoint</Application>
  <PresentationFormat>Affichage à l'écran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خامساً: النقد النفسي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خامساً: النقد النفسي </dc:title>
  <dc:creator>ATLAS PC</dc:creator>
  <cp:lastModifiedBy>ATLAS PC</cp:lastModifiedBy>
  <cp:revision>1</cp:revision>
  <dcterms:created xsi:type="dcterms:W3CDTF">2026-04-02T21:49:04Z</dcterms:created>
  <dcterms:modified xsi:type="dcterms:W3CDTF">2026-04-02T21:51:53Z</dcterms:modified>
</cp:coreProperties>
</file>