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51B064-9FDC-4477-9E79-5FD314B8AD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D636BB52-F68E-4596-ABC0-3E0C3BD6A03E}">
      <dgm:prSet/>
      <dgm:spPr/>
      <dgm:t>
        <a:bodyPr/>
        <a:lstStyle/>
        <a:p>
          <a:pPr algn="ctr" rtl="0"/>
          <a:r>
            <a:rPr lang="ar-SA" b="1" smtClean="0"/>
            <a:t>النقد الثقافي</a:t>
          </a:r>
          <a:r>
            <a:rPr lang="fr-FR" smtClean="0"/>
            <a:t/>
          </a:r>
          <a:br>
            <a:rPr lang="fr-FR" smtClean="0"/>
          </a:br>
          <a:endParaRPr lang="fr-FR"/>
        </a:p>
      </dgm:t>
    </dgm:pt>
    <dgm:pt modelId="{7EC8B624-84BE-44EB-B4D9-74B09F2C42CD}" type="parTrans" cxnId="{27C53F42-F072-4939-8C43-AB159FAFC6F3}">
      <dgm:prSet/>
      <dgm:spPr/>
      <dgm:t>
        <a:bodyPr/>
        <a:lstStyle/>
        <a:p>
          <a:pPr algn="ctr"/>
          <a:endParaRPr lang="fr-FR"/>
        </a:p>
      </dgm:t>
    </dgm:pt>
    <dgm:pt modelId="{84C1E31D-C17C-4942-AA71-25396282F4D3}" type="sibTrans" cxnId="{27C53F42-F072-4939-8C43-AB159FAFC6F3}">
      <dgm:prSet/>
      <dgm:spPr/>
      <dgm:t>
        <a:bodyPr/>
        <a:lstStyle/>
        <a:p>
          <a:pPr algn="ctr"/>
          <a:endParaRPr lang="fr-FR"/>
        </a:p>
      </dgm:t>
    </dgm:pt>
    <dgm:pt modelId="{77EECA9E-973F-4143-865F-3AE8147D8289}" type="pres">
      <dgm:prSet presAssocID="{5951B064-9FDC-4477-9E79-5FD314B8AD2B}" presName="linear" presStyleCnt="0">
        <dgm:presLayoutVars>
          <dgm:animLvl val="lvl"/>
          <dgm:resizeHandles val="exact"/>
        </dgm:presLayoutVars>
      </dgm:prSet>
      <dgm:spPr/>
    </dgm:pt>
    <dgm:pt modelId="{29F4C14C-F207-4201-BCCB-63636706AB95}" type="pres">
      <dgm:prSet presAssocID="{D636BB52-F68E-4596-ABC0-3E0C3BD6A03E}" presName="parentText" presStyleLbl="node1" presStyleIdx="0" presStyleCnt="1" custLinFactNeighborX="56604" custLinFactNeighborY="-6353">
        <dgm:presLayoutVars>
          <dgm:chMax val="0"/>
          <dgm:bulletEnabled val="1"/>
        </dgm:presLayoutVars>
      </dgm:prSet>
      <dgm:spPr/>
    </dgm:pt>
  </dgm:ptLst>
  <dgm:cxnLst>
    <dgm:cxn modelId="{27C53F42-F072-4939-8C43-AB159FAFC6F3}" srcId="{5951B064-9FDC-4477-9E79-5FD314B8AD2B}" destId="{D636BB52-F68E-4596-ABC0-3E0C3BD6A03E}" srcOrd="0" destOrd="0" parTransId="{7EC8B624-84BE-44EB-B4D9-74B09F2C42CD}" sibTransId="{84C1E31D-C17C-4942-AA71-25396282F4D3}"/>
    <dgm:cxn modelId="{A824DD53-E0FF-4C7C-83D1-A0722D6F3986}" type="presOf" srcId="{D636BB52-F68E-4596-ABC0-3E0C3BD6A03E}" destId="{29F4C14C-F207-4201-BCCB-63636706AB95}" srcOrd="0" destOrd="0" presId="urn:microsoft.com/office/officeart/2005/8/layout/vList2"/>
    <dgm:cxn modelId="{3ED6F465-BB64-400C-978E-B27AC50B29F5}" type="presOf" srcId="{5951B064-9FDC-4477-9E79-5FD314B8AD2B}" destId="{77EECA9E-973F-4143-865F-3AE8147D8289}" srcOrd="0" destOrd="0" presId="urn:microsoft.com/office/officeart/2005/8/layout/vList2"/>
    <dgm:cxn modelId="{011D57E6-9997-4C2B-B779-F96B6002D9D0}" type="presParOf" srcId="{77EECA9E-973F-4143-865F-3AE8147D8289}" destId="{29F4C14C-F207-4201-BCCB-63636706AB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60DBD2-A237-49A4-AFCC-A8DCB0526064}" type="doc">
      <dgm:prSet loTypeId="urn:microsoft.com/office/officeart/2005/8/layout/vList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7E972304-AA6D-4ED3-A806-02C96258867C}">
      <dgm:prSet/>
      <dgm:spPr/>
      <dgm:t>
        <a:bodyPr/>
        <a:lstStyle/>
        <a:p>
          <a:pPr rtl="1"/>
          <a:r>
            <a:rPr lang="fr-FR" b="1" smtClean="0"/>
            <a:t>🟢 </a:t>
          </a:r>
          <a:r>
            <a:rPr lang="ar-SA" b="1" smtClean="0"/>
            <a:t>أسئلة فهم</a:t>
          </a:r>
          <a:r>
            <a:rPr lang="fr-FR" b="1" smtClean="0"/>
            <a:t>:</a:t>
          </a:r>
          <a:endParaRPr lang="fr-FR"/>
        </a:p>
      </dgm:t>
    </dgm:pt>
    <dgm:pt modelId="{4E82D972-2FBB-4CCB-B3C9-22D0A5C87998}" type="parTrans" cxnId="{2EA4913B-DB53-4059-AA49-E8131E313061}">
      <dgm:prSet/>
      <dgm:spPr/>
      <dgm:t>
        <a:bodyPr/>
        <a:lstStyle/>
        <a:p>
          <a:endParaRPr lang="fr-FR"/>
        </a:p>
      </dgm:t>
    </dgm:pt>
    <dgm:pt modelId="{AA4BFD47-5323-4043-B74A-DA1E278D34A8}" type="sibTrans" cxnId="{2EA4913B-DB53-4059-AA49-E8131E313061}">
      <dgm:prSet/>
      <dgm:spPr/>
      <dgm:t>
        <a:bodyPr/>
        <a:lstStyle/>
        <a:p>
          <a:endParaRPr lang="fr-FR"/>
        </a:p>
      </dgm:t>
    </dgm:pt>
    <dgm:pt modelId="{2E3AE3ED-49A4-4362-8190-B0FB2C84559F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dirty="0" smtClean="0"/>
            <a:t>ما المقصود بالنقد الثقافي؟ </a:t>
          </a:r>
          <a:endParaRPr lang="fr-FR" dirty="0"/>
        </a:p>
      </dgm:t>
    </dgm:pt>
    <dgm:pt modelId="{E14170D7-A7E4-4CC6-8F60-F51AB5BDC97A}" type="parTrans" cxnId="{3ECFF7CB-A4DC-4EAC-AB87-A2A316B7DF4A}">
      <dgm:prSet/>
      <dgm:spPr/>
      <dgm:t>
        <a:bodyPr/>
        <a:lstStyle/>
        <a:p>
          <a:endParaRPr lang="fr-FR"/>
        </a:p>
      </dgm:t>
    </dgm:pt>
    <dgm:pt modelId="{AE25A012-A768-424F-9879-E1BBD93E329E}" type="sibTrans" cxnId="{3ECFF7CB-A4DC-4EAC-AB87-A2A316B7DF4A}">
      <dgm:prSet/>
      <dgm:spPr/>
      <dgm:t>
        <a:bodyPr/>
        <a:lstStyle/>
        <a:p>
          <a:endParaRPr lang="fr-FR"/>
        </a:p>
      </dgm:t>
    </dgm:pt>
    <dgm:pt modelId="{5A1C9582-1869-43F7-A3E1-2C0AD9AE420E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dirty="0" smtClean="0"/>
            <a:t>ما الفرق بين النقد الأدبي والنقد الثقافي؟ </a:t>
          </a:r>
          <a:endParaRPr lang="fr-FR" dirty="0"/>
        </a:p>
      </dgm:t>
    </dgm:pt>
    <dgm:pt modelId="{D1F7B204-F278-42DE-9157-5F9C79364EB3}" type="parTrans" cxnId="{B5B156FA-77BC-48AF-AEC8-527B3EDF5B1A}">
      <dgm:prSet/>
      <dgm:spPr/>
      <dgm:t>
        <a:bodyPr/>
        <a:lstStyle/>
        <a:p>
          <a:endParaRPr lang="fr-FR"/>
        </a:p>
      </dgm:t>
    </dgm:pt>
    <dgm:pt modelId="{5C4EDC60-2631-4185-92BC-CBC844197785}" type="sibTrans" cxnId="{B5B156FA-77BC-48AF-AEC8-527B3EDF5B1A}">
      <dgm:prSet/>
      <dgm:spPr/>
      <dgm:t>
        <a:bodyPr/>
        <a:lstStyle/>
        <a:p>
          <a:endParaRPr lang="fr-FR"/>
        </a:p>
      </dgm:t>
    </dgm:pt>
    <dgm:pt modelId="{97E116C7-15D8-469E-B397-BFCC4BBE9C4B}">
      <dgm:prSet/>
      <dgm:spPr/>
      <dgm:t>
        <a:bodyPr/>
        <a:lstStyle/>
        <a:p>
          <a:pPr rtl="1"/>
          <a:r>
            <a:rPr lang="ar-SA" b="1" smtClean="0"/>
            <a:t>أسئلة تحليل</a:t>
          </a:r>
          <a:r>
            <a:rPr lang="fr-FR" b="1" smtClean="0"/>
            <a:t>:</a:t>
          </a:r>
          <a:endParaRPr lang="fr-FR"/>
        </a:p>
      </dgm:t>
    </dgm:pt>
    <dgm:pt modelId="{98D108CC-CC61-4AD5-A57F-784D1B2E835E}" type="parTrans" cxnId="{C7F9B8CB-9091-4C57-823D-07CF126B1EBE}">
      <dgm:prSet/>
      <dgm:spPr/>
      <dgm:t>
        <a:bodyPr/>
        <a:lstStyle/>
        <a:p>
          <a:endParaRPr lang="fr-FR"/>
        </a:p>
      </dgm:t>
    </dgm:pt>
    <dgm:pt modelId="{6EA98FC7-58C1-46CC-ACC1-9D9ABD2073A0}" type="sibTrans" cxnId="{C7F9B8CB-9091-4C57-823D-07CF126B1EBE}">
      <dgm:prSet/>
      <dgm:spPr/>
      <dgm:t>
        <a:bodyPr/>
        <a:lstStyle/>
        <a:p>
          <a:endParaRPr lang="fr-FR"/>
        </a:p>
      </dgm:t>
    </dgm:pt>
    <dgm:pt modelId="{A60B8826-1CE4-4FEF-9707-E115025B853A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dirty="0" smtClean="0"/>
            <a:t>كيف يقرأ النقد الثقافي النص الأدبي؟ </a:t>
          </a:r>
          <a:endParaRPr lang="fr-FR" dirty="0"/>
        </a:p>
      </dgm:t>
    </dgm:pt>
    <dgm:pt modelId="{D4278FFF-2F58-4AA5-B5AB-2AA2232F50F2}" type="parTrans" cxnId="{FD824AC1-43F6-466F-B537-25A9FF712343}">
      <dgm:prSet/>
      <dgm:spPr/>
      <dgm:t>
        <a:bodyPr/>
        <a:lstStyle/>
        <a:p>
          <a:endParaRPr lang="fr-FR"/>
        </a:p>
      </dgm:t>
    </dgm:pt>
    <dgm:pt modelId="{F705CBCF-A9E4-4B51-851A-55EB8F4D0B42}" type="sibTrans" cxnId="{FD824AC1-43F6-466F-B537-25A9FF712343}">
      <dgm:prSet/>
      <dgm:spPr/>
      <dgm:t>
        <a:bodyPr/>
        <a:lstStyle/>
        <a:p>
          <a:endParaRPr lang="fr-FR"/>
        </a:p>
      </dgm:t>
    </dgm:pt>
    <dgm:pt modelId="{79D6A32D-036D-4DDF-B0B6-F838CADC84DA}">
      <dgm:prSet/>
      <dgm:spPr/>
      <dgm:t>
        <a:bodyPr/>
        <a:lstStyle/>
        <a:p>
          <a:pPr rtl="1"/>
          <a:r>
            <a:rPr lang="ar-SA" dirty="0" smtClean="0"/>
            <a:t>ما المقصود بالنسق الثقافي؟ </a:t>
          </a:r>
          <a:endParaRPr lang="fr-FR" dirty="0"/>
        </a:p>
      </dgm:t>
    </dgm:pt>
    <dgm:pt modelId="{EFFFB48E-ABB8-45DA-85AD-54F551822077}" type="parTrans" cxnId="{ACF8BD26-BF91-4BCF-8E53-9C7CCCD5B743}">
      <dgm:prSet/>
      <dgm:spPr/>
      <dgm:t>
        <a:bodyPr/>
        <a:lstStyle/>
        <a:p>
          <a:endParaRPr lang="fr-FR"/>
        </a:p>
      </dgm:t>
    </dgm:pt>
    <dgm:pt modelId="{C7AA3D8E-150C-404E-A047-9EB3819590C5}" type="sibTrans" cxnId="{ACF8BD26-BF91-4BCF-8E53-9C7CCCD5B743}">
      <dgm:prSet/>
      <dgm:spPr/>
      <dgm:t>
        <a:bodyPr/>
        <a:lstStyle/>
        <a:p>
          <a:endParaRPr lang="fr-FR"/>
        </a:p>
      </dgm:t>
    </dgm:pt>
    <dgm:pt modelId="{46ED1A4F-83EF-4BC1-99CC-3C59736742B5}">
      <dgm:prSet/>
      <dgm:spPr/>
      <dgm:t>
        <a:bodyPr/>
        <a:lstStyle/>
        <a:p>
          <a:pPr rtl="1"/>
          <a:r>
            <a:rPr lang="ar-SA" b="1" smtClean="0"/>
            <a:t>أسئلة نقد</a:t>
          </a:r>
          <a:r>
            <a:rPr lang="fr-FR" b="1" smtClean="0"/>
            <a:t>:</a:t>
          </a:r>
          <a:endParaRPr lang="fr-FR"/>
        </a:p>
      </dgm:t>
    </dgm:pt>
    <dgm:pt modelId="{9D6B67EE-C6A6-425A-9522-5F1112B88268}" type="parTrans" cxnId="{B60C8803-AA74-40EB-9A03-FC1AD3AABECA}">
      <dgm:prSet/>
      <dgm:spPr/>
      <dgm:t>
        <a:bodyPr/>
        <a:lstStyle/>
        <a:p>
          <a:endParaRPr lang="fr-FR"/>
        </a:p>
      </dgm:t>
    </dgm:pt>
    <dgm:pt modelId="{D26BB912-FB67-4FFC-94CB-A396DF22AD53}" type="sibTrans" cxnId="{B60C8803-AA74-40EB-9A03-FC1AD3AABECA}">
      <dgm:prSet/>
      <dgm:spPr/>
      <dgm:t>
        <a:bodyPr/>
        <a:lstStyle/>
        <a:p>
          <a:endParaRPr lang="fr-FR"/>
        </a:p>
      </dgm:t>
    </dgm:pt>
    <dgm:pt modelId="{3159B28A-D667-492A-BD12-D1E3BD2694D6}">
      <dgm:prSet/>
      <dgm:spPr/>
      <dgm:t>
        <a:bodyPr/>
        <a:lstStyle/>
        <a:p>
          <a:pPr rtl="1"/>
          <a:r>
            <a:rPr lang="ar-SA" smtClean="0"/>
            <a:t>هل يمكن الاستغناء عن النقد الأدبي لصالح النقد الثقافي؟ </a:t>
          </a:r>
          <a:endParaRPr lang="fr-FR"/>
        </a:p>
      </dgm:t>
    </dgm:pt>
    <dgm:pt modelId="{6F4AF86A-2EBE-484A-B9E7-5A2B2BCBCA77}" type="parTrans" cxnId="{60D9A962-DCE3-489B-8ED3-1ADF48CE4D0D}">
      <dgm:prSet/>
      <dgm:spPr/>
      <dgm:t>
        <a:bodyPr/>
        <a:lstStyle/>
        <a:p>
          <a:endParaRPr lang="fr-FR"/>
        </a:p>
      </dgm:t>
    </dgm:pt>
    <dgm:pt modelId="{5AC8395C-2D77-41D1-8DB4-E5597390CA7F}" type="sibTrans" cxnId="{60D9A962-DCE3-489B-8ED3-1ADF48CE4D0D}">
      <dgm:prSet/>
      <dgm:spPr/>
      <dgm:t>
        <a:bodyPr/>
        <a:lstStyle/>
        <a:p>
          <a:endParaRPr lang="fr-FR"/>
        </a:p>
      </dgm:t>
    </dgm:pt>
    <dgm:pt modelId="{F9C0E35C-309A-488B-A5D3-74F42564FE9A}">
      <dgm:prSet/>
      <dgm:spPr/>
      <dgm:t>
        <a:bodyPr/>
        <a:lstStyle/>
        <a:p>
          <a:pPr rtl="1"/>
          <a:r>
            <a:rPr lang="ar-SA" smtClean="0"/>
            <a:t>ما أهم الانتقادات الموجهة للنقد الثقافي؟ </a:t>
          </a:r>
          <a:endParaRPr lang="fr-FR"/>
        </a:p>
      </dgm:t>
    </dgm:pt>
    <dgm:pt modelId="{CCB6ECD0-D764-4C78-82E5-E9EC12778C67}" type="parTrans" cxnId="{CE8CA47B-9623-4930-8AF1-F54F478EDEEB}">
      <dgm:prSet/>
      <dgm:spPr/>
      <dgm:t>
        <a:bodyPr/>
        <a:lstStyle/>
        <a:p>
          <a:endParaRPr lang="fr-FR"/>
        </a:p>
      </dgm:t>
    </dgm:pt>
    <dgm:pt modelId="{7D65E131-D0B0-4F10-BA10-D622A1821A92}" type="sibTrans" cxnId="{CE8CA47B-9623-4930-8AF1-F54F478EDEEB}">
      <dgm:prSet/>
      <dgm:spPr/>
      <dgm:t>
        <a:bodyPr/>
        <a:lstStyle/>
        <a:p>
          <a:endParaRPr lang="fr-FR"/>
        </a:p>
      </dgm:t>
    </dgm:pt>
    <dgm:pt modelId="{782285B1-ADDE-44D0-BF3C-10A33CBF9556}" type="pres">
      <dgm:prSet presAssocID="{C060DBD2-A237-49A4-AFCC-A8DCB0526064}" presName="linearFlow" presStyleCnt="0">
        <dgm:presLayoutVars>
          <dgm:dir/>
          <dgm:resizeHandles val="exact"/>
        </dgm:presLayoutVars>
      </dgm:prSet>
      <dgm:spPr/>
    </dgm:pt>
    <dgm:pt modelId="{2F890017-229A-4905-8B22-D55F1EE40FA2}" type="pres">
      <dgm:prSet presAssocID="{7E972304-AA6D-4ED3-A806-02C96258867C}" presName="composite" presStyleCnt="0"/>
      <dgm:spPr/>
    </dgm:pt>
    <dgm:pt modelId="{37143B0E-9927-4BE1-A807-4BE748BCC10C}" type="pres">
      <dgm:prSet presAssocID="{7E972304-AA6D-4ED3-A806-02C96258867C}" presName="imgShp" presStyleLbl="fgImgPlace1" presStyleIdx="0" presStyleCnt="9"/>
      <dgm:spPr/>
    </dgm:pt>
    <dgm:pt modelId="{A672C634-58B6-4CAE-8EA1-A3D095137162}" type="pres">
      <dgm:prSet presAssocID="{7E972304-AA6D-4ED3-A806-02C96258867C}" presName="txShp" presStyleLbl="node1" presStyleIdx="0" presStyleCnt="9" custLinFactNeighborX="-730" custLinFactNeighborY="17338">
        <dgm:presLayoutVars>
          <dgm:bulletEnabled val="1"/>
        </dgm:presLayoutVars>
      </dgm:prSet>
      <dgm:spPr/>
    </dgm:pt>
    <dgm:pt modelId="{5F6D1C0C-3EDE-4F28-B871-808ED8734AA6}" type="pres">
      <dgm:prSet presAssocID="{AA4BFD47-5323-4043-B74A-DA1E278D34A8}" presName="spacing" presStyleCnt="0"/>
      <dgm:spPr/>
    </dgm:pt>
    <dgm:pt modelId="{E94342D6-017E-49B3-A0E7-9897AAFAA039}" type="pres">
      <dgm:prSet presAssocID="{2E3AE3ED-49A4-4362-8190-B0FB2C84559F}" presName="composite" presStyleCnt="0"/>
      <dgm:spPr/>
    </dgm:pt>
    <dgm:pt modelId="{9B213137-C1AA-4BD2-9315-72AFC74C7E4C}" type="pres">
      <dgm:prSet presAssocID="{2E3AE3ED-49A4-4362-8190-B0FB2C84559F}" presName="imgShp" presStyleLbl="fgImgPlace1" presStyleIdx="1" presStyleCnt="9"/>
      <dgm:spPr/>
    </dgm:pt>
    <dgm:pt modelId="{67E152BC-4492-44A4-B349-AA8E060AE4FB}" type="pres">
      <dgm:prSet presAssocID="{2E3AE3ED-49A4-4362-8190-B0FB2C84559F}" presName="txShp" presStyleLbl="node1" presStyleIdx="1" presStyleCnt="9">
        <dgm:presLayoutVars>
          <dgm:bulletEnabled val="1"/>
        </dgm:presLayoutVars>
      </dgm:prSet>
      <dgm:spPr/>
    </dgm:pt>
    <dgm:pt modelId="{687722D3-55D5-4AB6-BC76-8A445138869A}" type="pres">
      <dgm:prSet presAssocID="{AE25A012-A768-424F-9879-E1BBD93E329E}" presName="spacing" presStyleCnt="0"/>
      <dgm:spPr/>
    </dgm:pt>
    <dgm:pt modelId="{63D39943-6669-4A7E-8D7C-BD5252ED6B22}" type="pres">
      <dgm:prSet presAssocID="{5A1C9582-1869-43F7-A3E1-2C0AD9AE420E}" presName="composite" presStyleCnt="0"/>
      <dgm:spPr/>
    </dgm:pt>
    <dgm:pt modelId="{34B51EB8-AE1C-4CF8-A322-5B992AA75B8D}" type="pres">
      <dgm:prSet presAssocID="{5A1C9582-1869-43F7-A3E1-2C0AD9AE420E}" presName="imgShp" presStyleLbl="fgImgPlace1" presStyleIdx="2" presStyleCnt="9"/>
      <dgm:spPr/>
    </dgm:pt>
    <dgm:pt modelId="{39F7487D-5B3C-4D33-A8B9-D433DF2508B7}" type="pres">
      <dgm:prSet presAssocID="{5A1C9582-1869-43F7-A3E1-2C0AD9AE420E}" presName="txShp" presStyleLbl="node1" presStyleIdx="2" presStyleCnt="9">
        <dgm:presLayoutVars>
          <dgm:bulletEnabled val="1"/>
        </dgm:presLayoutVars>
      </dgm:prSet>
      <dgm:spPr/>
    </dgm:pt>
    <dgm:pt modelId="{D12EE5B2-CDA3-4D28-BFC2-F9364BD4EFB1}" type="pres">
      <dgm:prSet presAssocID="{5C4EDC60-2631-4185-92BC-CBC844197785}" presName="spacing" presStyleCnt="0"/>
      <dgm:spPr/>
    </dgm:pt>
    <dgm:pt modelId="{AAA45265-4AC7-45E3-957C-91E22D27FEC1}" type="pres">
      <dgm:prSet presAssocID="{97E116C7-15D8-469E-B397-BFCC4BBE9C4B}" presName="composite" presStyleCnt="0"/>
      <dgm:spPr/>
    </dgm:pt>
    <dgm:pt modelId="{C375AF00-5D1D-4E3F-8D84-0674BB3AB8BB}" type="pres">
      <dgm:prSet presAssocID="{97E116C7-15D8-469E-B397-BFCC4BBE9C4B}" presName="imgShp" presStyleLbl="fgImgPlace1" presStyleIdx="3" presStyleCnt="9"/>
      <dgm:spPr/>
    </dgm:pt>
    <dgm:pt modelId="{7ED8C4C6-F1C3-4EAB-A27F-E7941AEEF703}" type="pres">
      <dgm:prSet presAssocID="{97E116C7-15D8-469E-B397-BFCC4BBE9C4B}" presName="txShp" presStyleLbl="node1" presStyleIdx="3" presStyleCnt="9">
        <dgm:presLayoutVars>
          <dgm:bulletEnabled val="1"/>
        </dgm:presLayoutVars>
      </dgm:prSet>
      <dgm:spPr/>
    </dgm:pt>
    <dgm:pt modelId="{CE5D4A39-88EC-4890-AA78-31421291A4BF}" type="pres">
      <dgm:prSet presAssocID="{6EA98FC7-58C1-46CC-ACC1-9D9ABD2073A0}" presName="spacing" presStyleCnt="0"/>
      <dgm:spPr/>
    </dgm:pt>
    <dgm:pt modelId="{D5EFE6A5-B1F3-46D5-A4A6-A96CDC15906D}" type="pres">
      <dgm:prSet presAssocID="{A60B8826-1CE4-4FEF-9707-E115025B853A}" presName="composite" presStyleCnt="0"/>
      <dgm:spPr/>
    </dgm:pt>
    <dgm:pt modelId="{DD1F58A7-4260-4EDB-AA34-D62D70FAFC15}" type="pres">
      <dgm:prSet presAssocID="{A60B8826-1CE4-4FEF-9707-E115025B853A}" presName="imgShp" presStyleLbl="fgImgPlace1" presStyleIdx="4" presStyleCnt="9"/>
      <dgm:spPr/>
    </dgm:pt>
    <dgm:pt modelId="{C3472BF8-54A8-45DB-B66E-FB71116FCDAD}" type="pres">
      <dgm:prSet presAssocID="{A60B8826-1CE4-4FEF-9707-E115025B853A}" presName="txShp" presStyleLbl="node1" presStyleIdx="4" presStyleCnt="9">
        <dgm:presLayoutVars>
          <dgm:bulletEnabled val="1"/>
        </dgm:presLayoutVars>
      </dgm:prSet>
      <dgm:spPr/>
    </dgm:pt>
    <dgm:pt modelId="{507D248A-A07F-404A-AFD4-97E4E851FB7D}" type="pres">
      <dgm:prSet presAssocID="{F705CBCF-A9E4-4B51-851A-55EB8F4D0B42}" presName="spacing" presStyleCnt="0"/>
      <dgm:spPr/>
    </dgm:pt>
    <dgm:pt modelId="{71602F2A-D61E-4220-9A1A-BAFBAC7C9C9D}" type="pres">
      <dgm:prSet presAssocID="{79D6A32D-036D-4DDF-B0B6-F838CADC84DA}" presName="composite" presStyleCnt="0"/>
      <dgm:spPr/>
    </dgm:pt>
    <dgm:pt modelId="{3A940549-2EAF-4ABB-9D52-AFF34545056D}" type="pres">
      <dgm:prSet presAssocID="{79D6A32D-036D-4DDF-B0B6-F838CADC84DA}" presName="imgShp" presStyleLbl="fgImgPlace1" presStyleIdx="5" presStyleCnt="9"/>
      <dgm:spPr/>
    </dgm:pt>
    <dgm:pt modelId="{D671DB05-7716-43A4-AC52-5719A1BF526B}" type="pres">
      <dgm:prSet presAssocID="{79D6A32D-036D-4DDF-B0B6-F838CADC84DA}" presName="txShp" presStyleLbl="node1" presStyleIdx="5" presStyleCnt="9">
        <dgm:presLayoutVars>
          <dgm:bulletEnabled val="1"/>
        </dgm:presLayoutVars>
      </dgm:prSet>
      <dgm:spPr/>
    </dgm:pt>
    <dgm:pt modelId="{E7367E20-5A17-46AE-B797-07AB0B9B0588}" type="pres">
      <dgm:prSet presAssocID="{C7AA3D8E-150C-404E-A047-9EB3819590C5}" presName="spacing" presStyleCnt="0"/>
      <dgm:spPr/>
    </dgm:pt>
    <dgm:pt modelId="{CB9E5A35-E957-4B36-B53D-AC26118AD73C}" type="pres">
      <dgm:prSet presAssocID="{46ED1A4F-83EF-4BC1-99CC-3C59736742B5}" presName="composite" presStyleCnt="0"/>
      <dgm:spPr/>
    </dgm:pt>
    <dgm:pt modelId="{93669BB5-F566-4542-B873-B66F64AB5523}" type="pres">
      <dgm:prSet presAssocID="{46ED1A4F-83EF-4BC1-99CC-3C59736742B5}" presName="imgShp" presStyleLbl="fgImgPlace1" presStyleIdx="6" presStyleCnt="9"/>
      <dgm:spPr/>
    </dgm:pt>
    <dgm:pt modelId="{BE04119A-0096-4E47-9480-E8E804AF16C9}" type="pres">
      <dgm:prSet presAssocID="{46ED1A4F-83EF-4BC1-99CC-3C59736742B5}" presName="txShp" presStyleLbl="node1" presStyleIdx="6" presStyleCnt="9">
        <dgm:presLayoutVars>
          <dgm:bulletEnabled val="1"/>
        </dgm:presLayoutVars>
      </dgm:prSet>
      <dgm:spPr/>
    </dgm:pt>
    <dgm:pt modelId="{03CAA8B8-AA37-4C94-A26E-4D5E13604EED}" type="pres">
      <dgm:prSet presAssocID="{D26BB912-FB67-4FFC-94CB-A396DF22AD53}" presName="spacing" presStyleCnt="0"/>
      <dgm:spPr/>
    </dgm:pt>
    <dgm:pt modelId="{BEA57AFF-B6FA-4E3C-AA73-D7CE7807116F}" type="pres">
      <dgm:prSet presAssocID="{3159B28A-D667-492A-BD12-D1E3BD2694D6}" presName="composite" presStyleCnt="0"/>
      <dgm:spPr/>
    </dgm:pt>
    <dgm:pt modelId="{D8D6C1AE-A662-485F-93D3-167476D9708A}" type="pres">
      <dgm:prSet presAssocID="{3159B28A-D667-492A-BD12-D1E3BD2694D6}" presName="imgShp" presStyleLbl="fgImgPlace1" presStyleIdx="7" presStyleCnt="9"/>
      <dgm:spPr/>
    </dgm:pt>
    <dgm:pt modelId="{6E457642-1E08-4C17-9E7E-019A4B379801}" type="pres">
      <dgm:prSet presAssocID="{3159B28A-D667-492A-BD12-D1E3BD2694D6}" presName="txShp" presStyleLbl="node1" presStyleIdx="7" presStyleCnt="9">
        <dgm:presLayoutVars>
          <dgm:bulletEnabled val="1"/>
        </dgm:presLayoutVars>
      </dgm:prSet>
      <dgm:spPr/>
    </dgm:pt>
    <dgm:pt modelId="{F9A0364D-61F1-402D-B06A-4B18B9EED3E1}" type="pres">
      <dgm:prSet presAssocID="{5AC8395C-2D77-41D1-8DB4-E5597390CA7F}" presName="spacing" presStyleCnt="0"/>
      <dgm:spPr/>
    </dgm:pt>
    <dgm:pt modelId="{7C8FD37B-A04D-4929-88F7-D9DBBB3B64ED}" type="pres">
      <dgm:prSet presAssocID="{F9C0E35C-309A-488B-A5D3-74F42564FE9A}" presName="composite" presStyleCnt="0"/>
      <dgm:spPr/>
    </dgm:pt>
    <dgm:pt modelId="{7FDDD615-D04F-4E4C-8F61-2F1BFE1CB47A}" type="pres">
      <dgm:prSet presAssocID="{F9C0E35C-309A-488B-A5D3-74F42564FE9A}" presName="imgShp" presStyleLbl="fgImgPlace1" presStyleIdx="8" presStyleCnt="9"/>
      <dgm:spPr/>
    </dgm:pt>
    <dgm:pt modelId="{31072E53-0350-4CF6-92F0-063229A5158E}" type="pres">
      <dgm:prSet presAssocID="{F9C0E35C-309A-488B-A5D3-74F42564FE9A}" presName="txShp" presStyleLbl="node1" presStyleIdx="8" presStyleCnt="9">
        <dgm:presLayoutVars>
          <dgm:bulletEnabled val="1"/>
        </dgm:presLayoutVars>
      </dgm:prSet>
      <dgm:spPr/>
    </dgm:pt>
  </dgm:ptLst>
  <dgm:cxnLst>
    <dgm:cxn modelId="{2D9CE238-F4EC-48CB-A757-9C28B72054A5}" type="presOf" srcId="{46ED1A4F-83EF-4BC1-99CC-3C59736742B5}" destId="{BE04119A-0096-4E47-9480-E8E804AF16C9}" srcOrd="0" destOrd="0" presId="urn:microsoft.com/office/officeart/2005/8/layout/vList3"/>
    <dgm:cxn modelId="{AADF6267-DD7D-49AA-B054-CA14673AD5B8}" type="presOf" srcId="{A60B8826-1CE4-4FEF-9707-E115025B853A}" destId="{C3472BF8-54A8-45DB-B66E-FB71116FCDAD}" srcOrd="0" destOrd="0" presId="urn:microsoft.com/office/officeart/2005/8/layout/vList3"/>
    <dgm:cxn modelId="{2EA4913B-DB53-4059-AA49-E8131E313061}" srcId="{C060DBD2-A237-49A4-AFCC-A8DCB0526064}" destId="{7E972304-AA6D-4ED3-A806-02C96258867C}" srcOrd="0" destOrd="0" parTransId="{4E82D972-2FBB-4CCB-B3C9-22D0A5C87998}" sibTransId="{AA4BFD47-5323-4043-B74A-DA1E278D34A8}"/>
    <dgm:cxn modelId="{C1EEA762-77E2-4ACD-906D-F8F3795C0B39}" type="presOf" srcId="{5A1C9582-1869-43F7-A3E1-2C0AD9AE420E}" destId="{39F7487D-5B3C-4D33-A8B9-D433DF2508B7}" srcOrd="0" destOrd="0" presId="urn:microsoft.com/office/officeart/2005/8/layout/vList3"/>
    <dgm:cxn modelId="{CE8CA47B-9623-4930-8AF1-F54F478EDEEB}" srcId="{C060DBD2-A237-49A4-AFCC-A8DCB0526064}" destId="{F9C0E35C-309A-488B-A5D3-74F42564FE9A}" srcOrd="8" destOrd="0" parTransId="{CCB6ECD0-D764-4C78-82E5-E9EC12778C67}" sibTransId="{7D65E131-D0B0-4F10-BA10-D622A1821A92}"/>
    <dgm:cxn modelId="{60D9A962-DCE3-489B-8ED3-1ADF48CE4D0D}" srcId="{C060DBD2-A237-49A4-AFCC-A8DCB0526064}" destId="{3159B28A-D667-492A-BD12-D1E3BD2694D6}" srcOrd="7" destOrd="0" parTransId="{6F4AF86A-2EBE-484A-B9E7-5A2B2BCBCA77}" sibTransId="{5AC8395C-2D77-41D1-8DB4-E5597390CA7F}"/>
    <dgm:cxn modelId="{C7F9B8CB-9091-4C57-823D-07CF126B1EBE}" srcId="{C060DBD2-A237-49A4-AFCC-A8DCB0526064}" destId="{97E116C7-15D8-469E-B397-BFCC4BBE9C4B}" srcOrd="3" destOrd="0" parTransId="{98D108CC-CC61-4AD5-A57F-784D1B2E835E}" sibTransId="{6EA98FC7-58C1-46CC-ACC1-9D9ABD2073A0}"/>
    <dgm:cxn modelId="{22F093FA-0BC1-4C01-B1EF-C71A3DD2DD4D}" type="presOf" srcId="{3159B28A-D667-492A-BD12-D1E3BD2694D6}" destId="{6E457642-1E08-4C17-9E7E-019A4B379801}" srcOrd="0" destOrd="0" presId="urn:microsoft.com/office/officeart/2005/8/layout/vList3"/>
    <dgm:cxn modelId="{EB247C46-1EA1-4D7C-A69B-DE04F27DC1B0}" type="presOf" srcId="{7E972304-AA6D-4ED3-A806-02C96258867C}" destId="{A672C634-58B6-4CAE-8EA1-A3D095137162}" srcOrd="0" destOrd="0" presId="urn:microsoft.com/office/officeart/2005/8/layout/vList3"/>
    <dgm:cxn modelId="{B60C8803-AA74-40EB-9A03-FC1AD3AABECA}" srcId="{C060DBD2-A237-49A4-AFCC-A8DCB0526064}" destId="{46ED1A4F-83EF-4BC1-99CC-3C59736742B5}" srcOrd="6" destOrd="0" parTransId="{9D6B67EE-C6A6-425A-9522-5F1112B88268}" sibTransId="{D26BB912-FB67-4FFC-94CB-A396DF22AD53}"/>
    <dgm:cxn modelId="{E33ABBAF-3523-403B-A5A2-2D11D90DB273}" type="presOf" srcId="{97E116C7-15D8-469E-B397-BFCC4BBE9C4B}" destId="{7ED8C4C6-F1C3-4EAB-A27F-E7941AEEF703}" srcOrd="0" destOrd="0" presId="urn:microsoft.com/office/officeart/2005/8/layout/vList3"/>
    <dgm:cxn modelId="{9981AAA0-FA01-4EB6-91D0-BCF656BAE9F2}" type="presOf" srcId="{2E3AE3ED-49A4-4362-8190-B0FB2C84559F}" destId="{67E152BC-4492-44A4-B349-AA8E060AE4FB}" srcOrd="0" destOrd="0" presId="urn:microsoft.com/office/officeart/2005/8/layout/vList3"/>
    <dgm:cxn modelId="{FD824AC1-43F6-466F-B537-25A9FF712343}" srcId="{C060DBD2-A237-49A4-AFCC-A8DCB0526064}" destId="{A60B8826-1CE4-4FEF-9707-E115025B853A}" srcOrd="4" destOrd="0" parTransId="{D4278FFF-2F58-4AA5-B5AB-2AA2232F50F2}" sibTransId="{F705CBCF-A9E4-4B51-851A-55EB8F4D0B42}"/>
    <dgm:cxn modelId="{9BC9B39C-06E7-49E3-AA9C-81EB65CBE0F4}" type="presOf" srcId="{79D6A32D-036D-4DDF-B0B6-F838CADC84DA}" destId="{D671DB05-7716-43A4-AC52-5719A1BF526B}" srcOrd="0" destOrd="0" presId="urn:microsoft.com/office/officeart/2005/8/layout/vList3"/>
    <dgm:cxn modelId="{B7B8C9C1-1C00-4946-97BB-E0916873AD93}" type="presOf" srcId="{F9C0E35C-309A-488B-A5D3-74F42564FE9A}" destId="{31072E53-0350-4CF6-92F0-063229A5158E}" srcOrd="0" destOrd="0" presId="urn:microsoft.com/office/officeart/2005/8/layout/vList3"/>
    <dgm:cxn modelId="{3ECFF7CB-A4DC-4EAC-AB87-A2A316B7DF4A}" srcId="{C060DBD2-A237-49A4-AFCC-A8DCB0526064}" destId="{2E3AE3ED-49A4-4362-8190-B0FB2C84559F}" srcOrd="1" destOrd="0" parTransId="{E14170D7-A7E4-4CC6-8F60-F51AB5BDC97A}" sibTransId="{AE25A012-A768-424F-9879-E1BBD93E329E}"/>
    <dgm:cxn modelId="{1A4353B8-DAA2-420E-ABC3-B1EC780AA290}" type="presOf" srcId="{C060DBD2-A237-49A4-AFCC-A8DCB0526064}" destId="{782285B1-ADDE-44D0-BF3C-10A33CBF9556}" srcOrd="0" destOrd="0" presId="urn:microsoft.com/office/officeart/2005/8/layout/vList3"/>
    <dgm:cxn modelId="{B5B156FA-77BC-48AF-AEC8-527B3EDF5B1A}" srcId="{C060DBD2-A237-49A4-AFCC-A8DCB0526064}" destId="{5A1C9582-1869-43F7-A3E1-2C0AD9AE420E}" srcOrd="2" destOrd="0" parTransId="{D1F7B204-F278-42DE-9157-5F9C79364EB3}" sibTransId="{5C4EDC60-2631-4185-92BC-CBC844197785}"/>
    <dgm:cxn modelId="{ACF8BD26-BF91-4BCF-8E53-9C7CCCD5B743}" srcId="{C060DBD2-A237-49A4-AFCC-A8DCB0526064}" destId="{79D6A32D-036D-4DDF-B0B6-F838CADC84DA}" srcOrd="5" destOrd="0" parTransId="{EFFFB48E-ABB8-45DA-85AD-54F551822077}" sibTransId="{C7AA3D8E-150C-404E-A047-9EB3819590C5}"/>
    <dgm:cxn modelId="{7B01DA34-C03D-4363-BD83-A449ED72A65E}" type="presParOf" srcId="{782285B1-ADDE-44D0-BF3C-10A33CBF9556}" destId="{2F890017-229A-4905-8B22-D55F1EE40FA2}" srcOrd="0" destOrd="0" presId="urn:microsoft.com/office/officeart/2005/8/layout/vList3"/>
    <dgm:cxn modelId="{F701E199-6392-4CA6-A8B0-AFD8FAA06358}" type="presParOf" srcId="{2F890017-229A-4905-8B22-D55F1EE40FA2}" destId="{37143B0E-9927-4BE1-A807-4BE748BCC10C}" srcOrd="0" destOrd="0" presId="urn:microsoft.com/office/officeart/2005/8/layout/vList3"/>
    <dgm:cxn modelId="{7BE8FE86-F6AA-4E52-99C9-0AC484D223AD}" type="presParOf" srcId="{2F890017-229A-4905-8B22-D55F1EE40FA2}" destId="{A672C634-58B6-4CAE-8EA1-A3D095137162}" srcOrd="1" destOrd="0" presId="urn:microsoft.com/office/officeart/2005/8/layout/vList3"/>
    <dgm:cxn modelId="{DF7FDF4A-CC4A-41F2-9B77-CA5A1FAA2DB2}" type="presParOf" srcId="{782285B1-ADDE-44D0-BF3C-10A33CBF9556}" destId="{5F6D1C0C-3EDE-4F28-B871-808ED8734AA6}" srcOrd="1" destOrd="0" presId="urn:microsoft.com/office/officeart/2005/8/layout/vList3"/>
    <dgm:cxn modelId="{CC5E672F-9ADC-4EB1-B7F1-97C2E6E61007}" type="presParOf" srcId="{782285B1-ADDE-44D0-BF3C-10A33CBF9556}" destId="{E94342D6-017E-49B3-A0E7-9897AAFAA039}" srcOrd="2" destOrd="0" presId="urn:microsoft.com/office/officeart/2005/8/layout/vList3"/>
    <dgm:cxn modelId="{3F0D68F2-37DC-48E7-9F70-F58C15B993B6}" type="presParOf" srcId="{E94342D6-017E-49B3-A0E7-9897AAFAA039}" destId="{9B213137-C1AA-4BD2-9315-72AFC74C7E4C}" srcOrd="0" destOrd="0" presId="urn:microsoft.com/office/officeart/2005/8/layout/vList3"/>
    <dgm:cxn modelId="{EBD8E1D1-6397-44C9-80A8-9123BBAFFAFA}" type="presParOf" srcId="{E94342D6-017E-49B3-A0E7-9897AAFAA039}" destId="{67E152BC-4492-44A4-B349-AA8E060AE4FB}" srcOrd="1" destOrd="0" presId="urn:microsoft.com/office/officeart/2005/8/layout/vList3"/>
    <dgm:cxn modelId="{F7B3DE26-B32A-4402-934F-829656EB136F}" type="presParOf" srcId="{782285B1-ADDE-44D0-BF3C-10A33CBF9556}" destId="{687722D3-55D5-4AB6-BC76-8A445138869A}" srcOrd="3" destOrd="0" presId="urn:microsoft.com/office/officeart/2005/8/layout/vList3"/>
    <dgm:cxn modelId="{A7339B0E-EDCA-4DA5-9CE0-802D7D8E589D}" type="presParOf" srcId="{782285B1-ADDE-44D0-BF3C-10A33CBF9556}" destId="{63D39943-6669-4A7E-8D7C-BD5252ED6B22}" srcOrd="4" destOrd="0" presId="urn:microsoft.com/office/officeart/2005/8/layout/vList3"/>
    <dgm:cxn modelId="{F57334B2-D4B9-45CB-A5D3-476E0AF4892D}" type="presParOf" srcId="{63D39943-6669-4A7E-8D7C-BD5252ED6B22}" destId="{34B51EB8-AE1C-4CF8-A322-5B992AA75B8D}" srcOrd="0" destOrd="0" presId="urn:microsoft.com/office/officeart/2005/8/layout/vList3"/>
    <dgm:cxn modelId="{CB17436A-C01C-4A31-AE94-8D48DD317B29}" type="presParOf" srcId="{63D39943-6669-4A7E-8D7C-BD5252ED6B22}" destId="{39F7487D-5B3C-4D33-A8B9-D433DF2508B7}" srcOrd="1" destOrd="0" presId="urn:microsoft.com/office/officeart/2005/8/layout/vList3"/>
    <dgm:cxn modelId="{4A25953C-261E-4213-9F50-F61F3D459793}" type="presParOf" srcId="{782285B1-ADDE-44D0-BF3C-10A33CBF9556}" destId="{D12EE5B2-CDA3-4D28-BFC2-F9364BD4EFB1}" srcOrd="5" destOrd="0" presId="urn:microsoft.com/office/officeart/2005/8/layout/vList3"/>
    <dgm:cxn modelId="{7026790B-16FE-4D3B-A537-4A7DE30D15C8}" type="presParOf" srcId="{782285B1-ADDE-44D0-BF3C-10A33CBF9556}" destId="{AAA45265-4AC7-45E3-957C-91E22D27FEC1}" srcOrd="6" destOrd="0" presId="urn:microsoft.com/office/officeart/2005/8/layout/vList3"/>
    <dgm:cxn modelId="{2ED51772-718E-4BF6-9F07-4E5823AB221E}" type="presParOf" srcId="{AAA45265-4AC7-45E3-957C-91E22D27FEC1}" destId="{C375AF00-5D1D-4E3F-8D84-0674BB3AB8BB}" srcOrd="0" destOrd="0" presId="urn:microsoft.com/office/officeart/2005/8/layout/vList3"/>
    <dgm:cxn modelId="{E99674E0-9C0F-4D6D-B7AC-A8EF17A7FDE3}" type="presParOf" srcId="{AAA45265-4AC7-45E3-957C-91E22D27FEC1}" destId="{7ED8C4C6-F1C3-4EAB-A27F-E7941AEEF703}" srcOrd="1" destOrd="0" presId="urn:microsoft.com/office/officeart/2005/8/layout/vList3"/>
    <dgm:cxn modelId="{5B98AFF0-6789-4661-9EE4-96E67B1F1B65}" type="presParOf" srcId="{782285B1-ADDE-44D0-BF3C-10A33CBF9556}" destId="{CE5D4A39-88EC-4890-AA78-31421291A4BF}" srcOrd="7" destOrd="0" presId="urn:microsoft.com/office/officeart/2005/8/layout/vList3"/>
    <dgm:cxn modelId="{0B2DF05C-1392-4455-AF59-C11469650A21}" type="presParOf" srcId="{782285B1-ADDE-44D0-BF3C-10A33CBF9556}" destId="{D5EFE6A5-B1F3-46D5-A4A6-A96CDC15906D}" srcOrd="8" destOrd="0" presId="urn:microsoft.com/office/officeart/2005/8/layout/vList3"/>
    <dgm:cxn modelId="{DF52FEAD-4BF6-432C-8AC1-20415B1803F6}" type="presParOf" srcId="{D5EFE6A5-B1F3-46D5-A4A6-A96CDC15906D}" destId="{DD1F58A7-4260-4EDB-AA34-D62D70FAFC15}" srcOrd="0" destOrd="0" presId="urn:microsoft.com/office/officeart/2005/8/layout/vList3"/>
    <dgm:cxn modelId="{F5552674-B868-4C8A-9051-B4C304EB93C6}" type="presParOf" srcId="{D5EFE6A5-B1F3-46D5-A4A6-A96CDC15906D}" destId="{C3472BF8-54A8-45DB-B66E-FB71116FCDAD}" srcOrd="1" destOrd="0" presId="urn:microsoft.com/office/officeart/2005/8/layout/vList3"/>
    <dgm:cxn modelId="{C6A23C08-835D-4AD5-8476-EF8E298A05E5}" type="presParOf" srcId="{782285B1-ADDE-44D0-BF3C-10A33CBF9556}" destId="{507D248A-A07F-404A-AFD4-97E4E851FB7D}" srcOrd="9" destOrd="0" presId="urn:microsoft.com/office/officeart/2005/8/layout/vList3"/>
    <dgm:cxn modelId="{8BB22B72-1F95-4362-A171-4DB583CA1106}" type="presParOf" srcId="{782285B1-ADDE-44D0-BF3C-10A33CBF9556}" destId="{71602F2A-D61E-4220-9A1A-BAFBAC7C9C9D}" srcOrd="10" destOrd="0" presId="urn:microsoft.com/office/officeart/2005/8/layout/vList3"/>
    <dgm:cxn modelId="{29159BC1-F7A2-4342-A850-690973FB7A4F}" type="presParOf" srcId="{71602F2A-D61E-4220-9A1A-BAFBAC7C9C9D}" destId="{3A940549-2EAF-4ABB-9D52-AFF34545056D}" srcOrd="0" destOrd="0" presId="urn:microsoft.com/office/officeart/2005/8/layout/vList3"/>
    <dgm:cxn modelId="{CA0822BE-7529-42CA-BC74-419B6525EFDA}" type="presParOf" srcId="{71602F2A-D61E-4220-9A1A-BAFBAC7C9C9D}" destId="{D671DB05-7716-43A4-AC52-5719A1BF526B}" srcOrd="1" destOrd="0" presId="urn:microsoft.com/office/officeart/2005/8/layout/vList3"/>
    <dgm:cxn modelId="{99138911-E5FA-48E6-B988-2197E0250311}" type="presParOf" srcId="{782285B1-ADDE-44D0-BF3C-10A33CBF9556}" destId="{E7367E20-5A17-46AE-B797-07AB0B9B0588}" srcOrd="11" destOrd="0" presId="urn:microsoft.com/office/officeart/2005/8/layout/vList3"/>
    <dgm:cxn modelId="{3A8B11F1-9E4C-42AF-8CBA-5A553F753108}" type="presParOf" srcId="{782285B1-ADDE-44D0-BF3C-10A33CBF9556}" destId="{CB9E5A35-E957-4B36-B53D-AC26118AD73C}" srcOrd="12" destOrd="0" presId="urn:microsoft.com/office/officeart/2005/8/layout/vList3"/>
    <dgm:cxn modelId="{93BEE5CE-AAF1-4E1A-8E41-7A5E6C6DB3B8}" type="presParOf" srcId="{CB9E5A35-E957-4B36-B53D-AC26118AD73C}" destId="{93669BB5-F566-4542-B873-B66F64AB5523}" srcOrd="0" destOrd="0" presId="urn:microsoft.com/office/officeart/2005/8/layout/vList3"/>
    <dgm:cxn modelId="{5E354548-7C83-41FC-8D48-7176E1CECEA8}" type="presParOf" srcId="{CB9E5A35-E957-4B36-B53D-AC26118AD73C}" destId="{BE04119A-0096-4E47-9480-E8E804AF16C9}" srcOrd="1" destOrd="0" presId="urn:microsoft.com/office/officeart/2005/8/layout/vList3"/>
    <dgm:cxn modelId="{E9E9822B-2871-449D-98FA-61AA9029FCCC}" type="presParOf" srcId="{782285B1-ADDE-44D0-BF3C-10A33CBF9556}" destId="{03CAA8B8-AA37-4C94-A26E-4D5E13604EED}" srcOrd="13" destOrd="0" presId="urn:microsoft.com/office/officeart/2005/8/layout/vList3"/>
    <dgm:cxn modelId="{51F63255-4C70-44CC-8274-5DD6B872D683}" type="presParOf" srcId="{782285B1-ADDE-44D0-BF3C-10A33CBF9556}" destId="{BEA57AFF-B6FA-4E3C-AA73-D7CE7807116F}" srcOrd="14" destOrd="0" presId="urn:microsoft.com/office/officeart/2005/8/layout/vList3"/>
    <dgm:cxn modelId="{E882E3E1-A5FF-4227-BD6B-42F05E66F28E}" type="presParOf" srcId="{BEA57AFF-B6FA-4E3C-AA73-D7CE7807116F}" destId="{D8D6C1AE-A662-485F-93D3-167476D9708A}" srcOrd="0" destOrd="0" presId="urn:microsoft.com/office/officeart/2005/8/layout/vList3"/>
    <dgm:cxn modelId="{335402DF-322B-41E8-9FB4-236BD7DCE3F8}" type="presParOf" srcId="{BEA57AFF-B6FA-4E3C-AA73-D7CE7807116F}" destId="{6E457642-1E08-4C17-9E7E-019A4B379801}" srcOrd="1" destOrd="0" presId="urn:microsoft.com/office/officeart/2005/8/layout/vList3"/>
    <dgm:cxn modelId="{6A92518B-1299-4DBC-A9BF-8B5B6E7146FD}" type="presParOf" srcId="{782285B1-ADDE-44D0-BF3C-10A33CBF9556}" destId="{F9A0364D-61F1-402D-B06A-4B18B9EED3E1}" srcOrd="15" destOrd="0" presId="urn:microsoft.com/office/officeart/2005/8/layout/vList3"/>
    <dgm:cxn modelId="{86582C24-C8FF-4856-9C7F-0F5C59408DEF}" type="presParOf" srcId="{782285B1-ADDE-44D0-BF3C-10A33CBF9556}" destId="{7C8FD37B-A04D-4929-88F7-D9DBBB3B64ED}" srcOrd="16" destOrd="0" presId="urn:microsoft.com/office/officeart/2005/8/layout/vList3"/>
    <dgm:cxn modelId="{F4552F06-824E-497E-B616-EFB8CA8B01C8}" type="presParOf" srcId="{7C8FD37B-A04D-4929-88F7-D9DBBB3B64ED}" destId="{7FDDD615-D04F-4E4C-8F61-2F1BFE1CB47A}" srcOrd="0" destOrd="0" presId="urn:microsoft.com/office/officeart/2005/8/layout/vList3"/>
    <dgm:cxn modelId="{968A59C4-F82B-4C93-84B0-67C7E74E5D44}" type="presParOf" srcId="{7C8FD37B-A04D-4929-88F7-D9DBBB3B64ED}" destId="{31072E53-0350-4CF6-92F0-063229A5158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F4C14C-F207-4201-BCCB-63636706AB95}">
      <dsp:nvSpPr>
        <dsp:cNvPr id="0" name=""/>
        <dsp:cNvSpPr/>
      </dsp:nvSpPr>
      <dsp:spPr>
        <a:xfrm>
          <a:off x="0" y="0"/>
          <a:ext cx="3816424" cy="1432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b="1" kern="1200" smtClean="0"/>
            <a:t>النقد الثقافي</a:t>
          </a:r>
          <a:r>
            <a:rPr lang="fr-FR" sz="3600" kern="1200" smtClean="0"/>
            <a:t/>
          </a:r>
          <a:br>
            <a:rPr lang="fr-FR" sz="3600" kern="1200" smtClean="0"/>
          </a:br>
          <a:endParaRPr lang="fr-FR" sz="3600" kern="1200"/>
        </a:p>
      </dsp:txBody>
      <dsp:txXfrm>
        <a:off x="69908" y="69908"/>
        <a:ext cx="3676608" cy="12922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72C634-58B6-4CAE-8EA1-A3D095137162}">
      <dsp:nvSpPr>
        <dsp:cNvPr id="0" name=""/>
        <dsp:cNvSpPr/>
      </dsp:nvSpPr>
      <dsp:spPr>
        <a:xfrm rot="10800000">
          <a:off x="1224130" y="72006"/>
          <a:ext cx="4591729" cy="404345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305" tIns="68580" rIns="128016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smtClean="0"/>
            <a:t>🟢 </a:t>
          </a:r>
          <a:r>
            <a:rPr lang="ar-SA" sz="1800" b="1" kern="1200" smtClean="0"/>
            <a:t>أسئلة فهم</a:t>
          </a:r>
          <a:r>
            <a:rPr lang="fr-FR" sz="1800" b="1" kern="1200" smtClean="0"/>
            <a:t>:</a:t>
          </a:r>
          <a:endParaRPr lang="fr-FR" sz="1800" kern="1200"/>
        </a:p>
      </dsp:txBody>
      <dsp:txXfrm rot="10800000">
        <a:off x="1325216" y="72006"/>
        <a:ext cx="4490643" cy="404345"/>
      </dsp:txXfrm>
    </dsp:sp>
    <dsp:sp modelId="{37143B0E-9927-4BE1-A807-4BE748BCC10C}">
      <dsp:nvSpPr>
        <dsp:cNvPr id="0" name=""/>
        <dsp:cNvSpPr/>
      </dsp:nvSpPr>
      <dsp:spPr>
        <a:xfrm>
          <a:off x="1055477" y="1901"/>
          <a:ext cx="404345" cy="404345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E152BC-4492-44A4-B349-AA8E060AE4FB}">
      <dsp:nvSpPr>
        <dsp:cNvPr id="0" name=""/>
        <dsp:cNvSpPr/>
      </dsp:nvSpPr>
      <dsp:spPr>
        <a:xfrm rot="10800000">
          <a:off x="1257649" y="526946"/>
          <a:ext cx="4591729" cy="404345"/>
        </a:xfrm>
        <a:prstGeom prst="homePlat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8305" tIns="68580" rIns="128016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ما المقصود بالنقد الثقافي؟ </a:t>
          </a:r>
          <a:endParaRPr lang="fr-FR" sz="1800" kern="1200" dirty="0"/>
        </a:p>
      </dsp:txBody>
      <dsp:txXfrm rot="10800000">
        <a:off x="1358735" y="526946"/>
        <a:ext cx="4490643" cy="404345"/>
      </dsp:txXfrm>
    </dsp:sp>
    <dsp:sp modelId="{9B213137-C1AA-4BD2-9315-72AFC74C7E4C}">
      <dsp:nvSpPr>
        <dsp:cNvPr id="0" name=""/>
        <dsp:cNvSpPr/>
      </dsp:nvSpPr>
      <dsp:spPr>
        <a:xfrm>
          <a:off x="1055477" y="526946"/>
          <a:ext cx="404345" cy="404345"/>
        </a:xfrm>
        <a:prstGeom prst="ellipse">
          <a:avLst/>
        </a:prstGeom>
        <a:solidFill>
          <a:schemeClr val="accent3">
            <a:tint val="50000"/>
            <a:hueOff val="1344024"/>
            <a:satOff val="-1763"/>
            <a:lumOff val="-17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F7487D-5B3C-4D33-A8B9-D433DF2508B7}">
      <dsp:nvSpPr>
        <dsp:cNvPr id="0" name=""/>
        <dsp:cNvSpPr/>
      </dsp:nvSpPr>
      <dsp:spPr>
        <a:xfrm rot="10800000">
          <a:off x="1257649" y="1051992"/>
          <a:ext cx="4591729" cy="404345"/>
        </a:xfrm>
        <a:prstGeom prst="homePlat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8305" tIns="68580" rIns="128016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ما الفرق بين النقد الأدبي والنقد الثقافي؟ </a:t>
          </a:r>
          <a:endParaRPr lang="fr-FR" sz="1800" kern="1200" dirty="0"/>
        </a:p>
      </dsp:txBody>
      <dsp:txXfrm rot="10800000">
        <a:off x="1358735" y="1051992"/>
        <a:ext cx="4490643" cy="404345"/>
      </dsp:txXfrm>
    </dsp:sp>
    <dsp:sp modelId="{34B51EB8-AE1C-4CF8-A322-5B992AA75B8D}">
      <dsp:nvSpPr>
        <dsp:cNvPr id="0" name=""/>
        <dsp:cNvSpPr/>
      </dsp:nvSpPr>
      <dsp:spPr>
        <a:xfrm>
          <a:off x="1055477" y="1051992"/>
          <a:ext cx="404345" cy="404345"/>
        </a:xfrm>
        <a:prstGeom prst="ellipse">
          <a:avLst/>
        </a:prstGeom>
        <a:solidFill>
          <a:schemeClr val="accent3">
            <a:tint val="50000"/>
            <a:hueOff val="2688049"/>
            <a:satOff val="-3527"/>
            <a:lumOff val="-3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D8C4C6-F1C3-4EAB-A27F-E7941AEEF703}">
      <dsp:nvSpPr>
        <dsp:cNvPr id="0" name=""/>
        <dsp:cNvSpPr/>
      </dsp:nvSpPr>
      <dsp:spPr>
        <a:xfrm rot="10800000">
          <a:off x="1257649" y="1577037"/>
          <a:ext cx="4591729" cy="404345"/>
        </a:xfrm>
        <a:prstGeom prst="homePlate">
          <a:avLst/>
        </a:prstGeom>
        <a:solidFill>
          <a:schemeClr val="accent3">
            <a:hueOff val="4218849"/>
            <a:satOff val="-6330"/>
            <a:lumOff val="-10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305" tIns="68580" rIns="128016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smtClean="0"/>
            <a:t>أسئلة تحليل</a:t>
          </a:r>
          <a:r>
            <a:rPr lang="fr-FR" sz="1800" b="1" kern="1200" smtClean="0"/>
            <a:t>:</a:t>
          </a:r>
          <a:endParaRPr lang="fr-FR" sz="1800" kern="1200"/>
        </a:p>
      </dsp:txBody>
      <dsp:txXfrm rot="10800000">
        <a:off x="1358735" y="1577037"/>
        <a:ext cx="4490643" cy="404345"/>
      </dsp:txXfrm>
    </dsp:sp>
    <dsp:sp modelId="{C375AF00-5D1D-4E3F-8D84-0674BB3AB8BB}">
      <dsp:nvSpPr>
        <dsp:cNvPr id="0" name=""/>
        <dsp:cNvSpPr/>
      </dsp:nvSpPr>
      <dsp:spPr>
        <a:xfrm>
          <a:off x="1055477" y="1577037"/>
          <a:ext cx="404345" cy="404345"/>
        </a:xfrm>
        <a:prstGeom prst="ellipse">
          <a:avLst/>
        </a:prstGeom>
        <a:solidFill>
          <a:schemeClr val="accent3">
            <a:tint val="50000"/>
            <a:hueOff val="4032073"/>
            <a:satOff val="-5290"/>
            <a:lumOff val="-52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472BF8-54A8-45DB-B66E-FB71116FCDAD}">
      <dsp:nvSpPr>
        <dsp:cNvPr id="0" name=""/>
        <dsp:cNvSpPr/>
      </dsp:nvSpPr>
      <dsp:spPr>
        <a:xfrm rot="10800000">
          <a:off x="1257649" y="2102083"/>
          <a:ext cx="4591729" cy="404345"/>
        </a:xfrm>
        <a:prstGeom prst="homePlat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8305" tIns="68580" rIns="128016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كيف يقرأ النقد الثقافي النص الأدبي؟ </a:t>
          </a:r>
          <a:endParaRPr lang="fr-FR" sz="1800" kern="1200" dirty="0"/>
        </a:p>
      </dsp:txBody>
      <dsp:txXfrm rot="10800000">
        <a:off x="1358735" y="2102083"/>
        <a:ext cx="4490643" cy="404345"/>
      </dsp:txXfrm>
    </dsp:sp>
    <dsp:sp modelId="{DD1F58A7-4260-4EDB-AA34-D62D70FAFC15}">
      <dsp:nvSpPr>
        <dsp:cNvPr id="0" name=""/>
        <dsp:cNvSpPr/>
      </dsp:nvSpPr>
      <dsp:spPr>
        <a:xfrm>
          <a:off x="1055477" y="2102083"/>
          <a:ext cx="404345" cy="404345"/>
        </a:xfrm>
        <a:prstGeom prst="ellipse">
          <a:avLst/>
        </a:prstGeom>
        <a:solidFill>
          <a:schemeClr val="accent3">
            <a:tint val="50000"/>
            <a:hueOff val="5376097"/>
            <a:satOff val="-7054"/>
            <a:lumOff val="-6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71DB05-7716-43A4-AC52-5719A1BF526B}">
      <dsp:nvSpPr>
        <dsp:cNvPr id="0" name=""/>
        <dsp:cNvSpPr/>
      </dsp:nvSpPr>
      <dsp:spPr>
        <a:xfrm rot="10800000">
          <a:off x="1257649" y="2627128"/>
          <a:ext cx="4591729" cy="404345"/>
        </a:xfrm>
        <a:prstGeom prst="homePlate">
          <a:avLst/>
        </a:prstGeom>
        <a:solidFill>
          <a:schemeClr val="accent3">
            <a:hueOff val="7031415"/>
            <a:satOff val="-10550"/>
            <a:lumOff val="-17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305" tIns="68580" rIns="128016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ما المقصود بالنسق الثقافي؟ </a:t>
          </a:r>
          <a:endParaRPr lang="fr-FR" sz="1800" kern="1200" dirty="0"/>
        </a:p>
      </dsp:txBody>
      <dsp:txXfrm rot="10800000">
        <a:off x="1358735" y="2627128"/>
        <a:ext cx="4490643" cy="404345"/>
      </dsp:txXfrm>
    </dsp:sp>
    <dsp:sp modelId="{3A940549-2EAF-4ABB-9D52-AFF34545056D}">
      <dsp:nvSpPr>
        <dsp:cNvPr id="0" name=""/>
        <dsp:cNvSpPr/>
      </dsp:nvSpPr>
      <dsp:spPr>
        <a:xfrm>
          <a:off x="1055477" y="2627128"/>
          <a:ext cx="404345" cy="404345"/>
        </a:xfrm>
        <a:prstGeom prst="ellipse">
          <a:avLst/>
        </a:prstGeom>
        <a:solidFill>
          <a:schemeClr val="accent3">
            <a:tint val="50000"/>
            <a:hueOff val="6720122"/>
            <a:satOff val="-8817"/>
            <a:lumOff val="-8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04119A-0096-4E47-9480-E8E804AF16C9}">
      <dsp:nvSpPr>
        <dsp:cNvPr id="0" name=""/>
        <dsp:cNvSpPr/>
      </dsp:nvSpPr>
      <dsp:spPr>
        <a:xfrm rot="10800000">
          <a:off x="1257649" y="3152174"/>
          <a:ext cx="4591729" cy="404345"/>
        </a:xfrm>
        <a:prstGeom prst="homePlat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305" tIns="68580" rIns="128016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b="1" kern="1200" smtClean="0"/>
            <a:t>أسئلة نقد</a:t>
          </a:r>
          <a:r>
            <a:rPr lang="fr-FR" sz="1800" b="1" kern="1200" smtClean="0"/>
            <a:t>:</a:t>
          </a:r>
          <a:endParaRPr lang="fr-FR" sz="1800" kern="1200"/>
        </a:p>
      </dsp:txBody>
      <dsp:txXfrm rot="10800000">
        <a:off x="1358735" y="3152174"/>
        <a:ext cx="4490643" cy="404345"/>
      </dsp:txXfrm>
    </dsp:sp>
    <dsp:sp modelId="{93669BB5-F566-4542-B873-B66F64AB5523}">
      <dsp:nvSpPr>
        <dsp:cNvPr id="0" name=""/>
        <dsp:cNvSpPr/>
      </dsp:nvSpPr>
      <dsp:spPr>
        <a:xfrm>
          <a:off x="1055477" y="3152174"/>
          <a:ext cx="404345" cy="404345"/>
        </a:xfrm>
        <a:prstGeom prst="ellipse">
          <a:avLst/>
        </a:prstGeom>
        <a:solidFill>
          <a:schemeClr val="accent3">
            <a:tint val="50000"/>
            <a:hueOff val="8064146"/>
            <a:satOff val="-10581"/>
            <a:lumOff val="-10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457642-1E08-4C17-9E7E-019A4B379801}">
      <dsp:nvSpPr>
        <dsp:cNvPr id="0" name=""/>
        <dsp:cNvSpPr/>
      </dsp:nvSpPr>
      <dsp:spPr>
        <a:xfrm rot="10800000">
          <a:off x="1257649" y="3677219"/>
          <a:ext cx="4591729" cy="404345"/>
        </a:xfrm>
        <a:prstGeom prst="homePlate">
          <a:avLst/>
        </a:prstGeom>
        <a:solidFill>
          <a:schemeClr val="accent3">
            <a:hueOff val="9843981"/>
            <a:satOff val="-14770"/>
            <a:lumOff val="-2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305" tIns="68580" rIns="128016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smtClean="0"/>
            <a:t>هل يمكن الاستغناء عن النقد الأدبي لصالح النقد الثقافي؟ </a:t>
          </a:r>
          <a:endParaRPr lang="fr-FR" sz="1800" kern="1200"/>
        </a:p>
      </dsp:txBody>
      <dsp:txXfrm rot="10800000">
        <a:off x="1358735" y="3677219"/>
        <a:ext cx="4490643" cy="404345"/>
      </dsp:txXfrm>
    </dsp:sp>
    <dsp:sp modelId="{D8D6C1AE-A662-485F-93D3-167476D9708A}">
      <dsp:nvSpPr>
        <dsp:cNvPr id="0" name=""/>
        <dsp:cNvSpPr/>
      </dsp:nvSpPr>
      <dsp:spPr>
        <a:xfrm>
          <a:off x="1055477" y="3677219"/>
          <a:ext cx="404345" cy="404345"/>
        </a:xfrm>
        <a:prstGeom prst="ellipse">
          <a:avLst/>
        </a:prstGeom>
        <a:solidFill>
          <a:schemeClr val="accent3">
            <a:tint val="50000"/>
            <a:hueOff val="9408170"/>
            <a:satOff val="-12344"/>
            <a:lumOff val="-12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072E53-0350-4CF6-92F0-063229A5158E}">
      <dsp:nvSpPr>
        <dsp:cNvPr id="0" name=""/>
        <dsp:cNvSpPr/>
      </dsp:nvSpPr>
      <dsp:spPr>
        <a:xfrm rot="10800000">
          <a:off x="1257649" y="4202265"/>
          <a:ext cx="4591729" cy="404345"/>
        </a:xfrm>
        <a:prstGeom prst="homePlat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305" tIns="68580" rIns="128016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smtClean="0"/>
            <a:t>ما أهم الانتقادات الموجهة للنقد الثقافي؟ </a:t>
          </a:r>
          <a:endParaRPr lang="fr-FR" sz="1800" kern="1200"/>
        </a:p>
      </dsp:txBody>
      <dsp:txXfrm rot="10800000">
        <a:off x="1358735" y="4202265"/>
        <a:ext cx="4490643" cy="404345"/>
      </dsp:txXfrm>
    </dsp:sp>
    <dsp:sp modelId="{7FDDD615-D04F-4E4C-8F61-2F1BFE1CB47A}">
      <dsp:nvSpPr>
        <dsp:cNvPr id="0" name=""/>
        <dsp:cNvSpPr/>
      </dsp:nvSpPr>
      <dsp:spPr>
        <a:xfrm>
          <a:off x="1055477" y="4202265"/>
          <a:ext cx="404345" cy="404345"/>
        </a:xfrm>
        <a:prstGeom prst="ellipse">
          <a:avLst/>
        </a:prstGeom>
        <a:solidFill>
          <a:schemeClr val="accent3">
            <a:tint val="50000"/>
            <a:hueOff val="10752195"/>
            <a:satOff val="-14108"/>
            <a:lumOff val="-13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2148-A200-4A3B-88D4-21B1DB95749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7F4A-B6F4-4B5F-85C9-C0DBE08F9E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4222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2148-A200-4A3B-88D4-21B1DB95749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7F4A-B6F4-4B5F-85C9-C0DBE08F9E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0716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2148-A200-4A3B-88D4-21B1DB95749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7F4A-B6F4-4B5F-85C9-C0DBE08F9E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5978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2148-A200-4A3B-88D4-21B1DB95749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7F4A-B6F4-4B5F-85C9-C0DBE08F9E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495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2148-A200-4A3B-88D4-21B1DB95749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7F4A-B6F4-4B5F-85C9-C0DBE08F9E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5283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2148-A200-4A3B-88D4-21B1DB95749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7F4A-B6F4-4B5F-85C9-C0DBE08F9E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7764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2148-A200-4A3B-88D4-21B1DB95749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7F4A-B6F4-4B5F-85C9-C0DBE08F9E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0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2148-A200-4A3B-88D4-21B1DB95749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7F4A-B6F4-4B5F-85C9-C0DBE08F9E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22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2148-A200-4A3B-88D4-21B1DB95749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7F4A-B6F4-4B5F-85C9-C0DBE08F9E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515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2148-A200-4A3B-88D4-21B1DB95749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7F4A-B6F4-4B5F-85C9-C0DBE08F9E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76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2148-A200-4A3B-88D4-21B1DB95749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07F4A-B6F4-4B5F-85C9-C0DBE08F9E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407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02148-A200-4A3B-88D4-21B1DB957496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07F4A-B6F4-4B5F-85C9-C0DBE08F9E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713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2401894088"/>
              </p:ext>
            </p:extLst>
          </p:nvPr>
        </p:nvGraphicFramePr>
        <p:xfrm>
          <a:off x="2699792" y="188640"/>
          <a:ext cx="3816424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029304504"/>
              </p:ext>
            </p:extLst>
          </p:nvPr>
        </p:nvGraphicFramePr>
        <p:xfrm>
          <a:off x="971600" y="1844824"/>
          <a:ext cx="6904856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84672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54</Words>
  <Application>Microsoft Office PowerPoint</Application>
  <PresentationFormat>Affichage à l'écran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ATLAS PC</dc:creator>
  <cp:lastModifiedBy>ATLAS PC</cp:lastModifiedBy>
  <cp:revision>1</cp:revision>
  <dcterms:created xsi:type="dcterms:W3CDTF">2026-04-02T21:43:17Z</dcterms:created>
  <dcterms:modified xsi:type="dcterms:W3CDTF">2026-04-02T21:48:52Z</dcterms:modified>
</cp:coreProperties>
</file>