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88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307AD2-1BE2-48A6-9E1C-01D4E087646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A0F5F3C2-72F5-41B3-8D68-6B8F1F58FE54}">
      <dgm:prSet/>
      <dgm:spPr/>
      <dgm:t>
        <a:bodyPr/>
        <a:lstStyle/>
        <a:p>
          <a:pPr algn="ctr" rtl="0"/>
          <a:r>
            <a:rPr lang="ar-SA" b="1" smtClean="0"/>
            <a:t>ثانياً: النقد الاجتماعي</a:t>
          </a:r>
          <a:r>
            <a:rPr lang="fr-FR" smtClean="0"/>
            <a:t/>
          </a:r>
          <a:br>
            <a:rPr lang="fr-FR" smtClean="0"/>
          </a:br>
          <a:endParaRPr lang="fr-FR"/>
        </a:p>
      </dgm:t>
    </dgm:pt>
    <dgm:pt modelId="{64819E4B-4C9A-4D41-B44D-C223FABB83BB}" type="parTrans" cxnId="{53BEF7CF-05A9-4365-AC4B-7388B435608C}">
      <dgm:prSet/>
      <dgm:spPr/>
      <dgm:t>
        <a:bodyPr/>
        <a:lstStyle/>
        <a:p>
          <a:pPr algn="ctr"/>
          <a:endParaRPr lang="fr-FR"/>
        </a:p>
      </dgm:t>
    </dgm:pt>
    <dgm:pt modelId="{1DDF12C8-97F1-49B4-82D2-227964AB44A4}" type="sibTrans" cxnId="{53BEF7CF-05A9-4365-AC4B-7388B435608C}">
      <dgm:prSet/>
      <dgm:spPr/>
      <dgm:t>
        <a:bodyPr/>
        <a:lstStyle/>
        <a:p>
          <a:pPr algn="ctr"/>
          <a:endParaRPr lang="fr-FR"/>
        </a:p>
      </dgm:t>
    </dgm:pt>
    <dgm:pt modelId="{F89AE58F-4400-4C9F-8384-4F6FDDB0C2E0}" type="pres">
      <dgm:prSet presAssocID="{A3307AD2-1BE2-48A6-9E1C-01D4E087646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CD12D8A-A412-4ABD-A067-D4166454296B}" type="pres">
      <dgm:prSet presAssocID="{A0F5F3C2-72F5-41B3-8D68-6B8F1F58FE54}" presName="parentText" presStyleLbl="node1" presStyleIdx="0" presStyleCnt="1" custLinFactNeighborY="6819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3BEF7CF-05A9-4365-AC4B-7388B435608C}" srcId="{A3307AD2-1BE2-48A6-9E1C-01D4E0876463}" destId="{A0F5F3C2-72F5-41B3-8D68-6B8F1F58FE54}" srcOrd="0" destOrd="0" parTransId="{64819E4B-4C9A-4D41-B44D-C223FABB83BB}" sibTransId="{1DDF12C8-97F1-49B4-82D2-227964AB44A4}"/>
    <dgm:cxn modelId="{1BC7B4A3-CC91-4E1F-B427-8EA3622EB44B}" type="presOf" srcId="{A0F5F3C2-72F5-41B3-8D68-6B8F1F58FE54}" destId="{DCD12D8A-A412-4ABD-A067-D4166454296B}" srcOrd="0" destOrd="0" presId="urn:microsoft.com/office/officeart/2005/8/layout/vList2"/>
    <dgm:cxn modelId="{D4FC25C7-DFBF-46D2-A240-7F2B0F2E95C8}" type="presOf" srcId="{A3307AD2-1BE2-48A6-9E1C-01D4E0876463}" destId="{F89AE58F-4400-4C9F-8384-4F6FDDB0C2E0}" srcOrd="0" destOrd="0" presId="urn:microsoft.com/office/officeart/2005/8/layout/vList2"/>
    <dgm:cxn modelId="{399ACEBC-C868-477D-AECB-E602BED95404}" type="presParOf" srcId="{F89AE58F-4400-4C9F-8384-4F6FDDB0C2E0}" destId="{DCD12D8A-A412-4ABD-A067-D416645429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4673ED-9275-462D-8298-C1105AA7F5CF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B532031-7676-4E9C-BA3E-5F5263A18683}">
      <dgm:prSet custT="1"/>
      <dgm:spPr/>
      <dgm:t>
        <a:bodyPr/>
        <a:lstStyle/>
        <a:p>
          <a:pPr rtl="1"/>
          <a:r>
            <a:rPr lang="fr-FR" sz="2000" b="1" dirty="0" smtClean="0"/>
            <a:t>🟢 </a:t>
          </a:r>
          <a:r>
            <a:rPr lang="ar-SA" sz="2000" b="1" dirty="0" smtClean="0"/>
            <a:t>أسئلة فهم</a:t>
          </a:r>
          <a:r>
            <a:rPr lang="fr-FR" sz="2000" b="1" dirty="0" smtClean="0"/>
            <a:t>:</a:t>
          </a:r>
          <a:endParaRPr lang="fr-FR" sz="2000" dirty="0"/>
        </a:p>
      </dgm:t>
    </dgm:pt>
    <dgm:pt modelId="{B2F2310D-4D84-4FF2-8FA4-8A448DEAC65E}" type="parTrans" cxnId="{6BFCCD42-5223-45D7-9C5C-52AE6B5F5A45}">
      <dgm:prSet/>
      <dgm:spPr/>
      <dgm:t>
        <a:bodyPr/>
        <a:lstStyle/>
        <a:p>
          <a:endParaRPr lang="fr-FR"/>
        </a:p>
      </dgm:t>
    </dgm:pt>
    <dgm:pt modelId="{CC7A0B37-89A9-4BA1-AC77-79D04ABE518F}" type="sibTrans" cxnId="{6BFCCD42-5223-45D7-9C5C-52AE6B5F5A45}">
      <dgm:prSet/>
      <dgm:spPr/>
      <dgm:t>
        <a:bodyPr/>
        <a:lstStyle/>
        <a:p>
          <a:endParaRPr lang="fr-FR"/>
        </a:p>
      </dgm:t>
    </dgm:pt>
    <dgm:pt modelId="{05FA0E8D-011D-41FE-A856-9E2A1DDF9BF6}">
      <dgm:prSet custT="1"/>
      <dgm:spPr/>
      <dgm:t>
        <a:bodyPr/>
        <a:lstStyle/>
        <a:p>
          <a:pPr rtl="1"/>
          <a:r>
            <a:rPr lang="ar-SA" sz="2000" dirty="0" smtClean="0"/>
            <a:t>ما تعريف النقد الاجتماعي؟ </a:t>
          </a:r>
          <a:endParaRPr lang="fr-FR" sz="2000" dirty="0"/>
        </a:p>
      </dgm:t>
    </dgm:pt>
    <dgm:pt modelId="{B09AE2A8-01A9-4F9C-BB10-D9A96839A4A8}" type="parTrans" cxnId="{A5CB770F-115B-4EBC-B90C-32E7B57D276F}">
      <dgm:prSet/>
      <dgm:spPr/>
      <dgm:t>
        <a:bodyPr/>
        <a:lstStyle/>
        <a:p>
          <a:endParaRPr lang="fr-FR"/>
        </a:p>
      </dgm:t>
    </dgm:pt>
    <dgm:pt modelId="{73D3B366-0BDA-4328-83B3-32AF39BF9886}" type="sibTrans" cxnId="{A5CB770F-115B-4EBC-B90C-32E7B57D276F}">
      <dgm:prSet/>
      <dgm:spPr/>
      <dgm:t>
        <a:bodyPr/>
        <a:lstStyle/>
        <a:p>
          <a:endParaRPr lang="fr-FR"/>
        </a:p>
      </dgm:t>
    </dgm:pt>
    <dgm:pt modelId="{A7ABA225-A469-488C-BB4C-3481BD20F845}">
      <dgm:prSet custT="1"/>
      <dgm:spPr/>
      <dgm:t>
        <a:bodyPr/>
        <a:lstStyle/>
        <a:p>
          <a:pPr rtl="1"/>
          <a:r>
            <a:rPr lang="ar-SA" sz="2000" dirty="0" smtClean="0"/>
            <a:t>كيف ينظر النقد الاجتماعي إلى دور الأديب؟ </a:t>
          </a:r>
          <a:endParaRPr lang="fr-FR" sz="2000" dirty="0"/>
        </a:p>
      </dgm:t>
    </dgm:pt>
    <dgm:pt modelId="{27725BD7-AE7F-4C9B-A963-CF5F24420E87}" type="parTrans" cxnId="{C192A6B5-B47E-44DD-85A0-4AA8AE00836A}">
      <dgm:prSet/>
      <dgm:spPr/>
      <dgm:t>
        <a:bodyPr/>
        <a:lstStyle/>
        <a:p>
          <a:endParaRPr lang="fr-FR"/>
        </a:p>
      </dgm:t>
    </dgm:pt>
    <dgm:pt modelId="{D7F82BFF-54B5-4950-8924-FF0A73254920}" type="sibTrans" cxnId="{C192A6B5-B47E-44DD-85A0-4AA8AE00836A}">
      <dgm:prSet/>
      <dgm:spPr/>
      <dgm:t>
        <a:bodyPr/>
        <a:lstStyle/>
        <a:p>
          <a:endParaRPr lang="fr-FR"/>
        </a:p>
      </dgm:t>
    </dgm:pt>
    <dgm:pt modelId="{11AC2AD6-DFEC-46C9-A4F0-05178675E9E9}">
      <dgm:prSet custT="1"/>
      <dgm:spPr/>
      <dgm:t>
        <a:bodyPr/>
        <a:lstStyle/>
        <a:p>
          <a:pPr rtl="1"/>
          <a:r>
            <a:rPr lang="ar-SA" sz="2000" dirty="0" smtClean="0"/>
            <a:t>كيف يفسر النقد الاجتماعي العمل الأدبي؟ </a:t>
          </a:r>
          <a:endParaRPr lang="fr-FR" sz="2000" dirty="0"/>
        </a:p>
      </dgm:t>
    </dgm:pt>
    <dgm:pt modelId="{451C90ED-63A2-41C0-9FFD-98DC6FB3383A}" type="parTrans" cxnId="{FF39E47E-03CF-4C33-9F21-6FC645A32015}">
      <dgm:prSet/>
      <dgm:spPr/>
      <dgm:t>
        <a:bodyPr/>
        <a:lstStyle/>
        <a:p>
          <a:endParaRPr lang="fr-FR"/>
        </a:p>
      </dgm:t>
    </dgm:pt>
    <dgm:pt modelId="{933D345C-C423-4631-AEB5-FDF747128AA1}" type="sibTrans" cxnId="{FF39E47E-03CF-4C33-9F21-6FC645A32015}">
      <dgm:prSet/>
      <dgm:spPr/>
      <dgm:t>
        <a:bodyPr/>
        <a:lstStyle/>
        <a:p>
          <a:endParaRPr lang="fr-FR"/>
        </a:p>
      </dgm:t>
    </dgm:pt>
    <dgm:pt modelId="{0F0F8AA4-6A26-411E-968A-C9ED7E7B9840}">
      <dgm:prSet custT="1"/>
      <dgm:spPr/>
      <dgm:t>
        <a:bodyPr/>
        <a:lstStyle/>
        <a:p>
          <a:pPr rtl="1"/>
          <a:r>
            <a:rPr lang="fr-FR" sz="2000" b="1" dirty="0" smtClean="0"/>
            <a:t>🔴 </a:t>
          </a:r>
          <a:r>
            <a:rPr lang="ar-SA" sz="2000" b="1" dirty="0" smtClean="0"/>
            <a:t>أسئلة نقد</a:t>
          </a:r>
          <a:r>
            <a:rPr lang="fr-FR" sz="2000" b="1" dirty="0" smtClean="0"/>
            <a:t>:</a:t>
          </a:r>
          <a:endParaRPr lang="fr-FR" sz="2000" dirty="0"/>
        </a:p>
      </dgm:t>
    </dgm:pt>
    <dgm:pt modelId="{97875154-1A3C-44F9-B2CF-5A916F666E32}" type="parTrans" cxnId="{1332F9AA-BEE3-48BC-A0A4-2D4101112AAE}">
      <dgm:prSet/>
      <dgm:spPr/>
      <dgm:t>
        <a:bodyPr/>
        <a:lstStyle/>
        <a:p>
          <a:endParaRPr lang="fr-FR"/>
        </a:p>
      </dgm:t>
    </dgm:pt>
    <dgm:pt modelId="{8D2A7A03-5CA3-44DA-AF81-0945B282826A}" type="sibTrans" cxnId="{1332F9AA-BEE3-48BC-A0A4-2D4101112AAE}">
      <dgm:prSet/>
      <dgm:spPr/>
      <dgm:t>
        <a:bodyPr/>
        <a:lstStyle/>
        <a:p>
          <a:endParaRPr lang="fr-FR"/>
        </a:p>
      </dgm:t>
    </dgm:pt>
    <dgm:pt modelId="{5FBEBF76-0E6D-4456-9591-004A2EF5E9CE}">
      <dgm:prSet custT="1"/>
      <dgm:spPr/>
      <dgm:t>
        <a:bodyPr/>
        <a:lstStyle/>
        <a:p>
          <a:pPr rtl="1"/>
          <a:r>
            <a:rPr lang="ar-SA" sz="2000" dirty="0" smtClean="0"/>
            <a:t>ما أهم عيوب النقد الاجتماعي؟ </a:t>
          </a:r>
          <a:endParaRPr lang="fr-FR" sz="2000" dirty="0"/>
        </a:p>
      </dgm:t>
    </dgm:pt>
    <dgm:pt modelId="{1F86FCAC-B2AE-4852-A7BD-FF847D3AC3D3}" type="parTrans" cxnId="{DFA45F4B-823E-4E3C-8A0E-C9986FDBD36D}">
      <dgm:prSet/>
      <dgm:spPr/>
      <dgm:t>
        <a:bodyPr/>
        <a:lstStyle/>
        <a:p>
          <a:endParaRPr lang="fr-FR"/>
        </a:p>
      </dgm:t>
    </dgm:pt>
    <dgm:pt modelId="{EC90CEDC-6CED-4EAF-9711-432AEF29907A}" type="sibTrans" cxnId="{DFA45F4B-823E-4E3C-8A0E-C9986FDBD36D}">
      <dgm:prSet/>
      <dgm:spPr/>
      <dgm:t>
        <a:bodyPr/>
        <a:lstStyle/>
        <a:p>
          <a:endParaRPr lang="fr-FR"/>
        </a:p>
      </dgm:t>
    </dgm:pt>
    <dgm:pt modelId="{C9A477AF-D7C8-48D0-9C99-13E2C6053FFA}">
      <dgm:prSet custT="1"/>
      <dgm:spPr/>
      <dgm:t>
        <a:bodyPr/>
        <a:lstStyle/>
        <a:p>
          <a:pPr rtl="1"/>
          <a:r>
            <a:rPr lang="ar-SA" sz="2000" dirty="0" smtClean="0"/>
            <a:t>هل أهمل النقد الاجتماعي الجانب الجمالي؟ علل</a:t>
          </a:r>
          <a:r>
            <a:rPr lang="fr-FR" sz="2000" dirty="0" smtClean="0"/>
            <a:t>.</a:t>
          </a:r>
          <a:endParaRPr lang="fr-FR" sz="2000" dirty="0"/>
        </a:p>
      </dgm:t>
    </dgm:pt>
    <dgm:pt modelId="{74B0F479-8514-4555-9512-5316C6893554}" type="parTrans" cxnId="{66DD0FD6-F8FD-4BAB-9A76-30549BD1CB50}">
      <dgm:prSet/>
      <dgm:spPr/>
      <dgm:t>
        <a:bodyPr/>
        <a:lstStyle/>
        <a:p>
          <a:endParaRPr lang="fr-FR"/>
        </a:p>
      </dgm:t>
    </dgm:pt>
    <dgm:pt modelId="{528A918B-F339-47DE-9EE3-AC109F832F5F}" type="sibTrans" cxnId="{66DD0FD6-F8FD-4BAB-9A76-30549BD1CB50}">
      <dgm:prSet/>
      <dgm:spPr/>
      <dgm:t>
        <a:bodyPr/>
        <a:lstStyle/>
        <a:p>
          <a:endParaRPr lang="fr-FR"/>
        </a:p>
      </dgm:t>
    </dgm:pt>
    <dgm:pt modelId="{70A68D2F-6572-4F5D-8BA2-157C09E8747B}" type="pres">
      <dgm:prSet presAssocID="{EE4673ED-9275-462D-8298-C1105AA7F5CF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fr-FR"/>
        </a:p>
      </dgm:t>
    </dgm:pt>
    <dgm:pt modelId="{49AFDAAA-51A0-4D7B-8AE5-C82BEB47BC27}" type="pres">
      <dgm:prSet presAssocID="{EE4673ED-9275-462D-8298-C1105AA7F5CF}" presName="pyramid" presStyleLbl="node1" presStyleIdx="0" presStyleCnt="1" custScaleX="76102"/>
      <dgm:spPr/>
    </dgm:pt>
    <dgm:pt modelId="{DBD166A1-E0A5-4EB1-8980-F427E2B30DBF}" type="pres">
      <dgm:prSet presAssocID="{EE4673ED-9275-462D-8298-C1105AA7F5CF}" presName="theList" presStyleCnt="0"/>
      <dgm:spPr/>
    </dgm:pt>
    <dgm:pt modelId="{E97206A5-E653-4E7C-94BB-9B30251232DD}" type="pres">
      <dgm:prSet presAssocID="{0B532031-7676-4E9C-BA3E-5F5263A18683}" presName="aNode" presStyleLbl="fgAcc1" presStyleIdx="0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35F4721-AD3D-48C5-8AFB-51EA6A616A6A}" type="pres">
      <dgm:prSet presAssocID="{0B532031-7676-4E9C-BA3E-5F5263A18683}" presName="aSpace" presStyleCnt="0"/>
      <dgm:spPr/>
    </dgm:pt>
    <dgm:pt modelId="{ED75E0E5-A0AF-4D4A-8175-E72255C5C91B}" type="pres">
      <dgm:prSet presAssocID="{05FA0E8D-011D-41FE-A856-9E2A1DDF9BF6}" presName="aNode" presStyleLbl="fgAcc1" presStyleIdx="1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2155601-5CE9-464C-B4EC-B0D05873C0CB}" type="pres">
      <dgm:prSet presAssocID="{05FA0E8D-011D-41FE-A856-9E2A1DDF9BF6}" presName="aSpace" presStyleCnt="0"/>
      <dgm:spPr/>
    </dgm:pt>
    <dgm:pt modelId="{C2C79EFD-718D-42C3-97BA-00E3322D4891}" type="pres">
      <dgm:prSet presAssocID="{A7ABA225-A469-488C-BB4C-3481BD20F845}" presName="aNode" presStyleLbl="fgAcc1" presStyleIdx="2" presStyleCnt="7" custScaleX="16365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489F4BC-E8DC-4F56-8239-01FE384F1E01}" type="pres">
      <dgm:prSet presAssocID="{A7ABA225-A469-488C-BB4C-3481BD20F845}" presName="aSpace" presStyleCnt="0"/>
      <dgm:spPr/>
    </dgm:pt>
    <dgm:pt modelId="{1358602A-1D2F-474E-B2A3-8C4EBF2AF7E4}" type="pres">
      <dgm:prSet presAssocID="{11AC2AD6-DFEC-46C9-A4F0-05178675E9E9}" presName="aNode" presStyleLbl="fgAcc1" presStyleIdx="3" presStyleCnt="7" custScaleX="16686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BF3D35B-730C-4F75-8F26-05EBE29CA6A5}" type="pres">
      <dgm:prSet presAssocID="{11AC2AD6-DFEC-46C9-A4F0-05178675E9E9}" presName="aSpace" presStyleCnt="0"/>
      <dgm:spPr/>
    </dgm:pt>
    <dgm:pt modelId="{01329894-E048-4273-B703-3542F00036C5}" type="pres">
      <dgm:prSet presAssocID="{0F0F8AA4-6A26-411E-968A-C9ED7E7B9840}" presName="aNode" presStyleLbl="fgAcc1" presStyleIdx="4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EB5F08E-6D1A-419F-B362-CEA95DD9DA3A}" type="pres">
      <dgm:prSet presAssocID="{0F0F8AA4-6A26-411E-968A-C9ED7E7B9840}" presName="aSpace" presStyleCnt="0"/>
      <dgm:spPr/>
    </dgm:pt>
    <dgm:pt modelId="{266D043E-672E-4183-9522-A78A99B6C0D5}" type="pres">
      <dgm:prSet presAssocID="{5FBEBF76-0E6D-4456-9591-004A2EF5E9CE}" presName="aNode" presStyleLbl="fgAcc1" presStyleIdx="5" presStyleCnt="7" custScaleX="16314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4A4274E-668E-43AD-835E-2CF65D050479}" type="pres">
      <dgm:prSet presAssocID="{5FBEBF76-0E6D-4456-9591-004A2EF5E9CE}" presName="aSpace" presStyleCnt="0"/>
      <dgm:spPr/>
    </dgm:pt>
    <dgm:pt modelId="{395BC462-9875-4ED9-B538-A2C987EE673A}" type="pres">
      <dgm:prSet presAssocID="{C9A477AF-D7C8-48D0-9C99-13E2C6053FFA}" presName="aNode" presStyleLbl="fgAcc1" presStyleIdx="6" presStyleCnt="7" custScaleX="16526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4E62275-A5A0-4496-9B0B-79CEAFA37752}" type="pres">
      <dgm:prSet presAssocID="{C9A477AF-D7C8-48D0-9C99-13E2C6053FFA}" presName="aSpace" presStyleCnt="0"/>
      <dgm:spPr/>
    </dgm:pt>
  </dgm:ptLst>
  <dgm:cxnLst>
    <dgm:cxn modelId="{A5CB770F-115B-4EBC-B90C-32E7B57D276F}" srcId="{EE4673ED-9275-462D-8298-C1105AA7F5CF}" destId="{05FA0E8D-011D-41FE-A856-9E2A1DDF9BF6}" srcOrd="1" destOrd="0" parTransId="{B09AE2A8-01A9-4F9C-BB10-D9A96839A4A8}" sibTransId="{73D3B366-0BDA-4328-83B3-32AF39BF9886}"/>
    <dgm:cxn modelId="{52EAFA88-5BE0-4816-9795-D09E95E6C4D1}" type="presOf" srcId="{0F0F8AA4-6A26-411E-968A-C9ED7E7B9840}" destId="{01329894-E048-4273-B703-3542F00036C5}" srcOrd="0" destOrd="0" presId="urn:microsoft.com/office/officeart/2005/8/layout/pyramid2"/>
    <dgm:cxn modelId="{E9CEF6F5-9814-471B-8704-D6EF85674763}" type="presOf" srcId="{11AC2AD6-DFEC-46C9-A4F0-05178675E9E9}" destId="{1358602A-1D2F-474E-B2A3-8C4EBF2AF7E4}" srcOrd="0" destOrd="0" presId="urn:microsoft.com/office/officeart/2005/8/layout/pyramid2"/>
    <dgm:cxn modelId="{984F1021-91BB-4094-8525-26C7C324D61E}" type="presOf" srcId="{C9A477AF-D7C8-48D0-9C99-13E2C6053FFA}" destId="{395BC462-9875-4ED9-B538-A2C987EE673A}" srcOrd="0" destOrd="0" presId="urn:microsoft.com/office/officeart/2005/8/layout/pyramid2"/>
    <dgm:cxn modelId="{DFA45F4B-823E-4E3C-8A0E-C9986FDBD36D}" srcId="{EE4673ED-9275-462D-8298-C1105AA7F5CF}" destId="{5FBEBF76-0E6D-4456-9591-004A2EF5E9CE}" srcOrd="5" destOrd="0" parTransId="{1F86FCAC-B2AE-4852-A7BD-FF847D3AC3D3}" sibTransId="{EC90CEDC-6CED-4EAF-9711-432AEF29907A}"/>
    <dgm:cxn modelId="{C1319F27-609B-4844-B8DC-4C18FCC648EE}" type="presOf" srcId="{EE4673ED-9275-462D-8298-C1105AA7F5CF}" destId="{70A68D2F-6572-4F5D-8BA2-157C09E8747B}" srcOrd="0" destOrd="0" presId="urn:microsoft.com/office/officeart/2005/8/layout/pyramid2"/>
    <dgm:cxn modelId="{C192A6B5-B47E-44DD-85A0-4AA8AE00836A}" srcId="{EE4673ED-9275-462D-8298-C1105AA7F5CF}" destId="{A7ABA225-A469-488C-BB4C-3481BD20F845}" srcOrd="2" destOrd="0" parTransId="{27725BD7-AE7F-4C9B-A963-CF5F24420E87}" sibTransId="{D7F82BFF-54B5-4950-8924-FF0A73254920}"/>
    <dgm:cxn modelId="{FF39E47E-03CF-4C33-9F21-6FC645A32015}" srcId="{EE4673ED-9275-462D-8298-C1105AA7F5CF}" destId="{11AC2AD6-DFEC-46C9-A4F0-05178675E9E9}" srcOrd="3" destOrd="0" parTransId="{451C90ED-63A2-41C0-9FFD-98DC6FB3383A}" sibTransId="{933D345C-C423-4631-AEB5-FDF747128AA1}"/>
    <dgm:cxn modelId="{9B93A70B-23F0-4ABA-8354-AF8BA911B78F}" type="presOf" srcId="{0B532031-7676-4E9C-BA3E-5F5263A18683}" destId="{E97206A5-E653-4E7C-94BB-9B30251232DD}" srcOrd="0" destOrd="0" presId="urn:microsoft.com/office/officeart/2005/8/layout/pyramid2"/>
    <dgm:cxn modelId="{6DDEF99F-1F91-4DBD-AE78-CC0D98DAECD6}" type="presOf" srcId="{05FA0E8D-011D-41FE-A856-9E2A1DDF9BF6}" destId="{ED75E0E5-A0AF-4D4A-8175-E72255C5C91B}" srcOrd="0" destOrd="0" presId="urn:microsoft.com/office/officeart/2005/8/layout/pyramid2"/>
    <dgm:cxn modelId="{1332F9AA-BEE3-48BC-A0A4-2D4101112AAE}" srcId="{EE4673ED-9275-462D-8298-C1105AA7F5CF}" destId="{0F0F8AA4-6A26-411E-968A-C9ED7E7B9840}" srcOrd="4" destOrd="0" parTransId="{97875154-1A3C-44F9-B2CF-5A916F666E32}" sibTransId="{8D2A7A03-5CA3-44DA-AF81-0945B282826A}"/>
    <dgm:cxn modelId="{6BFCCD42-5223-45D7-9C5C-52AE6B5F5A45}" srcId="{EE4673ED-9275-462D-8298-C1105AA7F5CF}" destId="{0B532031-7676-4E9C-BA3E-5F5263A18683}" srcOrd="0" destOrd="0" parTransId="{B2F2310D-4D84-4FF2-8FA4-8A448DEAC65E}" sibTransId="{CC7A0B37-89A9-4BA1-AC77-79D04ABE518F}"/>
    <dgm:cxn modelId="{3C836C73-371B-4917-9333-2092B8948630}" type="presOf" srcId="{5FBEBF76-0E6D-4456-9591-004A2EF5E9CE}" destId="{266D043E-672E-4183-9522-A78A99B6C0D5}" srcOrd="0" destOrd="0" presId="urn:microsoft.com/office/officeart/2005/8/layout/pyramid2"/>
    <dgm:cxn modelId="{CDE5A918-AD8B-48ED-83B5-D9C984F982D1}" type="presOf" srcId="{A7ABA225-A469-488C-BB4C-3481BD20F845}" destId="{C2C79EFD-718D-42C3-97BA-00E3322D4891}" srcOrd="0" destOrd="0" presId="urn:microsoft.com/office/officeart/2005/8/layout/pyramid2"/>
    <dgm:cxn modelId="{66DD0FD6-F8FD-4BAB-9A76-30549BD1CB50}" srcId="{EE4673ED-9275-462D-8298-C1105AA7F5CF}" destId="{C9A477AF-D7C8-48D0-9C99-13E2C6053FFA}" srcOrd="6" destOrd="0" parTransId="{74B0F479-8514-4555-9512-5316C6893554}" sibTransId="{528A918B-F339-47DE-9EE3-AC109F832F5F}"/>
    <dgm:cxn modelId="{BE130F17-8109-452A-8360-CE4FC0905636}" type="presParOf" srcId="{70A68D2F-6572-4F5D-8BA2-157C09E8747B}" destId="{49AFDAAA-51A0-4D7B-8AE5-C82BEB47BC27}" srcOrd="0" destOrd="0" presId="urn:microsoft.com/office/officeart/2005/8/layout/pyramid2"/>
    <dgm:cxn modelId="{27133DC8-5884-4ABA-AF07-3BE556E616F2}" type="presParOf" srcId="{70A68D2F-6572-4F5D-8BA2-157C09E8747B}" destId="{DBD166A1-E0A5-4EB1-8980-F427E2B30DBF}" srcOrd="1" destOrd="0" presId="urn:microsoft.com/office/officeart/2005/8/layout/pyramid2"/>
    <dgm:cxn modelId="{9EB12478-F7BB-4FE5-B0A2-5FF6635D8D2E}" type="presParOf" srcId="{DBD166A1-E0A5-4EB1-8980-F427E2B30DBF}" destId="{E97206A5-E653-4E7C-94BB-9B30251232DD}" srcOrd="0" destOrd="0" presId="urn:microsoft.com/office/officeart/2005/8/layout/pyramid2"/>
    <dgm:cxn modelId="{31F1B743-429A-4E20-B71F-F9B9715E6FC0}" type="presParOf" srcId="{DBD166A1-E0A5-4EB1-8980-F427E2B30DBF}" destId="{135F4721-AD3D-48C5-8AFB-51EA6A616A6A}" srcOrd="1" destOrd="0" presId="urn:microsoft.com/office/officeart/2005/8/layout/pyramid2"/>
    <dgm:cxn modelId="{393F77D0-FE03-4138-B95D-56E58064C198}" type="presParOf" srcId="{DBD166A1-E0A5-4EB1-8980-F427E2B30DBF}" destId="{ED75E0E5-A0AF-4D4A-8175-E72255C5C91B}" srcOrd="2" destOrd="0" presId="urn:microsoft.com/office/officeart/2005/8/layout/pyramid2"/>
    <dgm:cxn modelId="{6B107922-4552-4FEA-87E9-E1BBC52AC57D}" type="presParOf" srcId="{DBD166A1-E0A5-4EB1-8980-F427E2B30DBF}" destId="{C2155601-5CE9-464C-B4EC-B0D05873C0CB}" srcOrd="3" destOrd="0" presId="urn:microsoft.com/office/officeart/2005/8/layout/pyramid2"/>
    <dgm:cxn modelId="{5B6C13ED-3FD1-4937-AF3D-41A9D27C9D32}" type="presParOf" srcId="{DBD166A1-E0A5-4EB1-8980-F427E2B30DBF}" destId="{C2C79EFD-718D-42C3-97BA-00E3322D4891}" srcOrd="4" destOrd="0" presId="urn:microsoft.com/office/officeart/2005/8/layout/pyramid2"/>
    <dgm:cxn modelId="{7B263708-D992-4379-8F60-043F4EF0E5E6}" type="presParOf" srcId="{DBD166A1-E0A5-4EB1-8980-F427E2B30DBF}" destId="{F489F4BC-E8DC-4F56-8239-01FE384F1E01}" srcOrd="5" destOrd="0" presId="urn:microsoft.com/office/officeart/2005/8/layout/pyramid2"/>
    <dgm:cxn modelId="{2A208E11-DBEE-42C7-BEFB-C93B575FD131}" type="presParOf" srcId="{DBD166A1-E0A5-4EB1-8980-F427E2B30DBF}" destId="{1358602A-1D2F-474E-B2A3-8C4EBF2AF7E4}" srcOrd="6" destOrd="0" presId="urn:microsoft.com/office/officeart/2005/8/layout/pyramid2"/>
    <dgm:cxn modelId="{7E02713F-379D-4DDD-A686-105CE8B11B1C}" type="presParOf" srcId="{DBD166A1-E0A5-4EB1-8980-F427E2B30DBF}" destId="{4BF3D35B-730C-4F75-8F26-05EBE29CA6A5}" srcOrd="7" destOrd="0" presId="urn:microsoft.com/office/officeart/2005/8/layout/pyramid2"/>
    <dgm:cxn modelId="{6F276A3C-0E02-490B-BC84-D8EFF50183D6}" type="presParOf" srcId="{DBD166A1-E0A5-4EB1-8980-F427E2B30DBF}" destId="{01329894-E048-4273-B703-3542F00036C5}" srcOrd="8" destOrd="0" presId="urn:microsoft.com/office/officeart/2005/8/layout/pyramid2"/>
    <dgm:cxn modelId="{7DAD87FB-9BF7-481B-AA6A-AC9564E9D35E}" type="presParOf" srcId="{DBD166A1-E0A5-4EB1-8980-F427E2B30DBF}" destId="{DEB5F08E-6D1A-419F-B362-CEA95DD9DA3A}" srcOrd="9" destOrd="0" presId="urn:microsoft.com/office/officeart/2005/8/layout/pyramid2"/>
    <dgm:cxn modelId="{13877265-5E7A-4856-A56F-CF6F018F18CD}" type="presParOf" srcId="{DBD166A1-E0A5-4EB1-8980-F427E2B30DBF}" destId="{266D043E-672E-4183-9522-A78A99B6C0D5}" srcOrd="10" destOrd="0" presId="urn:microsoft.com/office/officeart/2005/8/layout/pyramid2"/>
    <dgm:cxn modelId="{24CFCAA6-F9E1-4273-90E3-3742642AF393}" type="presParOf" srcId="{DBD166A1-E0A5-4EB1-8980-F427E2B30DBF}" destId="{D4A4274E-668E-43AD-835E-2CF65D050479}" srcOrd="11" destOrd="0" presId="urn:microsoft.com/office/officeart/2005/8/layout/pyramid2"/>
    <dgm:cxn modelId="{18E91059-D596-43A2-8FBC-15943A78BB4C}" type="presParOf" srcId="{DBD166A1-E0A5-4EB1-8980-F427E2B30DBF}" destId="{395BC462-9875-4ED9-B538-A2C987EE673A}" srcOrd="12" destOrd="0" presId="urn:microsoft.com/office/officeart/2005/8/layout/pyramid2"/>
    <dgm:cxn modelId="{B3EC2737-82B0-4FE7-BE60-E4D762F46D15}" type="presParOf" srcId="{DBD166A1-E0A5-4EB1-8980-F427E2B30DBF}" destId="{B4E62275-A5A0-4496-9B0B-79CEAFA37752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D12D8A-A412-4ABD-A067-D4166454296B}">
      <dsp:nvSpPr>
        <dsp:cNvPr id="0" name=""/>
        <dsp:cNvSpPr/>
      </dsp:nvSpPr>
      <dsp:spPr>
        <a:xfrm>
          <a:off x="0" y="5371"/>
          <a:ext cx="4392488" cy="1551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900" b="1" kern="1200" smtClean="0"/>
            <a:t>ثانياً: النقد الاجتماعي</a:t>
          </a:r>
          <a:r>
            <a:rPr lang="fr-FR" sz="3900" kern="1200" smtClean="0"/>
            <a:t/>
          </a:r>
          <a:br>
            <a:rPr lang="fr-FR" sz="3900" kern="1200" smtClean="0"/>
          </a:br>
          <a:endParaRPr lang="fr-FR" sz="3900" kern="1200"/>
        </a:p>
      </dsp:txBody>
      <dsp:txXfrm>
        <a:off x="75734" y="81105"/>
        <a:ext cx="4241020" cy="13999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AFDAAA-51A0-4D7B-8AE5-C82BEB47BC27}">
      <dsp:nvSpPr>
        <dsp:cNvPr id="0" name=""/>
        <dsp:cNvSpPr/>
      </dsp:nvSpPr>
      <dsp:spPr>
        <a:xfrm>
          <a:off x="833279" y="0"/>
          <a:ext cx="2887291" cy="3793976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7206A5-E653-4E7C-94BB-9B30251232DD}">
      <dsp:nvSpPr>
        <dsp:cNvPr id="0" name=""/>
        <dsp:cNvSpPr/>
      </dsp:nvSpPr>
      <dsp:spPr>
        <a:xfrm>
          <a:off x="2276925" y="379768"/>
          <a:ext cx="2466084" cy="3853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🟢 </a:t>
          </a:r>
          <a:r>
            <a:rPr lang="ar-SA" sz="2000" b="1" kern="1200" dirty="0" smtClean="0"/>
            <a:t>أسئلة فهم</a:t>
          </a:r>
          <a:r>
            <a:rPr lang="fr-FR" sz="2000" b="1" kern="1200" dirty="0" smtClean="0"/>
            <a:t>:</a:t>
          </a:r>
          <a:endParaRPr lang="fr-FR" sz="2000" kern="1200" dirty="0"/>
        </a:p>
      </dsp:txBody>
      <dsp:txXfrm>
        <a:off x="2295735" y="398578"/>
        <a:ext cx="2428464" cy="347705"/>
      </dsp:txXfrm>
    </dsp:sp>
    <dsp:sp modelId="{ED75E0E5-A0AF-4D4A-8175-E72255C5C91B}">
      <dsp:nvSpPr>
        <dsp:cNvPr id="0" name=""/>
        <dsp:cNvSpPr/>
      </dsp:nvSpPr>
      <dsp:spPr>
        <a:xfrm>
          <a:off x="2276925" y="813259"/>
          <a:ext cx="2466084" cy="3853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/>
            <a:t>ما تعريف النقد الاجتماعي؟ </a:t>
          </a:r>
          <a:endParaRPr lang="fr-FR" sz="2000" kern="1200" dirty="0"/>
        </a:p>
      </dsp:txBody>
      <dsp:txXfrm>
        <a:off x="2295735" y="832069"/>
        <a:ext cx="2428464" cy="347705"/>
      </dsp:txXfrm>
    </dsp:sp>
    <dsp:sp modelId="{C2C79EFD-718D-42C3-97BA-00E3322D4891}">
      <dsp:nvSpPr>
        <dsp:cNvPr id="0" name=""/>
        <dsp:cNvSpPr/>
      </dsp:nvSpPr>
      <dsp:spPr>
        <a:xfrm>
          <a:off x="1492007" y="1246750"/>
          <a:ext cx="4035919" cy="3853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/>
            <a:t>كيف ينظر النقد الاجتماعي إلى دور الأديب؟ </a:t>
          </a:r>
          <a:endParaRPr lang="fr-FR" sz="2000" kern="1200" dirty="0"/>
        </a:p>
      </dsp:txBody>
      <dsp:txXfrm>
        <a:off x="1510817" y="1265560"/>
        <a:ext cx="3998299" cy="347705"/>
      </dsp:txXfrm>
    </dsp:sp>
    <dsp:sp modelId="{1358602A-1D2F-474E-B2A3-8C4EBF2AF7E4}">
      <dsp:nvSpPr>
        <dsp:cNvPr id="0" name=""/>
        <dsp:cNvSpPr/>
      </dsp:nvSpPr>
      <dsp:spPr>
        <a:xfrm>
          <a:off x="1452414" y="1680242"/>
          <a:ext cx="4115105" cy="3853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/>
            <a:t>كيف يفسر النقد الاجتماعي العمل الأدبي؟ </a:t>
          </a:r>
          <a:endParaRPr lang="fr-FR" sz="2000" kern="1200" dirty="0"/>
        </a:p>
      </dsp:txBody>
      <dsp:txXfrm>
        <a:off x="1471224" y="1699052"/>
        <a:ext cx="4077485" cy="347705"/>
      </dsp:txXfrm>
    </dsp:sp>
    <dsp:sp modelId="{01329894-E048-4273-B703-3542F00036C5}">
      <dsp:nvSpPr>
        <dsp:cNvPr id="0" name=""/>
        <dsp:cNvSpPr/>
      </dsp:nvSpPr>
      <dsp:spPr>
        <a:xfrm>
          <a:off x="2276925" y="2113733"/>
          <a:ext cx="2466084" cy="3853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🔴 </a:t>
          </a:r>
          <a:r>
            <a:rPr lang="ar-SA" sz="2000" b="1" kern="1200" dirty="0" smtClean="0"/>
            <a:t>أسئلة نقد</a:t>
          </a:r>
          <a:r>
            <a:rPr lang="fr-FR" sz="2000" b="1" kern="1200" dirty="0" smtClean="0"/>
            <a:t>:</a:t>
          </a:r>
          <a:endParaRPr lang="fr-FR" sz="2000" kern="1200" dirty="0"/>
        </a:p>
      </dsp:txBody>
      <dsp:txXfrm>
        <a:off x="2295735" y="2132543"/>
        <a:ext cx="2428464" cy="347705"/>
      </dsp:txXfrm>
    </dsp:sp>
    <dsp:sp modelId="{266D043E-672E-4183-9522-A78A99B6C0D5}">
      <dsp:nvSpPr>
        <dsp:cNvPr id="0" name=""/>
        <dsp:cNvSpPr/>
      </dsp:nvSpPr>
      <dsp:spPr>
        <a:xfrm>
          <a:off x="1498320" y="2547225"/>
          <a:ext cx="4023293" cy="3853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/>
            <a:t>ما أهم عيوب النقد الاجتماعي؟ </a:t>
          </a:r>
          <a:endParaRPr lang="fr-FR" sz="2000" kern="1200" dirty="0"/>
        </a:p>
      </dsp:txBody>
      <dsp:txXfrm>
        <a:off x="1517130" y="2566035"/>
        <a:ext cx="3985673" cy="347705"/>
      </dsp:txXfrm>
    </dsp:sp>
    <dsp:sp modelId="{395BC462-9875-4ED9-B538-A2C987EE673A}">
      <dsp:nvSpPr>
        <dsp:cNvPr id="0" name=""/>
        <dsp:cNvSpPr/>
      </dsp:nvSpPr>
      <dsp:spPr>
        <a:xfrm>
          <a:off x="1472205" y="2980716"/>
          <a:ext cx="4075525" cy="3853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dirty="0" smtClean="0"/>
            <a:t>هل أهمل النقد الاجتماعي الجانب الجمالي؟ علل</a:t>
          </a:r>
          <a:r>
            <a:rPr lang="fr-FR" sz="2000" kern="1200" dirty="0" smtClean="0"/>
            <a:t>.</a:t>
          </a:r>
          <a:endParaRPr lang="fr-FR" sz="2000" kern="1200" dirty="0"/>
        </a:p>
      </dsp:txBody>
      <dsp:txXfrm>
        <a:off x="1491015" y="2999526"/>
        <a:ext cx="4037905" cy="3477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BCE2-D9E7-4905-BD5C-3DDECD821BB7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7CB7-6A35-4A23-B6B4-3601C8EC8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479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BCE2-D9E7-4905-BD5C-3DDECD821BB7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7CB7-6A35-4A23-B6B4-3601C8EC8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5872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BCE2-D9E7-4905-BD5C-3DDECD821BB7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7CB7-6A35-4A23-B6B4-3601C8EC8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177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BCE2-D9E7-4905-BD5C-3DDECD821BB7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7CB7-6A35-4A23-B6B4-3601C8EC8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8831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BCE2-D9E7-4905-BD5C-3DDECD821BB7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7CB7-6A35-4A23-B6B4-3601C8EC8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264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BCE2-D9E7-4905-BD5C-3DDECD821BB7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7CB7-6A35-4A23-B6B4-3601C8EC8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82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BCE2-D9E7-4905-BD5C-3DDECD821BB7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7CB7-6A35-4A23-B6B4-3601C8EC8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3449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BCE2-D9E7-4905-BD5C-3DDECD821BB7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7CB7-6A35-4A23-B6B4-3601C8EC8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7304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BCE2-D9E7-4905-BD5C-3DDECD821BB7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7CB7-6A35-4A23-B6B4-3601C8EC8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1146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BCE2-D9E7-4905-BD5C-3DDECD821BB7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7CB7-6A35-4A23-B6B4-3601C8EC8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4610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2BCE2-D9E7-4905-BD5C-3DDECD821BB7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C7CB7-6A35-4A23-B6B4-3601C8EC8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203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2BCE2-D9E7-4905-BD5C-3DDECD821BB7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C7CB7-6A35-4A23-B6B4-3601C8EC84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086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1323043338"/>
              </p:ext>
            </p:extLst>
          </p:nvPr>
        </p:nvGraphicFramePr>
        <p:xfrm>
          <a:off x="2267744" y="116632"/>
          <a:ext cx="4392488" cy="1556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2067119285"/>
              </p:ext>
            </p:extLst>
          </p:nvPr>
        </p:nvGraphicFramePr>
        <p:xfrm>
          <a:off x="1371600" y="1844824"/>
          <a:ext cx="6400800" cy="3793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07493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47</Words>
  <Application>Microsoft Office PowerPoint</Application>
  <PresentationFormat>Affichage à l'écran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ATLAS PC</dc:creator>
  <cp:lastModifiedBy>ATLAS PC</cp:lastModifiedBy>
  <cp:revision>1</cp:revision>
  <dcterms:created xsi:type="dcterms:W3CDTF">2026-04-02T21:30:42Z</dcterms:created>
  <dcterms:modified xsi:type="dcterms:W3CDTF">2026-04-02T21:43:05Z</dcterms:modified>
</cp:coreProperties>
</file>