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88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9DFF0B-74E9-4536-840C-FFF7C76770FE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fr-FR"/>
        </a:p>
      </dgm:t>
    </dgm:pt>
    <dgm:pt modelId="{CBDD5E69-DA6A-4338-A0D6-CB2166995C19}">
      <dgm:prSet custT="1"/>
      <dgm:spPr/>
      <dgm:t>
        <a:bodyPr/>
        <a:lstStyle/>
        <a:p>
          <a:pPr algn="ctr" rtl="0"/>
          <a:r>
            <a:rPr lang="ar-SA" sz="3200" b="1" dirty="0" smtClean="0"/>
            <a:t>النقد السيميائي</a:t>
          </a:r>
          <a:r>
            <a:rPr lang="fr-FR" sz="3200" dirty="0" smtClean="0"/>
            <a:t/>
          </a:r>
          <a:br>
            <a:rPr lang="fr-FR" sz="3200" dirty="0" smtClean="0"/>
          </a:br>
          <a:endParaRPr lang="fr-FR" sz="3200" dirty="0"/>
        </a:p>
      </dgm:t>
    </dgm:pt>
    <dgm:pt modelId="{D739F419-B9FB-4CE5-86B4-FF496D022B42}" type="parTrans" cxnId="{55596AEA-7603-4A6C-9026-6C9ED355799A}">
      <dgm:prSet/>
      <dgm:spPr/>
      <dgm:t>
        <a:bodyPr/>
        <a:lstStyle/>
        <a:p>
          <a:endParaRPr lang="fr-FR"/>
        </a:p>
      </dgm:t>
    </dgm:pt>
    <dgm:pt modelId="{8C3E664B-3198-423B-B4E7-C345EC212594}" type="sibTrans" cxnId="{55596AEA-7603-4A6C-9026-6C9ED355799A}">
      <dgm:prSet/>
      <dgm:spPr/>
      <dgm:t>
        <a:bodyPr/>
        <a:lstStyle/>
        <a:p>
          <a:endParaRPr lang="fr-FR"/>
        </a:p>
      </dgm:t>
    </dgm:pt>
    <dgm:pt modelId="{D86CA2D9-C454-4AAB-8A3A-10E5D01F7EF7}" type="pres">
      <dgm:prSet presAssocID="{0C9DFF0B-74E9-4536-840C-FFF7C76770FE}" presName="linear" presStyleCnt="0">
        <dgm:presLayoutVars>
          <dgm:animLvl val="lvl"/>
          <dgm:resizeHandles val="exact"/>
        </dgm:presLayoutVars>
      </dgm:prSet>
      <dgm:spPr/>
    </dgm:pt>
    <dgm:pt modelId="{D765D710-7668-4016-B3C2-43EBF1AEEC0F}" type="pres">
      <dgm:prSet presAssocID="{CBDD5E69-DA6A-4338-A0D6-CB2166995C19}" presName="parentText" presStyleLbl="node1" presStyleIdx="0" presStyleCnt="1" custLinFactNeighborX="1587" custLinFactNeighborY="-1156">
        <dgm:presLayoutVars>
          <dgm:chMax val="0"/>
          <dgm:bulletEnabled val="1"/>
        </dgm:presLayoutVars>
      </dgm:prSet>
      <dgm:spPr/>
    </dgm:pt>
  </dgm:ptLst>
  <dgm:cxnLst>
    <dgm:cxn modelId="{90126D25-C1DC-4E84-988E-10A6EF01C66E}" type="presOf" srcId="{CBDD5E69-DA6A-4338-A0D6-CB2166995C19}" destId="{D765D710-7668-4016-B3C2-43EBF1AEEC0F}" srcOrd="0" destOrd="0" presId="urn:microsoft.com/office/officeart/2005/8/layout/vList2"/>
    <dgm:cxn modelId="{55596AEA-7603-4A6C-9026-6C9ED355799A}" srcId="{0C9DFF0B-74E9-4536-840C-FFF7C76770FE}" destId="{CBDD5E69-DA6A-4338-A0D6-CB2166995C19}" srcOrd="0" destOrd="0" parTransId="{D739F419-B9FB-4CE5-86B4-FF496D022B42}" sibTransId="{8C3E664B-3198-423B-B4E7-C345EC212594}"/>
    <dgm:cxn modelId="{E6687197-CBDC-4D4F-9019-B9B50FFF9E6D}" type="presOf" srcId="{0C9DFF0B-74E9-4536-840C-FFF7C76770FE}" destId="{D86CA2D9-C454-4AAB-8A3A-10E5D01F7EF7}" srcOrd="0" destOrd="0" presId="urn:microsoft.com/office/officeart/2005/8/layout/vList2"/>
    <dgm:cxn modelId="{7C83E6F5-0B32-4855-8C84-12731B311D15}" type="presParOf" srcId="{D86CA2D9-C454-4AAB-8A3A-10E5D01F7EF7}" destId="{D765D710-7668-4016-B3C2-43EBF1AEEC0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AFB4C6-53E6-46B5-8A92-9978C760D1D0}" type="doc">
      <dgm:prSet loTypeId="urn:microsoft.com/office/officeart/2005/8/layout/target3" loCatId="relationship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49AF5C52-A226-4914-A128-1993B9C7CA06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b="1" dirty="0" smtClean="0"/>
            <a:t>أسئلة فهم</a:t>
          </a:r>
          <a:r>
            <a:rPr lang="fr-FR" b="1" dirty="0" smtClean="0"/>
            <a:t>:</a:t>
          </a:r>
          <a:endParaRPr lang="fr-FR" dirty="0"/>
        </a:p>
      </dgm:t>
    </dgm:pt>
    <dgm:pt modelId="{F4C6D42F-C884-4A81-BA99-F31DC6A418F6}" type="parTrans" cxnId="{A2B0ADC0-C091-4E17-8013-8FA75F724012}">
      <dgm:prSet/>
      <dgm:spPr/>
      <dgm:t>
        <a:bodyPr/>
        <a:lstStyle/>
        <a:p>
          <a:endParaRPr lang="fr-FR"/>
        </a:p>
      </dgm:t>
    </dgm:pt>
    <dgm:pt modelId="{6A16305B-14C5-461F-9352-E13B6FC630AE}" type="sibTrans" cxnId="{A2B0ADC0-C091-4E17-8013-8FA75F724012}">
      <dgm:prSet/>
      <dgm:spPr/>
      <dgm:t>
        <a:bodyPr/>
        <a:lstStyle/>
        <a:p>
          <a:endParaRPr lang="fr-FR"/>
        </a:p>
      </dgm:t>
    </dgm:pt>
    <dgm:pt modelId="{2FF50AD7-CD72-4CA1-B10E-A0FAE6DDA508}">
      <dgm:prSet/>
      <dgm:spPr/>
      <dgm:t>
        <a:bodyPr/>
        <a:lstStyle/>
        <a:p>
          <a:pPr rtl="1"/>
          <a:r>
            <a:rPr lang="ar-SA" dirty="0" smtClean="0"/>
            <a:t>ما الفرق بين </a:t>
          </a:r>
          <a:r>
            <a:rPr lang="ar-SA" dirty="0" err="1" smtClean="0"/>
            <a:t>سيميولوجيا</a:t>
          </a:r>
          <a:r>
            <a:rPr lang="ar-SA" dirty="0" smtClean="0"/>
            <a:t> </a:t>
          </a:r>
          <a:r>
            <a:rPr lang="ar-SA" dirty="0" err="1" smtClean="0"/>
            <a:t>سوسور</a:t>
          </a:r>
          <a:r>
            <a:rPr lang="ar-SA" dirty="0" smtClean="0"/>
            <a:t> </a:t>
          </a:r>
          <a:r>
            <a:rPr lang="ar-SA" dirty="0" err="1" smtClean="0"/>
            <a:t>وسيميوطيقا</a:t>
          </a:r>
          <a:r>
            <a:rPr lang="ar-SA" dirty="0" smtClean="0"/>
            <a:t> بيرس؟ </a:t>
          </a:r>
          <a:endParaRPr lang="fr-FR" dirty="0"/>
        </a:p>
      </dgm:t>
    </dgm:pt>
    <dgm:pt modelId="{3BAEF3ED-B078-4371-9B19-D9446628F49A}" type="parTrans" cxnId="{294BF474-B664-42F9-AB76-2CA889BBA719}">
      <dgm:prSet/>
      <dgm:spPr/>
      <dgm:t>
        <a:bodyPr/>
        <a:lstStyle/>
        <a:p>
          <a:endParaRPr lang="fr-FR"/>
        </a:p>
      </dgm:t>
    </dgm:pt>
    <dgm:pt modelId="{B7A3F3BE-1400-4AB2-961B-ABEE5F0215FA}" type="sibTrans" cxnId="{294BF474-B664-42F9-AB76-2CA889BBA719}">
      <dgm:prSet/>
      <dgm:spPr/>
      <dgm:t>
        <a:bodyPr/>
        <a:lstStyle/>
        <a:p>
          <a:endParaRPr lang="fr-FR"/>
        </a:p>
      </dgm:t>
    </dgm:pt>
    <dgm:pt modelId="{553CB679-0FF4-4D1E-9F89-DF0E59CBC885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b="1" dirty="0" smtClean="0"/>
            <a:t>أسئلة نقد</a:t>
          </a:r>
          <a:r>
            <a:rPr lang="fr-FR" b="1" dirty="0" smtClean="0"/>
            <a:t>:</a:t>
          </a:r>
          <a:endParaRPr lang="fr-FR" dirty="0"/>
        </a:p>
      </dgm:t>
    </dgm:pt>
    <dgm:pt modelId="{1FE0F26B-098B-4A6D-827A-7A11E0AEAD3F}" type="parTrans" cxnId="{27B3D311-3386-4EF7-942A-D393FE7355E5}">
      <dgm:prSet/>
      <dgm:spPr/>
      <dgm:t>
        <a:bodyPr/>
        <a:lstStyle/>
        <a:p>
          <a:endParaRPr lang="fr-FR"/>
        </a:p>
      </dgm:t>
    </dgm:pt>
    <dgm:pt modelId="{B59EA2BE-7DC6-4ED5-B74F-5A22D0CBFE75}" type="sibTrans" cxnId="{27B3D311-3386-4EF7-942A-D393FE7355E5}">
      <dgm:prSet/>
      <dgm:spPr/>
      <dgm:t>
        <a:bodyPr/>
        <a:lstStyle/>
        <a:p>
          <a:endParaRPr lang="fr-FR"/>
        </a:p>
      </dgm:t>
    </dgm:pt>
    <dgm:pt modelId="{7EF6FF9C-96E6-4856-9DE0-5542E3628E9B}">
      <dgm:prSet/>
      <dgm:spPr/>
      <dgm:t>
        <a:bodyPr/>
        <a:lstStyle/>
        <a:p>
          <a:pPr rtl="1"/>
          <a:r>
            <a:rPr lang="ar-SA" smtClean="0"/>
            <a:t>ما مميزات المنهج السيميائي؟ </a:t>
          </a:r>
          <a:endParaRPr lang="fr-FR"/>
        </a:p>
      </dgm:t>
    </dgm:pt>
    <dgm:pt modelId="{21297A0C-A29E-4963-9933-BDB15CF7ADE3}" type="parTrans" cxnId="{E58A3104-79CE-4944-8077-84F3E0BE972F}">
      <dgm:prSet/>
      <dgm:spPr/>
      <dgm:t>
        <a:bodyPr/>
        <a:lstStyle/>
        <a:p>
          <a:endParaRPr lang="fr-FR"/>
        </a:p>
      </dgm:t>
    </dgm:pt>
    <dgm:pt modelId="{44604E9A-9404-4F4E-87A1-B8C30CEAD9CF}" type="sibTrans" cxnId="{E58A3104-79CE-4944-8077-84F3E0BE972F}">
      <dgm:prSet/>
      <dgm:spPr/>
      <dgm:t>
        <a:bodyPr/>
        <a:lstStyle/>
        <a:p>
          <a:endParaRPr lang="fr-FR"/>
        </a:p>
      </dgm:t>
    </dgm:pt>
    <dgm:pt modelId="{19CF4464-D23F-4FA5-A89A-A3C63166FE4E}">
      <dgm:prSet/>
      <dgm:spPr/>
      <dgm:t>
        <a:bodyPr/>
        <a:lstStyle/>
        <a:p>
          <a:pPr rtl="1"/>
          <a:r>
            <a:rPr lang="ar-SA" smtClean="0"/>
            <a:t>ما المقصود بسيميولوجيا الثقافة؟ </a:t>
          </a:r>
          <a:endParaRPr lang="fr-FR"/>
        </a:p>
      </dgm:t>
    </dgm:pt>
    <dgm:pt modelId="{7B3C3E39-A5F0-4A91-A395-9688332AFE0D}" type="sibTrans" cxnId="{578C9367-5B4D-4957-9F26-D8BDA6195871}">
      <dgm:prSet/>
      <dgm:spPr/>
      <dgm:t>
        <a:bodyPr/>
        <a:lstStyle/>
        <a:p>
          <a:endParaRPr lang="fr-FR"/>
        </a:p>
      </dgm:t>
    </dgm:pt>
    <dgm:pt modelId="{06022106-75D7-4269-8FDE-717260FBBE16}" type="parTrans" cxnId="{578C9367-5B4D-4957-9F26-D8BDA6195871}">
      <dgm:prSet/>
      <dgm:spPr/>
      <dgm:t>
        <a:bodyPr/>
        <a:lstStyle/>
        <a:p>
          <a:endParaRPr lang="fr-FR"/>
        </a:p>
      </dgm:t>
    </dgm:pt>
    <dgm:pt modelId="{AEC4E090-CC37-4954-A6E3-8A89AF59F703}">
      <dgm:prSet/>
      <dgm:spPr/>
      <dgm:t>
        <a:bodyPr/>
        <a:lstStyle/>
        <a:p>
          <a:pPr rtl="1"/>
          <a:r>
            <a:rPr lang="ar-SA" dirty="0" smtClean="0"/>
            <a:t>اشرح أبعاد العلامة عند بيرس (التركيبي، الدلالي، التداولي</a:t>
          </a:r>
          <a:r>
            <a:rPr lang="fr-FR" dirty="0" smtClean="0"/>
            <a:t>). </a:t>
          </a:r>
          <a:endParaRPr lang="fr-FR" dirty="0"/>
        </a:p>
      </dgm:t>
    </dgm:pt>
    <dgm:pt modelId="{A1687F68-9D69-4F6C-8073-244E11822DEF}" type="sibTrans" cxnId="{6B56290A-7EBB-4050-B877-3B5DE9133CE9}">
      <dgm:prSet/>
      <dgm:spPr/>
      <dgm:t>
        <a:bodyPr/>
        <a:lstStyle/>
        <a:p>
          <a:endParaRPr lang="fr-FR"/>
        </a:p>
      </dgm:t>
    </dgm:pt>
    <dgm:pt modelId="{BC6FB67A-74D3-4DBC-9604-A0525095110D}" type="parTrans" cxnId="{6B56290A-7EBB-4050-B877-3B5DE9133CE9}">
      <dgm:prSet/>
      <dgm:spPr/>
      <dgm:t>
        <a:bodyPr/>
        <a:lstStyle/>
        <a:p>
          <a:endParaRPr lang="fr-FR"/>
        </a:p>
      </dgm:t>
    </dgm:pt>
    <dgm:pt modelId="{AB5839C3-5645-457F-9070-BC7FA128D7AB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b="1" dirty="0" smtClean="0"/>
            <a:t>أسئلة تحليل</a:t>
          </a:r>
          <a:r>
            <a:rPr lang="fr-FR" b="1" dirty="0" smtClean="0"/>
            <a:t>:</a:t>
          </a:r>
          <a:endParaRPr lang="fr-FR" dirty="0"/>
        </a:p>
      </dgm:t>
    </dgm:pt>
    <dgm:pt modelId="{455ABDF2-6FDD-488D-8554-05894D5FB74B}" type="sibTrans" cxnId="{930E8E4D-879E-4455-B2AD-4B811832E25D}">
      <dgm:prSet/>
      <dgm:spPr/>
      <dgm:t>
        <a:bodyPr/>
        <a:lstStyle/>
        <a:p>
          <a:endParaRPr lang="fr-FR"/>
        </a:p>
      </dgm:t>
    </dgm:pt>
    <dgm:pt modelId="{180E779D-C696-437F-BF31-82CC2088D8C0}" type="parTrans" cxnId="{930E8E4D-879E-4455-B2AD-4B811832E25D}">
      <dgm:prSet/>
      <dgm:spPr/>
      <dgm:t>
        <a:bodyPr/>
        <a:lstStyle/>
        <a:p>
          <a:endParaRPr lang="fr-FR"/>
        </a:p>
      </dgm:t>
    </dgm:pt>
    <dgm:pt modelId="{76CFC662-D3B1-4255-9D57-0317D390F873}" type="pres">
      <dgm:prSet presAssocID="{2BAFB4C6-53E6-46B5-8A92-9978C760D1D0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AC68909D-770A-4557-93E7-786A04D54844}" type="pres">
      <dgm:prSet presAssocID="{49AF5C52-A226-4914-A128-1993B9C7CA06}" presName="circle1" presStyleLbl="node1" presStyleIdx="0" presStyleCnt="7"/>
      <dgm:spPr/>
    </dgm:pt>
    <dgm:pt modelId="{56A65DF9-06EC-40B6-92E4-88E025591C25}" type="pres">
      <dgm:prSet presAssocID="{49AF5C52-A226-4914-A128-1993B9C7CA06}" presName="space" presStyleCnt="0"/>
      <dgm:spPr/>
    </dgm:pt>
    <dgm:pt modelId="{03606E27-C522-401D-B354-6E7FD66C9A2C}" type="pres">
      <dgm:prSet presAssocID="{49AF5C52-A226-4914-A128-1993B9C7CA06}" presName="rect1" presStyleLbl="alignAcc1" presStyleIdx="0" presStyleCnt="7"/>
      <dgm:spPr/>
    </dgm:pt>
    <dgm:pt modelId="{EF0BDE09-E9F8-437D-A6AA-C1AB01F9DDE6}" type="pres">
      <dgm:prSet presAssocID="{2FF50AD7-CD72-4CA1-B10E-A0FAE6DDA508}" presName="vertSpace2" presStyleLbl="node1" presStyleIdx="0" presStyleCnt="7"/>
      <dgm:spPr/>
    </dgm:pt>
    <dgm:pt modelId="{210376CA-79CD-4B4F-BEA7-4EBE4E533810}" type="pres">
      <dgm:prSet presAssocID="{2FF50AD7-CD72-4CA1-B10E-A0FAE6DDA508}" presName="circle2" presStyleLbl="node1" presStyleIdx="1" presStyleCnt="7"/>
      <dgm:spPr/>
    </dgm:pt>
    <dgm:pt modelId="{10FB75EC-E201-448A-B000-61FA5C5BB2E8}" type="pres">
      <dgm:prSet presAssocID="{2FF50AD7-CD72-4CA1-B10E-A0FAE6DDA508}" presName="rect2" presStyleLbl="alignAcc1" presStyleIdx="1" presStyleCnt="7"/>
      <dgm:spPr/>
    </dgm:pt>
    <dgm:pt modelId="{2E9F8D07-0DCE-45AB-AFFD-BC73E894A349}" type="pres">
      <dgm:prSet presAssocID="{AB5839C3-5645-457F-9070-BC7FA128D7AB}" presName="vertSpace3" presStyleLbl="node1" presStyleIdx="1" presStyleCnt="7"/>
      <dgm:spPr/>
    </dgm:pt>
    <dgm:pt modelId="{2C53CE2C-2E3A-4EC9-84DD-1C22B6E5775A}" type="pres">
      <dgm:prSet presAssocID="{AB5839C3-5645-457F-9070-BC7FA128D7AB}" presName="circle3" presStyleLbl="node1" presStyleIdx="2" presStyleCnt="7"/>
      <dgm:spPr/>
    </dgm:pt>
    <dgm:pt modelId="{19E00A9D-A118-42D5-B087-49CDA542ECEF}" type="pres">
      <dgm:prSet presAssocID="{AB5839C3-5645-457F-9070-BC7FA128D7AB}" presName="rect3" presStyleLbl="alignAcc1" presStyleIdx="2" presStyleCnt="7"/>
      <dgm:spPr/>
      <dgm:t>
        <a:bodyPr/>
        <a:lstStyle/>
        <a:p>
          <a:endParaRPr lang="fr-FR"/>
        </a:p>
      </dgm:t>
    </dgm:pt>
    <dgm:pt modelId="{89CC8647-31AA-46E5-829B-598808A71788}" type="pres">
      <dgm:prSet presAssocID="{AEC4E090-CC37-4954-A6E3-8A89AF59F703}" presName="vertSpace4" presStyleLbl="node1" presStyleIdx="2" presStyleCnt="7"/>
      <dgm:spPr/>
    </dgm:pt>
    <dgm:pt modelId="{6F857C89-DCEF-497F-8A63-BCF674847808}" type="pres">
      <dgm:prSet presAssocID="{AEC4E090-CC37-4954-A6E3-8A89AF59F703}" presName="circle4" presStyleLbl="node1" presStyleIdx="3" presStyleCnt="7"/>
      <dgm:spPr/>
    </dgm:pt>
    <dgm:pt modelId="{77A6183D-0ACD-4FB2-93D5-D359E1FD4D18}" type="pres">
      <dgm:prSet presAssocID="{AEC4E090-CC37-4954-A6E3-8A89AF59F703}" presName="rect4" presStyleLbl="alignAcc1" presStyleIdx="3" presStyleCnt="7"/>
      <dgm:spPr/>
    </dgm:pt>
    <dgm:pt modelId="{CF7691B6-32E0-4FC8-830E-C8A72665A52D}" type="pres">
      <dgm:prSet presAssocID="{19CF4464-D23F-4FA5-A89A-A3C63166FE4E}" presName="vertSpace5" presStyleLbl="node1" presStyleIdx="3" presStyleCnt="7"/>
      <dgm:spPr/>
    </dgm:pt>
    <dgm:pt modelId="{E4438441-EFB1-4841-9159-FAB3F262CF9D}" type="pres">
      <dgm:prSet presAssocID="{19CF4464-D23F-4FA5-A89A-A3C63166FE4E}" presName="circle5" presStyleLbl="node1" presStyleIdx="4" presStyleCnt="7"/>
      <dgm:spPr/>
    </dgm:pt>
    <dgm:pt modelId="{D4057430-376E-425C-8374-759687D2BC5B}" type="pres">
      <dgm:prSet presAssocID="{19CF4464-D23F-4FA5-A89A-A3C63166FE4E}" presName="rect5" presStyleLbl="alignAcc1" presStyleIdx="4" presStyleCnt="7"/>
      <dgm:spPr/>
    </dgm:pt>
    <dgm:pt modelId="{6D2EBE16-CAE6-4C5C-A84C-7ADA374BDA63}" type="pres">
      <dgm:prSet presAssocID="{553CB679-0FF4-4D1E-9F89-DF0E59CBC885}" presName="vertSpace6" presStyleLbl="node1" presStyleIdx="4" presStyleCnt="7"/>
      <dgm:spPr/>
    </dgm:pt>
    <dgm:pt modelId="{818118AB-7149-4E5E-A6ED-441EDC7BFACE}" type="pres">
      <dgm:prSet presAssocID="{553CB679-0FF4-4D1E-9F89-DF0E59CBC885}" presName="circle6" presStyleLbl="node1" presStyleIdx="5" presStyleCnt="7"/>
      <dgm:spPr/>
    </dgm:pt>
    <dgm:pt modelId="{06477124-452A-4687-B2D2-CF1BC20353D7}" type="pres">
      <dgm:prSet presAssocID="{553CB679-0FF4-4D1E-9F89-DF0E59CBC885}" presName="rect6" presStyleLbl="alignAcc1" presStyleIdx="5" presStyleCnt="7"/>
      <dgm:spPr/>
    </dgm:pt>
    <dgm:pt modelId="{BEDDB9E5-A5CB-4CD2-BEE0-39C846332502}" type="pres">
      <dgm:prSet presAssocID="{7EF6FF9C-96E6-4856-9DE0-5542E3628E9B}" presName="vertSpace7" presStyleLbl="node1" presStyleIdx="5" presStyleCnt="7"/>
      <dgm:spPr/>
    </dgm:pt>
    <dgm:pt modelId="{987A8700-7539-4514-8359-810173A94462}" type="pres">
      <dgm:prSet presAssocID="{7EF6FF9C-96E6-4856-9DE0-5542E3628E9B}" presName="circle7" presStyleLbl="node1" presStyleIdx="6" presStyleCnt="7"/>
      <dgm:spPr/>
    </dgm:pt>
    <dgm:pt modelId="{306DD62D-C76F-48DC-BE4F-DFB5F2C49489}" type="pres">
      <dgm:prSet presAssocID="{7EF6FF9C-96E6-4856-9DE0-5542E3628E9B}" presName="rect7" presStyleLbl="alignAcc1" presStyleIdx="6" presStyleCnt="7"/>
      <dgm:spPr/>
    </dgm:pt>
    <dgm:pt modelId="{3E975543-69D9-492B-B1D8-FD680BD746E6}" type="pres">
      <dgm:prSet presAssocID="{49AF5C52-A226-4914-A128-1993B9C7CA06}" presName="rect1ParTxNoCh" presStyleLbl="alignAcc1" presStyleIdx="6" presStyleCnt="7">
        <dgm:presLayoutVars>
          <dgm:chMax val="1"/>
          <dgm:bulletEnabled val="1"/>
        </dgm:presLayoutVars>
      </dgm:prSet>
      <dgm:spPr/>
    </dgm:pt>
    <dgm:pt modelId="{3516FCE9-5B66-4E74-BCC5-790E069D7E5E}" type="pres">
      <dgm:prSet presAssocID="{2FF50AD7-CD72-4CA1-B10E-A0FAE6DDA508}" presName="rect2ParTxNoCh" presStyleLbl="alignAcc1" presStyleIdx="6" presStyleCnt="7">
        <dgm:presLayoutVars>
          <dgm:chMax val="1"/>
          <dgm:bulletEnabled val="1"/>
        </dgm:presLayoutVars>
      </dgm:prSet>
      <dgm:spPr/>
    </dgm:pt>
    <dgm:pt modelId="{42568724-6856-484E-BF46-39B7314A4FA5}" type="pres">
      <dgm:prSet presAssocID="{AB5839C3-5645-457F-9070-BC7FA128D7AB}" presName="rect3ParTxNoCh" presStyleLbl="alignAcc1" presStyleIdx="6" presStyleCnt="7">
        <dgm:presLayoutVars>
          <dgm:chMax val="1"/>
          <dgm:bulletEnabled val="1"/>
        </dgm:presLayoutVars>
      </dgm:prSet>
      <dgm:spPr/>
    </dgm:pt>
    <dgm:pt modelId="{1BA6FF42-FCF6-4059-8A52-005BA22E4A24}" type="pres">
      <dgm:prSet presAssocID="{AEC4E090-CC37-4954-A6E3-8A89AF59F703}" presName="rect4ParTxNoCh" presStyleLbl="alignAcc1" presStyleIdx="6" presStyleCnt="7">
        <dgm:presLayoutVars>
          <dgm:chMax val="1"/>
          <dgm:bulletEnabled val="1"/>
        </dgm:presLayoutVars>
      </dgm:prSet>
      <dgm:spPr/>
    </dgm:pt>
    <dgm:pt modelId="{16FBB4B7-E49F-44ED-BDC6-6D3FE85F589D}" type="pres">
      <dgm:prSet presAssocID="{19CF4464-D23F-4FA5-A89A-A3C63166FE4E}" presName="rect5ParTxNoCh" presStyleLbl="alignAcc1" presStyleIdx="6" presStyleCnt="7">
        <dgm:presLayoutVars>
          <dgm:chMax val="1"/>
          <dgm:bulletEnabled val="1"/>
        </dgm:presLayoutVars>
      </dgm:prSet>
      <dgm:spPr/>
    </dgm:pt>
    <dgm:pt modelId="{ACAC453C-6A14-426E-A910-723AC3FDA25B}" type="pres">
      <dgm:prSet presAssocID="{553CB679-0FF4-4D1E-9F89-DF0E59CBC885}" presName="rect6ParTxNoCh" presStyleLbl="alignAcc1" presStyleIdx="6" presStyleCnt="7">
        <dgm:presLayoutVars>
          <dgm:chMax val="1"/>
          <dgm:bulletEnabled val="1"/>
        </dgm:presLayoutVars>
      </dgm:prSet>
      <dgm:spPr/>
    </dgm:pt>
    <dgm:pt modelId="{4A6B7261-580E-4B25-B287-85FAD2D06C9A}" type="pres">
      <dgm:prSet presAssocID="{7EF6FF9C-96E6-4856-9DE0-5542E3628E9B}" presName="rect7ParTxNoCh" presStyleLbl="alignAcc1" presStyleIdx="6" presStyleCnt="7">
        <dgm:presLayoutVars>
          <dgm:chMax val="1"/>
          <dgm:bulletEnabled val="1"/>
        </dgm:presLayoutVars>
      </dgm:prSet>
      <dgm:spPr/>
    </dgm:pt>
  </dgm:ptLst>
  <dgm:cxnLst>
    <dgm:cxn modelId="{2B51EE78-1CAE-4B2B-94F7-3815EC3493EA}" type="presOf" srcId="{2FF50AD7-CD72-4CA1-B10E-A0FAE6DDA508}" destId="{3516FCE9-5B66-4E74-BCC5-790E069D7E5E}" srcOrd="1" destOrd="0" presId="urn:microsoft.com/office/officeart/2005/8/layout/target3"/>
    <dgm:cxn modelId="{EB3C3B31-73AB-4755-B6DF-8724BD581D77}" type="presOf" srcId="{19CF4464-D23F-4FA5-A89A-A3C63166FE4E}" destId="{D4057430-376E-425C-8374-759687D2BC5B}" srcOrd="0" destOrd="0" presId="urn:microsoft.com/office/officeart/2005/8/layout/target3"/>
    <dgm:cxn modelId="{27B3D311-3386-4EF7-942A-D393FE7355E5}" srcId="{2BAFB4C6-53E6-46B5-8A92-9978C760D1D0}" destId="{553CB679-0FF4-4D1E-9F89-DF0E59CBC885}" srcOrd="5" destOrd="0" parTransId="{1FE0F26B-098B-4A6D-827A-7A11E0AEAD3F}" sibTransId="{B59EA2BE-7DC6-4ED5-B74F-5A22D0CBFE75}"/>
    <dgm:cxn modelId="{08254024-C357-48E1-91F7-6B92118A32CC}" type="presOf" srcId="{49AF5C52-A226-4914-A128-1993B9C7CA06}" destId="{03606E27-C522-401D-B354-6E7FD66C9A2C}" srcOrd="0" destOrd="0" presId="urn:microsoft.com/office/officeart/2005/8/layout/target3"/>
    <dgm:cxn modelId="{2BF5E1D2-B435-447F-9CB3-5DA0B3383F50}" type="presOf" srcId="{AEC4E090-CC37-4954-A6E3-8A89AF59F703}" destId="{77A6183D-0ACD-4FB2-93D5-D359E1FD4D18}" srcOrd="0" destOrd="0" presId="urn:microsoft.com/office/officeart/2005/8/layout/target3"/>
    <dgm:cxn modelId="{99713981-A6AC-4625-8BA9-23A9B28419A6}" type="presOf" srcId="{49AF5C52-A226-4914-A128-1993B9C7CA06}" destId="{3E975543-69D9-492B-B1D8-FD680BD746E6}" srcOrd="1" destOrd="0" presId="urn:microsoft.com/office/officeart/2005/8/layout/target3"/>
    <dgm:cxn modelId="{607F685D-E60C-4622-936E-A695EF66FE16}" type="presOf" srcId="{2BAFB4C6-53E6-46B5-8A92-9978C760D1D0}" destId="{76CFC662-D3B1-4255-9D57-0317D390F873}" srcOrd="0" destOrd="0" presId="urn:microsoft.com/office/officeart/2005/8/layout/target3"/>
    <dgm:cxn modelId="{A0693A9B-40C6-469D-8B50-397B30AA8AAF}" type="presOf" srcId="{AB5839C3-5645-457F-9070-BC7FA128D7AB}" destId="{19E00A9D-A118-42D5-B087-49CDA542ECEF}" srcOrd="0" destOrd="0" presId="urn:microsoft.com/office/officeart/2005/8/layout/target3"/>
    <dgm:cxn modelId="{6B56290A-7EBB-4050-B877-3B5DE9133CE9}" srcId="{2BAFB4C6-53E6-46B5-8A92-9978C760D1D0}" destId="{AEC4E090-CC37-4954-A6E3-8A89AF59F703}" srcOrd="3" destOrd="0" parTransId="{BC6FB67A-74D3-4DBC-9604-A0525095110D}" sibTransId="{A1687F68-9D69-4F6C-8073-244E11822DEF}"/>
    <dgm:cxn modelId="{261E15B4-E81F-4349-95C1-942FD80C36AD}" type="presOf" srcId="{7EF6FF9C-96E6-4856-9DE0-5542E3628E9B}" destId="{306DD62D-C76F-48DC-BE4F-DFB5F2C49489}" srcOrd="0" destOrd="0" presId="urn:microsoft.com/office/officeart/2005/8/layout/target3"/>
    <dgm:cxn modelId="{294BF474-B664-42F9-AB76-2CA889BBA719}" srcId="{2BAFB4C6-53E6-46B5-8A92-9978C760D1D0}" destId="{2FF50AD7-CD72-4CA1-B10E-A0FAE6DDA508}" srcOrd="1" destOrd="0" parTransId="{3BAEF3ED-B078-4371-9B19-D9446628F49A}" sibTransId="{B7A3F3BE-1400-4AB2-961B-ABEE5F0215FA}"/>
    <dgm:cxn modelId="{A980603A-A919-40C3-AAE2-A61C91D3F4F0}" type="presOf" srcId="{553CB679-0FF4-4D1E-9F89-DF0E59CBC885}" destId="{06477124-452A-4687-B2D2-CF1BC20353D7}" srcOrd="0" destOrd="0" presId="urn:microsoft.com/office/officeart/2005/8/layout/target3"/>
    <dgm:cxn modelId="{6C73B3CB-1E65-453B-AB71-72AF32E13F28}" type="presOf" srcId="{553CB679-0FF4-4D1E-9F89-DF0E59CBC885}" destId="{ACAC453C-6A14-426E-A910-723AC3FDA25B}" srcOrd="1" destOrd="0" presId="urn:microsoft.com/office/officeart/2005/8/layout/target3"/>
    <dgm:cxn modelId="{EF2617AD-2625-4463-BC7F-B0BCFC0C5DD1}" type="presOf" srcId="{2FF50AD7-CD72-4CA1-B10E-A0FAE6DDA508}" destId="{10FB75EC-E201-448A-B000-61FA5C5BB2E8}" srcOrd="0" destOrd="0" presId="urn:microsoft.com/office/officeart/2005/8/layout/target3"/>
    <dgm:cxn modelId="{930E8E4D-879E-4455-B2AD-4B811832E25D}" srcId="{2BAFB4C6-53E6-46B5-8A92-9978C760D1D0}" destId="{AB5839C3-5645-457F-9070-BC7FA128D7AB}" srcOrd="2" destOrd="0" parTransId="{180E779D-C696-437F-BF31-82CC2088D8C0}" sibTransId="{455ABDF2-6FDD-488D-8554-05894D5FB74B}"/>
    <dgm:cxn modelId="{8468AE94-7715-4072-8393-755F20FFCB31}" type="presOf" srcId="{19CF4464-D23F-4FA5-A89A-A3C63166FE4E}" destId="{16FBB4B7-E49F-44ED-BDC6-6D3FE85F589D}" srcOrd="1" destOrd="0" presId="urn:microsoft.com/office/officeart/2005/8/layout/target3"/>
    <dgm:cxn modelId="{6A2A498A-4DB6-4B66-9321-0AA386325080}" type="presOf" srcId="{AEC4E090-CC37-4954-A6E3-8A89AF59F703}" destId="{1BA6FF42-FCF6-4059-8A52-005BA22E4A24}" srcOrd="1" destOrd="0" presId="urn:microsoft.com/office/officeart/2005/8/layout/target3"/>
    <dgm:cxn modelId="{E58A3104-79CE-4944-8077-84F3E0BE972F}" srcId="{2BAFB4C6-53E6-46B5-8A92-9978C760D1D0}" destId="{7EF6FF9C-96E6-4856-9DE0-5542E3628E9B}" srcOrd="6" destOrd="0" parTransId="{21297A0C-A29E-4963-9933-BDB15CF7ADE3}" sibTransId="{44604E9A-9404-4F4E-87A1-B8C30CEAD9CF}"/>
    <dgm:cxn modelId="{578C9367-5B4D-4957-9F26-D8BDA6195871}" srcId="{2BAFB4C6-53E6-46B5-8A92-9978C760D1D0}" destId="{19CF4464-D23F-4FA5-A89A-A3C63166FE4E}" srcOrd="4" destOrd="0" parTransId="{06022106-75D7-4269-8FDE-717260FBBE16}" sibTransId="{7B3C3E39-A5F0-4A91-A395-9688332AFE0D}"/>
    <dgm:cxn modelId="{A2B0ADC0-C091-4E17-8013-8FA75F724012}" srcId="{2BAFB4C6-53E6-46B5-8A92-9978C760D1D0}" destId="{49AF5C52-A226-4914-A128-1993B9C7CA06}" srcOrd="0" destOrd="0" parTransId="{F4C6D42F-C884-4A81-BA99-F31DC6A418F6}" sibTransId="{6A16305B-14C5-461F-9352-E13B6FC630AE}"/>
    <dgm:cxn modelId="{FD6C1977-3B22-4764-B836-0E9EE0D771FF}" type="presOf" srcId="{AB5839C3-5645-457F-9070-BC7FA128D7AB}" destId="{42568724-6856-484E-BF46-39B7314A4FA5}" srcOrd="1" destOrd="0" presId="urn:microsoft.com/office/officeart/2005/8/layout/target3"/>
    <dgm:cxn modelId="{735E6B83-FBFD-4B3F-A28E-2F45D24049EE}" type="presOf" srcId="{7EF6FF9C-96E6-4856-9DE0-5542E3628E9B}" destId="{4A6B7261-580E-4B25-B287-85FAD2D06C9A}" srcOrd="1" destOrd="0" presId="urn:microsoft.com/office/officeart/2005/8/layout/target3"/>
    <dgm:cxn modelId="{6BEF9465-B81C-4868-805D-DB707BA5CB9B}" type="presParOf" srcId="{76CFC662-D3B1-4255-9D57-0317D390F873}" destId="{AC68909D-770A-4557-93E7-786A04D54844}" srcOrd="0" destOrd="0" presId="urn:microsoft.com/office/officeart/2005/8/layout/target3"/>
    <dgm:cxn modelId="{7829B6ED-4054-4256-92CF-98FA695AE07E}" type="presParOf" srcId="{76CFC662-D3B1-4255-9D57-0317D390F873}" destId="{56A65DF9-06EC-40B6-92E4-88E025591C25}" srcOrd="1" destOrd="0" presId="urn:microsoft.com/office/officeart/2005/8/layout/target3"/>
    <dgm:cxn modelId="{D3C0B1C0-046D-4FF7-8EB0-D614E896FDC2}" type="presParOf" srcId="{76CFC662-D3B1-4255-9D57-0317D390F873}" destId="{03606E27-C522-401D-B354-6E7FD66C9A2C}" srcOrd="2" destOrd="0" presId="urn:microsoft.com/office/officeart/2005/8/layout/target3"/>
    <dgm:cxn modelId="{85B9C94C-80B8-44D9-8635-F2DB42771567}" type="presParOf" srcId="{76CFC662-D3B1-4255-9D57-0317D390F873}" destId="{EF0BDE09-E9F8-437D-A6AA-C1AB01F9DDE6}" srcOrd="3" destOrd="0" presId="urn:microsoft.com/office/officeart/2005/8/layout/target3"/>
    <dgm:cxn modelId="{FF6E98CF-A770-479E-905A-484234D2EA29}" type="presParOf" srcId="{76CFC662-D3B1-4255-9D57-0317D390F873}" destId="{210376CA-79CD-4B4F-BEA7-4EBE4E533810}" srcOrd="4" destOrd="0" presId="urn:microsoft.com/office/officeart/2005/8/layout/target3"/>
    <dgm:cxn modelId="{4B15A714-27BD-407B-BB8A-C0B15C134E9A}" type="presParOf" srcId="{76CFC662-D3B1-4255-9D57-0317D390F873}" destId="{10FB75EC-E201-448A-B000-61FA5C5BB2E8}" srcOrd="5" destOrd="0" presId="urn:microsoft.com/office/officeart/2005/8/layout/target3"/>
    <dgm:cxn modelId="{50E99FF8-8AD5-4A52-84B9-7266CE555627}" type="presParOf" srcId="{76CFC662-D3B1-4255-9D57-0317D390F873}" destId="{2E9F8D07-0DCE-45AB-AFFD-BC73E894A349}" srcOrd="6" destOrd="0" presId="urn:microsoft.com/office/officeart/2005/8/layout/target3"/>
    <dgm:cxn modelId="{4EC1E4D3-C17E-49D8-9A96-431592935547}" type="presParOf" srcId="{76CFC662-D3B1-4255-9D57-0317D390F873}" destId="{2C53CE2C-2E3A-4EC9-84DD-1C22B6E5775A}" srcOrd="7" destOrd="0" presId="urn:microsoft.com/office/officeart/2005/8/layout/target3"/>
    <dgm:cxn modelId="{DA7862A7-79B0-4746-B78C-E0478F6AC801}" type="presParOf" srcId="{76CFC662-D3B1-4255-9D57-0317D390F873}" destId="{19E00A9D-A118-42D5-B087-49CDA542ECEF}" srcOrd="8" destOrd="0" presId="urn:microsoft.com/office/officeart/2005/8/layout/target3"/>
    <dgm:cxn modelId="{C5434107-E216-41E1-BB1E-DAE3073B624F}" type="presParOf" srcId="{76CFC662-D3B1-4255-9D57-0317D390F873}" destId="{89CC8647-31AA-46E5-829B-598808A71788}" srcOrd="9" destOrd="0" presId="urn:microsoft.com/office/officeart/2005/8/layout/target3"/>
    <dgm:cxn modelId="{8934DACB-805D-44CB-8827-09BF4D09D207}" type="presParOf" srcId="{76CFC662-D3B1-4255-9D57-0317D390F873}" destId="{6F857C89-DCEF-497F-8A63-BCF674847808}" srcOrd="10" destOrd="0" presId="urn:microsoft.com/office/officeart/2005/8/layout/target3"/>
    <dgm:cxn modelId="{6D9385AD-95F4-40CC-B2EE-BFFAD80DA072}" type="presParOf" srcId="{76CFC662-D3B1-4255-9D57-0317D390F873}" destId="{77A6183D-0ACD-4FB2-93D5-D359E1FD4D18}" srcOrd="11" destOrd="0" presId="urn:microsoft.com/office/officeart/2005/8/layout/target3"/>
    <dgm:cxn modelId="{B0EA0DB0-5ADF-4712-836B-A34ECE78019C}" type="presParOf" srcId="{76CFC662-D3B1-4255-9D57-0317D390F873}" destId="{CF7691B6-32E0-4FC8-830E-C8A72665A52D}" srcOrd="12" destOrd="0" presId="urn:microsoft.com/office/officeart/2005/8/layout/target3"/>
    <dgm:cxn modelId="{45F48003-A6FF-41D0-92FA-4C435B399961}" type="presParOf" srcId="{76CFC662-D3B1-4255-9D57-0317D390F873}" destId="{E4438441-EFB1-4841-9159-FAB3F262CF9D}" srcOrd="13" destOrd="0" presId="urn:microsoft.com/office/officeart/2005/8/layout/target3"/>
    <dgm:cxn modelId="{DD7A24E5-7E0A-4436-BA58-E30BC457CD9B}" type="presParOf" srcId="{76CFC662-D3B1-4255-9D57-0317D390F873}" destId="{D4057430-376E-425C-8374-759687D2BC5B}" srcOrd="14" destOrd="0" presId="urn:microsoft.com/office/officeart/2005/8/layout/target3"/>
    <dgm:cxn modelId="{53A2A424-3106-475D-8A2E-01607BB71753}" type="presParOf" srcId="{76CFC662-D3B1-4255-9D57-0317D390F873}" destId="{6D2EBE16-CAE6-4C5C-A84C-7ADA374BDA63}" srcOrd="15" destOrd="0" presId="urn:microsoft.com/office/officeart/2005/8/layout/target3"/>
    <dgm:cxn modelId="{2F2DF51E-675A-4DD3-AE18-B6444268821B}" type="presParOf" srcId="{76CFC662-D3B1-4255-9D57-0317D390F873}" destId="{818118AB-7149-4E5E-A6ED-441EDC7BFACE}" srcOrd="16" destOrd="0" presId="urn:microsoft.com/office/officeart/2005/8/layout/target3"/>
    <dgm:cxn modelId="{3E85CCB9-BA55-400A-A045-FBD241036FC2}" type="presParOf" srcId="{76CFC662-D3B1-4255-9D57-0317D390F873}" destId="{06477124-452A-4687-B2D2-CF1BC20353D7}" srcOrd="17" destOrd="0" presId="urn:microsoft.com/office/officeart/2005/8/layout/target3"/>
    <dgm:cxn modelId="{A62E840D-D1A0-42F9-B070-D30743ADCB18}" type="presParOf" srcId="{76CFC662-D3B1-4255-9D57-0317D390F873}" destId="{BEDDB9E5-A5CB-4CD2-BEE0-39C846332502}" srcOrd="18" destOrd="0" presId="urn:microsoft.com/office/officeart/2005/8/layout/target3"/>
    <dgm:cxn modelId="{9FF09570-0376-4D5E-9A9B-A4C8E8CE5A4B}" type="presParOf" srcId="{76CFC662-D3B1-4255-9D57-0317D390F873}" destId="{987A8700-7539-4514-8359-810173A94462}" srcOrd="19" destOrd="0" presId="urn:microsoft.com/office/officeart/2005/8/layout/target3"/>
    <dgm:cxn modelId="{DA95E929-C4FB-4BE6-9411-68A97C0E50FA}" type="presParOf" srcId="{76CFC662-D3B1-4255-9D57-0317D390F873}" destId="{306DD62D-C76F-48DC-BE4F-DFB5F2C49489}" srcOrd="20" destOrd="0" presId="urn:microsoft.com/office/officeart/2005/8/layout/target3"/>
    <dgm:cxn modelId="{6B0D1092-4321-4D6B-8953-84FDA1385148}" type="presParOf" srcId="{76CFC662-D3B1-4255-9D57-0317D390F873}" destId="{3E975543-69D9-492B-B1D8-FD680BD746E6}" srcOrd="21" destOrd="0" presId="urn:microsoft.com/office/officeart/2005/8/layout/target3"/>
    <dgm:cxn modelId="{2BD69468-5F9B-4435-A6B4-EC69ACB5A48F}" type="presParOf" srcId="{76CFC662-D3B1-4255-9D57-0317D390F873}" destId="{3516FCE9-5B66-4E74-BCC5-790E069D7E5E}" srcOrd="22" destOrd="0" presId="urn:microsoft.com/office/officeart/2005/8/layout/target3"/>
    <dgm:cxn modelId="{5C25A9B5-E6A3-4670-AF1F-44413D811924}" type="presParOf" srcId="{76CFC662-D3B1-4255-9D57-0317D390F873}" destId="{42568724-6856-484E-BF46-39B7314A4FA5}" srcOrd="23" destOrd="0" presId="urn:microsoft.com/office/officeart/2005/8/layout/target3"/>
    <dgm:cxn modelId="{6445196E-4BDA-4EA2-BBB1-D4526C3817DC}" type="presParOf" srcId="{76CFC662-D3B1-4255-9D57-0317D390F873}" destId="{1BA6FF42-FCF6-4059-8A52-005BA22E4A24}" srcOrd="24" destOrd="0" presId="urn:microsoft.com/office/officeart/2005/8/layout/target3"/>
    <dgm:cxn modelId="{DE51F416-8D0A-4AB8-B7B2-944ECBD00D18}" type="presParOf" srcId="{76CFC662-D3B1-4255-9D57-0317D390F873}" destId="{16FBB4B7-E49F-44ED-BDC6-6D3FE85F589D}" srcOrd="25" destOrd="0" presId="urn:microsoft.com/office/officeart/2005/8/layout/target3"/>
    <dgm:cxn modelId="{6843F676-26A1-43E9-9443-16E3E9060968}" type="presParOf" srcId="{76CFC662-D3B1-4255-9D57-0317D390F873}" destId="{ACAC453C-6A14-426E-A910-723AC3FDA25B}" srcOrd="26" destOrd="0" presId="urn:microsoft.com/office/officeart/2005/8/layout/target3"/>
    <dgm:cxn modelId="{3ACCDE0F-3409-48E5-A2A9-84B6E4740822}" type="presParOf" srcId="{76CFC662-D3B1-4255-9D57-0317D390F873}" destId="{4A6B7261-580E-4B25-B287-85FAD2D06C9A}" srcOrd="2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65D710-7668-4016-B3C2-43EBF1AEEC0F}">
      <dsp:nvSpPr>
        <dsp:cNvPr id="0" name=""/>
        <dsp:cNvSpPr/>
      </dsp:nvSpPr>
      <dsp:spPr>
        <a:xfrm>
          <a:off x="0" y="0"/>
          <a:ext cx="4536504" cy="9353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dirty="0" smtClean="0"/>
            <a:t>النقد السيميائي</a:t>
          </a:r>
          <a:r>
            <a:rPr lang="fr-FR" sz="3200" kern="1200" dirty="0" smtClean="0"/>
            <a:t/>
          </a:r>
          <a:br>
            <a:rPr lang="fr-FR" sz="3200" kern="1200" dirty="0" smtClean="0"/>
          </a:br>
          <a:endParaRPr lang="fr-FR" sz="3200" kern="1200" dirty="0"/>
        </a:p>
      </dsp:txBody>
      <dsp:txXfrm>
        <a:off x="45661" y="45661"/>
        <a:ext cx="4445182" cy="8440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68909D-770A-4557-93E7-786A04D54844}">
      <dsp:nvSpPr>
        <dsp:cNvPr id="0" name=""/>
        <dsp:cNvSpPr/>
      </dsp:nvSpPr>
      <dsp:spPr>
        <a:xfrm>
          <a:off x="0" y="470425"/>
          <a:ext cx="4531756" cy="4531756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3606E27-C522-401D-B354-6E7FD66C9A2C}">
      <dsp:nvSpPr>
        <dsp:cNvPr id="0" name=""/>
        <dsp:cNvSpPr/>
      </dsp:nvSpPr>
      <dsp:spPr>
        <a:xfrm>
          <a:off x="2265878" y="470425"/>
          <a:ext cx="5287049" cy="4531756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b="1" kern="1200" dirty="0" smtClean="0"/>
            <a:t>أسئلة فهم</a:t>
          </a:r>
          <a:r>
            <a:rPr lang="fr-FR" sz="2100" b="1" kern="1200" dirty="0" smtClean="0"/>
            <a:t>:</a:t>
          </a:r>
          <a:endParaRPr lang="fr-FR" sz="2100" kern="1200" dirty="0"/>
        </a:p>
      </dsp:txBody>
      <dsp:txXfrm>
        <a:off x="2265878" y="470425"/>
        <a:ext cx="5287049" cy="453175"/>
      </dsp:txXfrm>
    </dsp:sp>
    <dsp:sp modelId="{210376CA-79CD-4B4F-BEA7-4EBE4E533810}">
      <dsp:nvSpPr>
        <dsp:cNvPr id="0" name=""/>
        <dsp:cNvSpPr/>
      </dsp:nvSpPr>
      <dsp:spPr>
        <a:xfrm>
          <a:off x="339881" y="923600"/>
          <a:ext cx="3851993" cy="3851993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hueOff val="1875044"/>
                <a:satOff val="-2813"/>
                <a:lumOff val="-458"/>
                <a:alphaOff val="0"/>
                <a:shade val="51000"/>
                <a:satMod val="130000"/>
              </a:schemeClr>
            </a:gs>
            <a:gs pos="80000">
              <a:schemeClr val="accent3">
                <a:hueOff val="1875044"/>
                <a:satOff val="-2813"/>
                <a:lumOff val="-458"/>
                <a:alphaOff val="0"/>
                <a:shade val="93000"/>
                <a:satMod val="130000"/>
              </a:schemeClr>
            </a:gs>
            <a:gs pos="100000">
              <a:schemeClr val="accent3">
                <a:hueOff val="1875044"/>
                <a:satOff val="-2813"/>
                <a:lumOff val="-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0FB75EC-E201-448A-B000-61FA5C5BB2E8}">
      <dsp:nvSpPr>
        <dsp:cNvPr id="0" name=""/>
        <dsp:cNvSpPr/>
      </dsp:nvSpPr>
      <dsp:spPr>
        <a:xfrm>
          <a:off x="2265878" y="923600"/>
          <a:ext cx="5287049" cy="385199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875044"/>
              <a:satOff val="-2813"/>
              <a:lumOff val="-45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kern="1200" dirty="0" smtClean="0"/>
            <a:t>ما الفرق بين </a:t>
          </a:r>
          <a:r>
            <a:rPr lang="ar-SA" sz="2100" kern="1200" dirty="0" err="1" smtClean="0"/>
            <a:t>سيميولوجيا</a:t>
          </a:r>
          <a:r>
            <a:rPr lang="ar-SA" sz="2100" kern="1200" dirty="0" smtClean="0"/>
            <a:t> </a:t>
          </a:r>
          <a:r>
            <a:rPr lang="ar-SA" sz="2100" kern="1200" dirty="0" err="1" smtClean="0"/>
            <a:t>سوسور</a:t>
          </a:r>
          <a:r>
            <a:rPr lang="ar-SA" sz="2100" kern="1200" dirty="0" smtClean="0"/>
            <a:t> </a:t>
          </a:r>
          <a:r>
            <a:rPr lang="ar-SA" sz="2100" kern="1200" dirty="0" err="1" smtClean="0"/>
            <a:t>وسيميوطيقا</a:t>
          </a:r>
          <a:r>
            <a:rPr lang="ar-SA" sz="2100" kern="1200" dirty="0" smtClean="0"/>
            <a:t> بيرس؟ </a:t>
          </a:r>
          <a:endParaRPr lang="fr-FR" sz="2100" kern="1200" dirty="0"/>
        </a:p>
      </dsp:txBody>
      <dsp:txXfrm>
        <a:off x="2265878" y="923600"/>
        <a:ext cx="5287049" cy="453175"/>
      </dsp:txXfrm>
    </dsp:sp>
    <dsp:sp modelId="{2C53CE2C-2E3A-4EC9-84DD-1C22B6E5775A}">
      <dsp:nvSpPr>
        <dsp:cNvPr id="0" name=""/>
        <dsp:cNvSpPr/>
      </dsp:nvSpPr>
      <dsp:spPr>
        <a:xfrm>
          <a:off x="679762" y="1376775"/>
          <a:ext cx="3172231" cy="3172231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shade val="51000"/>
                <a:satMod val="130000"/>
              </a:schemeClr>
            </a:gs>
            <a:gs pos="80000">
              <a:schemeClr val="accent3">
                <a:hueOff val="3750088"/>
                <a:satOff val="-5627"/>
                <a:lumOff val="-915"/>
                <a:alphaOff val="0"/>
                <a:shade val="93000"/>
                <a:satMod val="13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9E00A9D-A118-42D5-B087-49CDA542ECEF}">
      <dsp:nvSpPr>
        <dsp:cNvPr id="0" name=""/>
        <dsp:cNvSpPr/>
      </dsp:nvSpPr>
      <dsp:spPr>
        <a:xfrm>
          <a:off x="2265878" y="1376775"/>
          <a:ext cx="5287049" cy="3172231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b="1" kern="1200" dirty="0" smtClean="0"/>
            <a:t>أسئلة تحليل</a:t>
          </a:r>
          <a:r>
            <a:rPr lang="fr-FR" sz="2100" b="1" kern="1200" dirty="0" smtClean="0"/>
            <a:t>:</a:t>
          </a:r>
          <a:endParaRPr lang="fr-FR" sz="2100" kern="1200" dirty="0"/>
        </a:p>
      </dsp:txBody>
      <dsp:txXfrm>
        <a:off x="2265878" y="1376775"/>
        <a:ext cx="5287049" cy="453175"/>
      </dsp:txXfrm>
    </dsp:sp>
    <dsp:sp modelId="{6F857C89-DCEF-497F-8A63-BCF674847808}">
      <dsp:nvSpPr>
        <dsp:cNvPr id="0" name=""/>
        <dsp:cNvSpPr/>
      </dsp:nvSpPr>
      <dsp:spPr>
        <a:xfrm>
          <a:off x="1019644" y="1829950"/>
          <a:ext cx="2492468" cy="249246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7A6183D-0ACD-4FB2-93D5-D359E1FD4D18}">
      <dsp:nvSpPr>
        <dsp:cNvPr id="0" name=""/>
        <dsp:cNvSpPr/>
      </dsp:nvSpPr>
      <dsp:spPr>
        <a:xfrm>
          <a:off x="2265878" y="1829950"/>
          <a:ext cx="5287049" cy="24924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kern="1200" dirty="0" smtClean="0"/>
            <a:t>اشرح أبعاد العلامة عند بيرس (التركيبي، الدلالي، التداولي</a:t>
          </a:r>
          <a:r>
            <a:rPr lang="fr-FR" sz="2100" kern="1200" dirty="0" smtClean="0"/>
            <a:t>). </a:t>
          </a:r>
          <a:endParaRPr lang="fr-FR" sz="2100" kern="1200" dirty="0"/>
        </a:p>
      </dsp:txBody>
      <dsp:txXfrm>
        <a:off x="2265878" y="1829950"/>
        <a:ext cx="5287049" cy="453179"/>
      </dsp:txXfrm>
    </dsp:sp>
    <dsp:sp modelId="{E4438441-EFB1-4841-9159-FAB3F262CF9D}">
      <dsp:nvSpPr>
        <dsp:cNvPr id="0" name=""/>
        <dsp:cNvSpPr/>
      </dsp:nvSpPr>
      <dsp:spPr>
        <a:xfrm>
          <a:off x="1359528" y="2283130"/>
          <a:ext cx="1812700" cy="181270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shade val="51000"/>
                <a:satMod val="130000"/>
              </a:schemeClr>
            </a:gs>
            <a:gs pos="80000">
              <a:schemeClr val="accent3">
                <a:hueOff val="7500176"/>
                <a:satOff val="-11253"/>
                <a:lumOff val="-1830"/>
                <a:alphaOff val="0"/>
                <a:shade val="93000"/>
                <a:satMod val="13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4057430-376E-425C-8374-759687D2BC5B}">
      <dsp:nvSpPr>
        <dsp:cNvPr id="0" name=""/>
        <dsp:cNvSpPr/>
      </dsp:nvSpPr>
      <dsp:spPr>
        <a:xfrm>
          <a:off x="2265878" y="2283130"/>
          <a:ext cx="5287049" cy="1812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kern="1200" smtClean="0"/>
            <a:t>ما المقصود بسيميولوجيا الثقافة؟ </a:t>
          </a:r>
          <a:endParaRPr lang="fr-FR" sz="2100" kern="1200"/>
        </a:p>
      </dsp:txBody>
      <dsp:txXfrm>
        <a:off x="2265878" y="2283130"/>
        <a:ext cx="5287049" cy="453175"/>
      </dsp:txXfrm>
    </dsp:sp>
    <dsp:sp modelId="{818118AB-7149-4E5E-A6ED-441EDC7BFACE}">
      <dsp:nvSpPr>
        <dsp:cNvPr id="0" name=""/>
        <dsp:cNvSpPr/>
      </dsp:nvSpPr>
      <dsp:spPr>
        <a:xfrm>
          <a:off x="1699409" y="2736305"/>
          <a:ext cx="1132937" cy="113293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hueOff val="9375220"/>
                <a:satOff val="-14067"/>
                <a:lumOff val="-2288"/>
                <a:alphaOff val="0"/>
                <a:shade val="51000"/>
                <a:satMod val="130000"/>
              </a:schemeClr>
            </a:gs>
            <a:gs pos="80000">
              <a:schemeClr val="accent3">
                <a:hueOff val="9375220"/>
                <a:satOff val="-14067"/>
                <a:lumOff val="-2288"/>
                <a:alphaOff val="0"/>
                <a:shade val="93000"/>
                <a:satMod val="130000"/>
              </a:schemeClr>
            </a:gs>
            <a:gs pos="100000">
              <a:schemeClr val="accent3">
                <a:hueOff val="9375220"/>
                <a:satOff val="-14067"/>
                <a:lumOff val="-228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6477124-452A-4687-B2D2-CF1BC20353D7}">
      <dsp:nvSpPr>
        <dsp:cNvPr id="0" name=""/>
        <dsp:cNvSpPr/>
      </dsp:nvSpPr>
      <dsp:spPr>
        <a:xfrm>
          <a:off x="2265878" y="2736305"/>
          <a:ext cx="5287049" cy="1132937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b="1" kern="1200" dirty="0" smtClean="0"/>
            <a:t>أسئلة نقد</a:t>
          </a:r>
          <a:r>
            <a:rPr lang="fr-FR" sz="2100" b="1" kern="1200" dirty="0" smtClean="0"/>
            <a:t>:</a:t>
          </a:r>
          <a:endParaRPr lang="fr-FR" sz="2100" kern="1200" dirty="0"/>
        </a:p>
      </dsp:txBody>
      <dsp:txXfrm>
        <a:off x="2265878" y="2736305"/>
        <a:ext cx="5287049" cy="453175"/>
      </dsp:txXfrm>
    </dsp:sp>
    <dsp:sp modelId="{987A8700-7539-4514-8359-810173A94462}">
      <dsp:nvSpPr>
        <dsp:cNvPr id="0" name=""/>
        <dsp:cNvSpPr/>
      </dsp:nvSpPr>
      <dsp:spPr>
        <a:xfrm>
          <a:off x="2039290" y="3189480"/>
          <a:ext cx="453175" cy="453175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06DD62D-C76F-48DC-BE4F-DFB5F2C49489}">
      <dsp:nvSpPr>
        <dsp:cNvPr id="0" name=""/>
        <dsp:cNvSpPr/>
      </dsp:nvSpPr>
      <dsp:spPr>
        <a:xfrm>
          <a:off x="2265878" y="3189480"/>
          <a:ext cx="5287049" cy="4531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100" kern="1200" smtClean="0"/>
            <a:t>ما مميزات المنهج السيميائي؟ </a:t>
          </a:r>
          <a:endParaRPr lang="fr-FR" sz="2100" kern="1200"/>
        </a:p>
      </dsp:txBody>
      <dsp:txXfrm>
        <a:off x="2265878" y="3189480"/>
        <a:ext cx="5287049" cy="4531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8FBB-D03E-4834-B7BC-21AFAF019055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0CF9C-27E0-4A83-A979-A99392A90E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6496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8FBB-D03E-4834-B7BC-21AFAF019055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0CF9C-27E0-4A83-A979-A99392A90E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7263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8FBB-D03E-4834-B7BC-21AFAF019055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0CF9C-27E0-4A83-A979-A99392A90E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0139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8FBB-D03E-4834-B7BC-21AFAF019055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0CF9C-27E0-4A83-A979-A99392A90E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7391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8FBB-D03E-4834-B7BC-21AFAF019055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0CF9C-27E0-4A83-A979-A99392A90E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9560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8FBB-D03E-4834-B7BC-21AFAF019055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0CF9C-27E0-4A83-A979-A99392A90E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027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8FBB-D03E-4834-B7BC-21AFAF019055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0CF9C-27E0-4A83-A979-A99392A90E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8323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8FBB-D03E-4834-B7BC-21AFAF019055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0CF9C-27E0-4A83-A979-A99392A90E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3558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8FBB-D03E-4834-B7BC-21AFAF019055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0CF9C-27E0-4A83-A979-A99392A90E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9026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8FBB-D03E-4834-B7BC-21AFAF019055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0CF9C-27E0-4A83-A979-A99392A90E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6926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8FBB-D03E-4834-B7BC-21AFAF019055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0CF9C-27E0-4A83-A979-A99392A90E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5720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48FBB-D03E-4834-B7BC-21AFAF019055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0CF9C-27E0-4A83-A979-A99392A90E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460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3977170711"/>
              </p:ext>
            </p:extLst>
          </p:nvPr>
        </p:nvGraphicFramePr>
        <p:xfrm>
          <a:off x="2483768" y="404664"/>
          <a:ext cx="4536504" cy="936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2168606647"/>
              </p:ext>
            </p:extLst>
          </p:nvPr>
        </p:nvGraphicFramePr>
        <p:xfrm>
          <a:off x="683568" y="1340768"/>
          <a:ext cx="7552928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0787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41</Words>
  <Application>Microsoft Office PowerPoint</Application>
  <PresentationFormat>Affichage à l'écran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ATLAS PC</dc:creator>
  <cp:lastModifiedBy>ATLAS PC</cp:lastModifiedBy>
  <cp:revision>1</cp:revision>
  <dcterms:created xsi:type="dcterms:W3CDTF">2026-04-02T21:36:11Z</dcterms:created>
  <dcterms:modified xsi:type="dcterms:W3CDTF">2026-04-02T21:42:10Z</dcterms:modified>
</cp:coreProperties>
</file>