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75" r:id="rId2"/>
    <p:sldId id="256" r:id="rId3"/>
    <p:sldId id="257" r:id="rId4"/>
    <p:sldId id="258" r:id="rId5"/>
    <p:sldId id="259" r:id="rId6"/>
    <p:sldId id="272" r:id="rId7"/>
    <p:sldId id="260" r:id="rId8"/>
    <p:sldId id="261" r:id="rId9"/>
    <p:sldId id="262" r:id="rId10"/>
    <p:sldId id="268" r:id="rId11"/>
    <p:sldId id="271" r:id="rId12"/>
    <p:sldId id="263" r:id="rId13"/>
    <p:sldId id="264" r:id="rId14"/>
    <p:sldId id="266" r:id="rId15"/>
    <p:sldId id="267" r:id="rId16"/>
    <p:sldId id="273"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650403-EA03-4091-878D-AC6A30F1C894}" type="datetimeFigureOut">
              <a:rPr lang="fr-FR" smtClean="0"/>
              <a:pPr/>
              <a:t>04/11/2017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8FEEB-7203-473A-AFA0-9AA51B560C7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F6F24F-1D94-4A66-948E-11FCD0FE3811}" type="slidenum">
              <a:rPr lang="fr-FR" smtClean="0"/>
              <a:pPr/>
              <a:t>10</a:t>
            </a:fld>
            <a:endParaRPr lang="fr-FR"/>
          </a:p>
        </p:txBody>
      </p:sp>
    </p:spTree>
    <p:extLst>
      <p:ext uri="{BB962C8B-B14F-4D97-AF65-F5344CB8AC3E}">
        <p14:creationId xmlns:p14="http://schemas.microsoft.com/office/powerpoint/2010/main" xmlns="" val="36813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E58FEEB-7203-473A-AFA0-9AA51B560C75}"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E20913F-5FD7-46E3-A583-46C350B0E6A4}" type="datetimeFigureOut">
              <a:rPr lang="fr-FR" smtClean="0"/>
              <a:pPr/>
              <a:t>04/11/2017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E9F3D8-7515-4B31-B0B1-C94D031866B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20913F-5FD7-46E3-A583-46C350B0E6A4}" type="datetimeFigureOut">
              <a:rPr lang="fr-FR" smtClean="0"/>
              <a:pPr/>
              <a:t>04/11/2017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E9F3D8-7515-4B31-B0B1-C94D031866B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20913F-5FD7-46E3-A583-46C350B0E6A4}" type="datetimeFigureOut">
              <a:rPr lang="fr-FR" smtClean="0"/>
              <a:pPr/>
              <a:t>04/11/2017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E9F3D8-7515-4B31-B0B1-C94D031866B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20913F-5FD7-46E3-A583-46C350B0E6A4}" type="datetimeFigureOut">
              <a:rPr lang="fr-FR" smtClean="0"/>
              <a:pPr/>
              <a:t>04/11/2017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E9F3D8-7515-4B31-B0B1-C94D031866B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E20913F-5FD7-46E3-A583-46C350B0E6A4}" type="datetimeFigureOut">
              <a:rPr lang="fr-FR" smtClean="0"/>
              <a:pPr/>
              <a:t>04/11/2017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E9F3D8-7515-4B31-B0B1-C94D031866B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E20913F-5FD7-46E3-A583-46C350B0E6A4}" type="datetimeFigureOut">
              <a:rPr lang="fr-FR" smtClean="0"/>
              <a:pPr/>
              <a:t>04/11/2017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E9F3D8-7515-4B31-B0B1-C94D031866B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E20913F-5FD7-46E3-A583-46C350B0E6A4}" type="datetimeFigureOut">
              <a:rPr lang="fr-FR" smtClean="0"/>
              <a:pPr/>
              <a:t>04/11/2017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BE9F3D8-7515-4B31-B0B1-C94D031866B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E20913F-5FD7-46E3-A583-46C350B0E6A4}" type="datetimeFigureOut">
              <a:rPr lang="fr-FR" smtClean="0"/>
              <a:pPr/>
              <a:t>04/11/2017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BE9F3D8-7515-4B31-B0B1-C94D031866B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20913F-5FD7-46E3-A583-46C350B0E6A4}" type="datetimeFigureOut">
              <a:rPr lang="fr-FR" smtClean="0"/>
              <a:pPr/>
              <a:t>04/11/2017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BE9F3D8-7515-4B31-B0B1-C94D031866B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E20913F-5FD7-46E3-A583-46C350B0E6A4}" type="datetimeFigureOut">
              <a:rPr lang="fr-FR" smtClean="0"/>
              <a:pPr/>
              <a:t>04/11/2017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E9F3D8-7515-4B31-B0B1-C94D031866B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E20913F-5FD7-46E3-A583-46C350B0E6A4}" type="datetimeFigureOut">
              <a:rPr lang="fr-FR" smtClean="0"/>
              <a:pPr/>
              <a:t>04/11/2017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E9F3D8-7515-4B31-B0B1-C94D031866B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0913F-5FD7-46E3-A583-46C350B0E6A4}" type="datetimeFigureOut">
              <a:rPr lang="fr-FR" smtClean="0"/>
              <a:pPr/>
              <a:t>04/11/2017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9F3D8-7515-4B31-B0B1-C94D031866B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G:\Electrostatique\MOV_0064.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G:\Electrostatique\MOV_0073.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G:\Electrostatique\MOV_0086.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42" name="Picture 18" descr="http://www.bbemg.be/uploads/images/modulebase/FR/c7d.jpg"/>
          <p:cNvPicPr>
            <a:picLocks noChangeAspect="1" noChangeArrowheads="1"/>
          </p:cNvPicPr>
          <p:nvPr/>
        </p:nvPicPr>
        <p:blipFill>
          <a:blip r:embed="rId2" cstate="print"/>
          <a:srcRect/>
          <a:stretch>
            <a:fillRect/>
          </a:stretch>
        </p:blipFill>
        <p:spPr bwMode="auto">
          <a:xfrm>
            <a:off x="7812360" y="5416649"/>
            <a:ext cx="1323874" cy="1440000"/>
          </a:xfrm>
          <a:prstGeom prst="rect">
            <a:avLst/>
          </a:prstGeom>
          <a:noFill/>
        </p:spPr>
      </p:pic>
      <p:pic>
        <p:nvPicPr>
          <p:cNvPr id="1038" name="Picture 14" descr="https://encrypted-tbn0.gstatic.com/images?q=tbn:ANd9GcSeTSO0F5hGPwZPZkVXhb3MS1dvekO09c4V26mVQnGOaXLQsdAH"/>
          <p:cNvPicPr>
            <a:picLocks noChangeAspect="1" noChangeArrowheads="1"/>
          </p:cNvPicPr>
          <p:nvPr/>
        </p:nvPicPr>
        <p:blipFill>
          <a:blip r:embed="rId3" cstate="print"/>
          <a:srcRect/>
          <a:stretch>
            <a:fillRect/>
          </a:stretch>
        </p:blipFill>
        <p:spPr bwMode="auto">
          <a:xfrm>
            <a:off x="5796136" y="5572589"/>
            <a:ext cx="2016000" cy="1284220"/>
          </a:xfrm>
          <a:prstGeom prst="rect">
            <a:avLst/>
          </a:prstGeom>
          <a:noFill/>
        </p:spPr>
      </p:pic>
      <p:pic>
        <p:nvPicPr>
          <p:cNvPr id="1028" name="Picture 4" descr="https://ics.utc.fr/Electricite/Electricite_formats_web/Electrostatique_web_webLatex/res/30_Infl_sur_C_isole.png"/>
          <p:cNvPicPr>
            <a:picLocks noChangeAspect="1" noChangeArrowheads="1"/>
          </p:cNvPicPr>
          <p:nvPr/>
        </p:nvPicPr>
        <p:blipFill>
          <a:blip r:embed="rId4" cstate="print"/>
          <a:srcRect/>
          <a:stretch>
            <a:fillRect/>
          </a:stretch>
        </p:blipFill>
        <p:spPr bwMode="auto">
          <a:xfrm>
            <a:off x="0" y="5609788"/>
            <a:ext cx="2124000" cy="1234288"/>
          </a:xfrm>
          <a:prstGeom prst="rect">
            <a:avLst/>
          </a:prstGeom>
          <a:noFill/>
        </p:spPr>
      </p:pic>
      <p:sp>
        <p:nvSpPr>
          <p:cNvPr id="2" name="Titre 1"/>
          <p:cNvSpPr>
            <a:spLocks noGrp="1"/>
          </p:cNvSpPr>
          <p:nvPr>
            <p:ph type="ctrTitle"/>
          </p:nvPr>
        </p:nvSpPr>
        <p:spPr>
          <a:xfrm>
            <a:off x="0" y="0"/>
            <a:ext cx="6120680" cy="908720"/>
          </a:xfrm>
        </p:spPr>
        <p:txBody>
          <a:bodyPr>
            <a:normAutofit fontScale="90000"/>
          </a:bodyPr>
          <a:lstStyle/>
          <a:p>
            <a:r>
              <a:rPr lang="fr-FR" sz="3600" b="1" i="1" dirty="0" smtClean="0">
                <a:solidFill>
                  <a:srgbClr val="0070C0"/>
                </a:solidFill>
              </a:rPr>
              <a:t>Phénomènes d’Electrostatique</a:t>
            </a:r>
            <a:br>
              <a:rPr lang="fr-FR" sz="3600" b="1" i="1" dirty="0" smtClean="0">
                <a:solidFill>
                  <a:srgbClr val="0070C0"/>
                </a:solidFill>
              </a:rPr>
            </a:br>
            <a:r>
              <a:rPr lang="fr-FR" sz="3600" b="1" i="1" dirty="0" smtClean="0">
                <a:solidFill>
                  <a:srgbClr val="0070C0"/>
                </a:solidFill>
              </a:rPr>
              <a:t> Application à la Xérographie </a:t>
            </a:r>
            <a:endParaRPr lang="fr-FR" sz="3600" i="1" dirty="0">
              <a:solidFill>
                <a:srgbClr val="0070C0"/>
              </a:solidFill>
            </a:endParaRPr>
          </a:p>
        </p:txBody>
      </p:sp>
      <p:pic>
        <p:nvPicPr>
          <p:cNvPr id="1026" name="Picture 2" descr="http://blog-001.biz/wp-content/uploads/2013/08/electrostatique.jpg"/>
          <p:cNvPicPr>
            <a:picLocks noChangeAspect="1" noChangeArrowheads="1"/>
          </p:cNvPicPr>
          <p:nvPr/>
        </p:nvPicPr>
        <p:blipFill>
          <a:blip r:embed="rId5" cstate="print"/>
          <a:srcRect/>
          <a:stretch>
            <a:fillRect/>
          </a:stretch>
        </p:blipFill>
        <p:spPr bwMode="auto">
          <a:xfrm>
            <a:off x="4584" y="929179"/>
            <a:ext cx="6264000" cy="4700629"/>
          </a:xfrm>
          <a:prstGeom prst="rect">
            <a:avLst/>
          </a:prstGeom>
          <a:noFill/>
        </p:spPr>
      </p:pic>
      <p:pic>
        <p:nvPicPr>
          <p:cNvPr id="1030" name="Picture 6" descr="http://seaus.free.fr/local/cache-vignettes/L220xH285/220px-M_Faraday_Th_Phillips_oil_1842-bef00.jpg"/>
          <p:cNvPicPr>
            <a:picLocks noChangeAspect="1" noChangeArrowheads="1"/>
          </p:cNvPicPr>
          <p:nvPr/>
        </p:nvPicPr>
        <p:blipFill>
          <a:blip r:embed="rId6" cstate="print"/>
          <a:srcRect/>
          <a:stretch>
            <a:fillRect/>
          </a:stretch>
        </p:blipFill>
        <p:spPr bwMode="auto">
          <a:xfrm>
            <a:off x="6228184" y="0"/>
            <a:ext cx="2915816" cy="3595504"/>
          </a:xfrm>
          <a:prstGeom prst="rect">
            <a:avLst/>
          </a:prstGeom>
          <a:noFill/>
        </p:spPr>
      </p:pic>
      <p:pic>
        <p:nvPicPr>
          <p:cNvPr id="1034" name="Picture 10" descr="Résultat de recherche d'images pour &quot;phénomènes électrostatiques images&quot;"/>
          <p:cNvPicPr>
            <a:picLocks noChangeAspect="1" noChangeArrowheads="1"/>
          </p:cNvPicPr>
          <p:nvPr/>
        </p:nvPicPr>
        <p:blipFill>
          <a:blip r:embed="rId7" cstate="print"/>
          <a:srcRect/>
          <a:stretch>
            <a:fillRect/>
          </a:stretch>
        </p:blipFill>
        <p:spPr bwMode="auto">
          <a:xfrm>
            <a:off x="6228184" y="3573017"/>
            <a:ext cx="2915816" cy="2059671"/>
          </a:xfrm>
          <a:prstGeom prst="rect">
            <a:avLst/>
          </a:prstGeom>
          <a:noFill/>
        </p:spPr>
      </p:pic>
      <p:pic>
        <p:nvPicPr>
          <p:cNvPr id="1036" name="Picture 12" descr="http://www.esdproducts.eu/modulefiles/header/410_1417628150_esdproducts-header-light_3.jpg"/>
          <p:cNvPicPr>
            <a:picLocks noChangeAspect="1" noChangeArrowheads="1"/>
          </p:cNvPicPr>
          <p:nvPr/>
        </p:nvPicPr>
        <p:blipFill>
          <a:blip r:embed="rId8" cstate="print"/>
          <a:srcRect/>
          <a:stretch>
            <a:fillRect/>
          </a:stretch>
        </p:blipFill>
        <p:spPr bwMode="auto">
          <a:xfrm>
            <a:off x="2134002" y="5617980"/>
            <a:ext cx="3672000" cy="12400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5" name="Rectangle 24"/>
          <p:cNvSpPr>
            <a:spLocks noGrp="1" noRot="1" noChangeArrowheads="1"/>
          </p:cNvSpPr>
          <p:nvPr>
            <p:ph type="title"/>
          </p:nvPr>
        </p:nvSpPr>
        <p:spPr>
          <a:xfrm>
            <a:off x="72008" y="116632"/>
            <a:ext cx="8892480" cy="720080"/>
          </a:xfrm>
        </p:spPr>
        <p:txBody>
          <a:bodyPr>
            <a:noAutofit/>
          </a:bodyPr>
          <a:lstStyle/>
          <a:p>
            <a:r>
              <a:rPr lang="fr-FR" sz="2400" dirty="0" smtClean="0">
                <a:solidFill>
                  <a:srgbClr val="0070C0"/>
                </a:solidFill>
              </a:rPr>
              <a:t>Phénomènes d’Electrostatique:  </a:t>
            </a:r>
            <a:r>
              <a:rPr lang="fr-FR" sz="2400" i="1" dirty="0" smtClean="0">
                <a:solidFill>
                  <a:srgbClr val="0070C0"/>
                </a:solidFill>
              </a:rPr>
              <a:t>Principe de la décharge couronne</a:t>
            </a:r>
            <a:endParaRPr lang="fr-FR" sz="2400" i="1" dirty="0">
              <a:solidFill>
                <a:srgbClr val="F47210"/>
              </a:solidFill>
              <a:latin typeface="Times New Roman" pitchFamily="18" charset="0"/>
              <a:cs typeface="Times New Roman" pitchFamily="18" charset="0"/>
            </a:endParaRPr>
          </a:p>
        </p:txBody>
      </p:sp>
      <p:sp>
        <p:nvSpPr>
          <p:cNvPr id="16" name="Rectangle 15"/>
          <p:cNvSpPr/>
          <p:nvPr/>
        </p:nvSpPr>
        <p:spPr bwMode="auto">
          <a:xfrm rot="5400000" flipV="1">
            <a:off x="6951982" y="2424607"/>
            <a:ext cx="2107084" cy="4571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
        <p:nvSpPr>
          <p:cNvPr id="17" name="Organigramme : Connecteur 16"/>
          <p:cNvSpPr/>
          <p:nvPr/>
        </p:nvSpPr>
        <p:spPr bwMode="auto">
          <a:xfrm>
            <a:off x="4075835" y="2204864"/>
            <a:ext cx="424157" cy="432048"/>
          </a:xfrm>
          <a:prstGeom prst="flowChartConnector">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Garamond" pitchFamily="18" charset="0"/>
              </a:rPr>
              <a:t>+</a:t>
            </a:r>
          </a:p>
        </p:txBody>
      </p:sp>
      <p:cxnSp>
        <p:nvCxnSpPr>
          <p:cNvPr id="19" name="Connecteur droit 18"/>
          <p:cNvCxnSpPr/>
          <p:nvPr/>
        </p:nvCxnSpPr>
        <p:spPr bwMode="auto">
          <a:xfrm>
            <a:off x="8039472" y="2419151"/>
            <a:ext cx="636984" cy="2"/>
          </a:xfrm>
          <a:prstGeom prst="line">
            <a:avLst/>
          </a:prstGeom>
          <a:ln>
            <a:solidFill>
              <a:schemeClr val="tx2"/>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 name="Connecteur droit 21"/>
          <p:cNvCxnSpPr/>
          <p:nvPr/>
        </p:nvCxnSpPr>
        <p:spPr bwMode="auto">
          <a:xfrm>
            <a:off x="8676456" y="2420888"/>
            <a:ext cx="0" cy="504056"/>
          </a:xfrm>
          <a:prstGeom prst="line">
            <a:avLst/>
          </a:prstGeom>
          <a:ln>
            <a:solidFill>
              <a:schemeClr val="tx2"/>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 name="Connecteur droit 24"/>
          <p:cNvCxnSpPr/>
          <p:nvPr/>
        </p:nvCxnSpPr>
        <p:spPr bwMode="auto">
          <a:xfrm>
            <a:off x="8388424" y="2924944"/>
            <a:ext cx="504056" cy="0"/>
          </a:xfrm>
          <a:prstGeom prst="line">
            <a:avLst/>
          </a:prstGeom>
          <a:ln>
            <a:solidFill>
              <a:schemeClr val="tx2"/>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7" name="Connecteur droit 26"/>
          <p:cNvCxnSpPr/>
          <p:nvPr/>
        </p:nvCxnSpPr>
        <p:spPr bwMode="auto">
          <a:xfrm>
            <a:off x="8460432" y="2996952"/>
            <a:ext cx="360040" cy="0"/>
          </a:xfrm>
          <a:prstGeom prst="line">
            <a:avLst/>
          </a:prstGeom>
          <a:ln>
            <a:solidFill>
              <a:schemeClr val="tx2"/>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9" name="Connecteur droit 28"/>
          <p:cNvCxnSpPr/>
          <p:nvPr/>
        </p:nvCxnSpPr>
        <p:spPr bwMode="auto">
          <a:xfrm>
            <a:off x="8604448" y="3068960"/>
            <a:ext cx="72008" cy="0"/>
          </a:xfrm>
          <a:prstGeom prst="line">
            <a:avLst/>
          </a:prstGeom>
          <a:ln>
            <a:solidFill>
              <a:schemeClr val="tx2"/>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1" name="Ellipse 50"/>
          <p:cNvSpPr/>
          <p:nvPr/>
        </p:nvSpPr>
        <p:spPr bwMode="auto">
          <a:xfrm>
            <a:off x="5724128" y="2570013"/>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p:sp>
        <p:nvSpPr>
          <p:cNvPr id="52" name="Ellipse 51"/>
          <p:cNvSpPr/>
          <p:nvPr/>
        </p:nvSpPr>
        <p:spPr bwMode="auto">
          <a:xfrm>
            <a:off x="5724128" y="3140968"/>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p:sp>
        <p:nvSpPr>
          <p:cNvPr id="54" name="Ellipse 53"/>
          <p:cNvSpPr/>
          <p:nvPr/>
        </p:nvSpPr>
        <p:spPr bwMode="auto">
          <a:xfrm>
            <a:off x="6444208" y="1633909"/>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a:solidFill>
                  <a:srgbClr val="F47210"/>
                </a:solidFill>
              </a:rPr>
              <a:t>+</a:t>
            </a:r>
            <a:endParaRPr kumimoji="0" lang="fr-FR" sz="1800" b="1" i="0" u="none" strike="noStrike" cap="none" normalizeH="0" baseline="0" dirty="0" smtClean="0">
              <a:ln>
                <a:noFill/>
              </a:ln>
              <a:solidFill>
                <a:srgbClr val="F47210"/>
              </a:solidFill>
              <a:effectLst/>
            </a:endParaRPr>
          </a:p>
        </p:txBody>
      </p:sp>
      <p:sp>
        <p:nvSpPr>
          <p:cNvPr id="55" name="Ellipse 54"/>
          <p:cNvSpPr/>
          <p:nvPr/>
        </p:nvSpPr>
        <p:spPr bwMode="auto">
          <a:xfrm>
            <a:off x="5724128" y="1414925"/>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p:sp>
        <p:nvSpPr>
          <p:cNvPr id="56" name="Ellipse 55"/>
          <p:cNvSpPr/>
          <p:nvPr/>
        </p:nvSpPr>
        <p:spPr bwMode="auto">
          <a:xfrm>
            <a:off x="5724128" y="1993949"/>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p:sp>
        <p:nvSpPr>
          <p:cNvPr id="57" name="Ellipse 56"/>
          <p:cNvSpPr/>
          <p:nvPr/>
        </p:nvSpPr>
        <p:spPr bwMode="auto">
          <a:xfrm>
            <a:off x="6444208" y="1628800"/>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p:sp>
        <p:nvSpPr>
          <p:cNvPr id="58" name="Ellipse 57"/>
          <p:cNvSpPr/>
          <p:nvPr/>
        </p:nvSpPr>
        <p:spPr bwMode="auto">
          <a:xfrm>
            <a:off x="6444208" y="2786037"/>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mc:AlternateContent xmlns:mc="http://schemas.openxmlformats.org/markup-compatibility/2006">
        <mc:Choice xmlns:a14="http://schemas.microsoft.com/office/drawing/2010/main" xmlns="" Requires="a14">
          <p:sp>
            <p:nvSpPr>
              <p:cNvPr id="59" name="ZoneTexte 58"/>
              <p:cNvSpPr txBox="1"/>
              <p:nvPr/>
            </p:nvSpPr>
            <p:spPr>
              <a:xfrm flipH="1">
                <a:off x="7046561" y="1556792"/>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59" name="ZoneTexte 58"/>
              <p:cNvSpPr txBox="1">
                <a:spLocks noRot="1" noChangeAspect="1" noMove="1" noResize="1" noEditPoints="1" noAdjustHandles="1" noChangeArrowheads="1" noChangeShapeType="1" noTextEdit="1"/>
              </p:cNvSpPr>
              <p:nvPr/>
            </p:nvSpPr>
            <p:spPr>
              <a:xfrm flipH="1">
                <a:off x="7046561" y="1556792"/>
                <a:ext cx="45719" cy="276999"/>
              </a:xfrm>
              <a:prstGeom prst="rect">
                <a:avLst/>
              </a:prstGeom>
              <a:blipFill rotWithShape="0">
                <a:blip r:embed="rId3"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60" name="ZoneTexte 59"/>
              <p:cNvSpPr txBox="1"/>
              <p:nvPr/>
            </p:nvSpPr>
            <p:spPr>
              <a:xfrm flipH="1">
                <a:off x="7046561" y="2719953"/>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60" name="ZoneTexte 59"/>
              <p:cNvSpPr txBox="1">
                <a:spLocks noRot="1" noChangeAspect="1" noMove="1" noResize="1" noEditPoints="1" noAdjustHandles="1" noChangeArrowheads="1" noChangeShapeType="1" noTextEdit="1"/>
              </p:cNvSpPr>
              <p:nvPr/>
            </p:nvSpPr>
            <p:spPr>
              <a:xfrm flipH="1">
                <a:off x="7046561" y="2719953"/>
                <a:ext cx="45719" cy="276999"/>
              </a:xfrm>
              <a:prstGeom prst="rect">
                <a:avLst/>
              </a:prstGeom>
              <a:blipFill rotWithShape="0">
                <a:blip r:embed="rId3" cstate="print"/>
                <a:stretch>
                  <a:fillRect l="-42857" r="-385714"/>
                </a:stretch>
              </a:blipFill>
            </p:spPr>
            <p:txBody>
              <a:bodyPr/>
              <a:lstStyle/>
              <a:p>
                <a:r>
                  <a:rPr lang="fr-FR">
                    <a:noFill/>
                  </a:rPr>
                  <a:t> </a:t>
                </a:r>
              </a:p>
            </p:txBody>
          </p:sp>
        </mc:Fallback>
      </mc:AlternateContent>
      <p:sp>
        <p:nvSpPr>
          <p:cNvPr id="61" name="Rectangle 22"/>
          <p:cNvSpPr>
            <a:spLocks noChangeArrowheads="1"/>
          </p:cNvSpPr>
          <p:nvPr/>
        </p:nvSpPr>
        <p:spPr bwMode="gray">
          <a:xfrm>
            <a:off x="1112766" y="1264224"/>
            <a:ext cx="3213123" cy="369332"/>
          </a:xfrm>
          <a:prstGeom prst="rect">
            <a:avLst/>
          </a:prstGeom>
          <a:noFill/>
          <a:ln w="9525">
            <a:noFill/>
            <a:miter lim="800000"/>
            <a:headEnd/>
            <a:tailEnd/>
          </a:ln>
          <a:effectLst/>
        </p:spPr>
        <p:txBody>
          <a:bodyPr wrap="square">
            <a:spAutoFit/>
          </a:bodyPr>
          <a:lstStyle/>
          <a:p>
            <a:pPr eaLnBrk="1" hangingPunct="1">
              <a:spcBef>
                <a:spcPct val="50000"/>
              </a:spcBef>
              <a:buClr>
                <a:srgbClr val="1F3F5F"/>
              </a:buClr>
            </a:pPr>
            <a:r>
              <a:rPr lang="en-US" b="1" dirty="0">
                <a:solidFill>
                  <a:srgbClr val="FFCC99"/>
                </a:solidFill>
                <a:latin typeface="Calibri" panose="020F0502020204030204" pitchFamily="34" charset="0"/>
                <a:cs typeface="Calibri" panose="020F0502020204030204" pitchFamily="34" charset="0"/>
              </a:rPr>
              <a:t> </a:t>
            </a:r>
            <a:r>
              <a:rPr lang="fr-FR" b="1" dirty="0" smtClean="0">
                <a:solidFill>
                  <a:srgbClr val="FFCC99"/>
                </a:solidFill>
                <a:latin typeface="Times New Roman" panose="02020603050405020304" pitchFamily="18" charset="0"/>
                <a:cs typeface="Times New Roman" panose="02020603050405020304" pitchFamily="18" charset="0"/>
              </a:rPr>
              <a:t>Polarité positive</a:t>
            </a:r>
            <a:endParaRPr lang="en-US" b="1" dirty="0">
              <a:solidFill>
                <a:srgbClr val="FFCC99"/>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63" name="ZoneTexte 62"/>
              <p:cNvSpPr txBox="1"/>
              <p:nvPr/>
            </p:nvSpPr>
            <p:spPr>
              <a:xfrm flipH="1">
                <a:off x="5508104" y="1196752"/>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63" name="ZoneTexte 62"/>
              <p:cNvSpPr txBox="1">
                <a:spLocks noRot="1" noChangeAspect="1" noMove="1" noResize="1" noEditPoints="1" noAdjustHandles="1" noChangeArrowheads="1" noChangeShapeType="1" noTextEdit="1"/>
              </p:cNvSpPr>
              <p:nvPr/>
            </p:nvSpPr>
            <p:spPr>
              <a:xfrm flipH="1">
                <a:off x="5508104" y="1196752"/>
                <a:ext cx="45719" cy="276999"/>
              </a:xfrm>
              <a:prstGeom prst="rect">
                <a:avLst/>
              </a:prstGeom>
              <a:blipFill rotWithShape="0">
                <a:blip r:embed="rId4" cstate="print"/>
                <a:stretch>
                  <a:fillRect l="-42857" r="-385714"/>
                </a:stretch>
              </a:blipFill>
            </p:spPr>
            <p:txBody>
              <a:bodyPr/>
              <a:lstStyle/>
              <a:p>
                <a:r>
                  <a:rPr lang="fr-FR">
                    <a:noFill/>
                  </a:rPr>
                  <a:t> </a:t>
                </a:r>
              </a:p>
            </p:txBody>
          </p:sp>
        </mc:Fallback>
      </mc:AlternateContent>
      <p:sp>
        <p:nvSpPr>
          <p:cNvPr id="64" name="Ellipse 63"/>
          <p:cNvSpPr/>
          <p:nvPr/>
        </p:nvSpPr>
        <p:spPr bwMode="auto">
          <a:xfrm>
            <a:off x="5724128" y="1412776"/>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a:solidFill>
                  <a:srgbClr val="F47210"/>
                </a:solidFill>
              </a:rPr>
              <a:t>+</a:t>
            </a:r>
            <a:endParaRPr kumimoji="0" lang="fr-FR" sz="1800" b="1" i="0" u="none" strike="noStrike" cap="none" normalizeH="0" baseline="0" dirty="0" smtClean="0">
              <a:ln>
                <a:noFill/>
              </a:ln>
              <a:solidFill>
                <a:srgbClr val="F47210"/>
              </a:solidFill>
              <a:effectLst/>
            </a:endParaRPr>
          </a:p>
        </p:txBody>
      </p:sp>
      <p:sp>
        <p:nvSpPr>
          <p:cNvPr id="65" name="Ellipse 64"/>
          <p:cNvSpPr/>
          <p:nvPr/>
        </p:nvSpPr>
        <p:spPr bwMode="auto">
          <a:xfrm>
            <a:off x="6444208" y="2786037"/>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a:solidFill>
                  <a:srgbClr val="F47210"/>
                </a:solidFill>
              </a:rPr>
              <a:t>+</a:t>
            </a:r>
            <a:endParaRPr kumimoji="0" lang="fr-FR" sz="1800" b="1" i="0" u="none" strike="noStrike" cap="none" normalizeH="0" baseline="0" dirty="0" smtClean="0">
              <a:ln>
                <a:noFill/>
              </a:ln>
              <a:solidFill>
                <a:srgbClr val="F47210"/>
              </a:solidFill>
              <a:effectLst/>
            </a:endParaRPr>
          </a:p>
        </p:txBody>
      </p:sp>
      <mc:AlternateContent xmlns:mc="http://schemas.openxmlformats.org/markup-compatibility/2006">
        <mc:Choice xmlns:a14="http://schemas.microsoft.com/office/drawing/2010/main" xmlns="" Requires="a14">
          <p:sp>
            <p:nvSpPr>
              <p:cNvPr id="66" name="ZoneTexte 65"/>
              <p:cNvSpPr txBox="1"/>
              <p:nvPr/>
            </p:nvSpPr>
            <p:spPr>
              <a:xfrm flipH="1">
                <a:off x="6254473" y="1423809"/>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66" name="ZoneTexte 65"/>
              <p:cNvSpPr txBox="1">
                <a:spLocks noRot="1" noChangeAspect="1" noMove="1" noResize="1" noEditPoints="1" noAdjustHandles="1" noChangeArrowheads="1" noChangeShapeType="1" noTextEdit="1"/>
              </p:cNvSpPr>
              <p:nvPr/>
            </p:nvSpPr>
            <p:spPr>
              <a:xfrm flipH="1">
                <a:off x="6254473" y="1423809"/>
                <a:ext cx="45719" cy="276999"/>
              </a:xfrm>
              <a:prstGeom prst="rect">
                <a:avLst/>
              </a:prstGeom>
              <a:blipFill rotWithShape="0">
                <a:blip r:embed="rId5"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67" name="ZoneTexte 66"/>
              <p:cNvSpPr txBox="1"/>
              <p:nvPr/>
            </p:nvSpPr>
            <p:spPr>
              <a:xfrm flipH="1">
                <a:off x="6254473" y="1711841"/>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67" name="ZoneTexte 66"/>
              <p:cNvSpPr txBox="1">
                <a:spLocks noRot="1" noChangeAspect="1" noMove="1" noResize="1" noEditPoints="1" noAdjustHandles="1" noChangeArrowheads="1" noChangeShapeType="1" noTextEdit="1"/>
              </p:cNvSpPr>
              <p:nvPr/>
            </p:nvSpPr>
            <p:spPr>
              <a:xfrm flipH="1">
                <a:off x="6254473" y="1711841"/>
                <a:ext cx="45719" cy="276999"/>
              </a:xfrm>
              <a:prstGeom prst="rect">
                <a:avLst/>
              </a:prstGeom>
              <a:blipFill rotWithShape="0">
                <a:blip r:embed="rId5"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68" name="ZoneTexte 67"/>
              <p:cNvSpPr txBox="1"/>
              <p:nvPr/>
            </p:nvSpPr>
            <p:spPr>
              <a:xfrm flipH="1">
                <a:off x="6228184" y="2564904"/>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68" name="ZoneTexte 67"/>
              <p:cNvSpPr txBox="1">
                <a:spLocks noRot="1" noChangeAspect="1" noMove="1" noResize="1" noEditPoints="1" noAdjustHandles="1" noChangeArrowheads="1" noChangeShapeType="1" noTextEdit="1"/>
              </p:cNvSpPr>
              <p:nvPr/>
            </p:nvSpPr>
            <p:spPr>
              <a:xfrm flipH="1">
                <a:off x="6228184" y="2564904"/>
                <a:ext cx="45719" cy="276999"/>
              </a:xfrm>
              <a:prstGeom prst="rect">
                <a:avLst/>
              </a:prstGeom>
              <a:blipFill rotWithShape="0">
                <a:blip r:embed="rId6"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69" name="ZoneTexte 68"/>
              <p:cNvSpPr txBox="1"/>
              <p:nvPr/>
            </p:nvSpPr>
            <p:spPr>
              <a:xfrm flipH="1">
                <a:off x="6228184" y="2863969"/>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69" name="ZoneTexte 68"/>
              <p:cNvSpPr txBox="1">
                <a:spLocks noRot="1" noChangeAspect="1" noMove="1" noResize="1" noEditPoints="1" noAdjustHandles="1" noChangeArrowheads="1" noChangeShapeType="1" noTextEdit="1"/>
              </p:cNvSpPr>
              <p:nvPr/>
            </p:nvSpPr>
            <p:spPr>
              <a:xfrm flipH="1">
                <a:off x="6228184" y="2863969"/>
                <a:ext cx="45719" cy="276999"/>
              </a:xfrm>
              <a:prstGeom prst="rect">
                <a:avLst/>
              </a:prstGeom>
              <a:blipFill rotWithShape="0">
                <a:blip r:embed="rId6" cstate="print"/>
                <a:stretch>
                  <a:fillRect l="-42857" r="-385714"/>
                </a:stretch>
              </a:blipFill>
            </p:spPr>
            <p:txBody>
              <a:bodyPr/>
              <a:lstStyle/>
              <a:p>
                <a:r>
                  <a:rPr lang="fr-FR">
                    <a:noFill/>
                  </a:rPr>
                  <a:t> </a:t>
                </a:r>
              </a:p>
            </p:txBody>
          </p:sp>
        </mc:Fallback>
      </mc:AlternateContent>
      <p:sp>
        <p:nvSpPr>
          <p:cNvPr id="70" name="Ellipse 69"/>
          <p:cNvSpPr/>
          <p:nvPr/>
        </p:nvSpPr>
        <p:spPr bwMode="auto">
          <a:xfrm>
            <a:off x="5724128" y="1993949"/>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a:solidFill>
                  <a:srgbClr val="F47210"/>
                </a:solidFill>
              </a:rPr>
              <a:t>+</a:t>
            </a:r>
            <a:endParaRPr kumimoji="0" lang="fr-FR" sz="1800" b="1" i="0" u="none" strike="noStrike" cap="none" normalizeH="0" baseline="0" dirty="0" smtClean="0">
              <a:ln>
                <a:noFill/>
              </a:ln>
              <a:solidFill>
                <a:srgbClr val="F47210"/>
              </a:solidFill>
              <a:effectLst/>
            </a:endParaRPr>
          </a:p>
        </p:txBody>
      </p:sp>
      <p:sp>
        <p:nvSpPr>
          <p:cNvPr id="71" name="Ellipse 70"/>
          <p:cNvSpPr/>
          <p:nvPr/>
        </p:nvSpPr>
        <p:spPr bwMode="auto">
          <a:xfrm>
            <a:off x="5724128" y="2570013"/>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a:solidFill>
                  <a:srgbClr val="F47210"/>
                </a:solidFill>
              </a:rPr>
              <a:t>+</a:t>
            </a:r>
            <a:endParaRPr kumimoji="0" lang="fr-FR" sz="1800" b="1" i="0" u="none" strike="noStrike" cap="none" normalizeH="0" baseline="0" dirty="0" smtClean="0">
              <a:ln>
                <a:noFill/>
              </a:ln>
              <a:solidFill>
                <a:srgbClr val="F47210"/>
              </a:solidFill>
              <a:effectLst/>
            </a:endParaRPr>
          </a:p>
        </p:txBody>
      </p:sp>
      <p:sp>
        <p:nvSpPr>
          <p:cNvPr id="72" name="Ellipse 71"/>
          <p:cNvSpPr/>
          <p:nvPr/>
        </p:nvSpPr>
        <p:spPr bwMode="auto">
          <a:xfrm>
            <a:off x="5724128" y="3140968"/>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smtClean="0">
                <a:solidFill>
                  <a:srgbClr val="F47210"/>
                </a:solidFill>
              </a:rPr>
              <a:t>+</a:t>
            </a:r>
            <a:endParaRPr kumimoji="0" lang="fr-FR" sz="1800" b="1" i="0" u="none" strike="noStrike" cap="none" normalizeH="0" baseline="0" dirty="0" smtClean="0">
              <a:ln>
                <a:noFill/>
              </a:ln>
              <a:solidFill>
                <a:srgbClr val="F47210"/>
              </a:solidFill>
              <a:effectLst/>
            </a:endParaRPr>
          </a:p>
        </p:txBody>
      </p:sp>
      <mc:AlternateContent xmlns:mc="http://schemas.openxmlformats.org/markup-compatibility/2006">
        <mc:Choice xmlns:a14="http://schemas.microsoft.com/office/drawing/2010/main" xmlns="" Requires="a14">
          <p:sp>
            <p:nvSpPr>
              <p:cNvPr id="74" name="ZoneTexte 73"/>
              <p:cNvSpPr txBox="1"/>
              <p:nvPr/>
            </p:nvSpPr>
            <p:spPr>
              <a:xfrm flipH="1">
                <a:off x="5508104" y="1772816"/>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74" name="ZoneTexte 73"/>
              <p:cNvSpPr txBox="1">
                <a:spLocks noRot="1" noChangeAspect="1" noMove="1" noResize="1" noEditPoints="1" noAdjustHandles="1" noChangeArrowheads="1" noChangeShapeType="1" noTextEdit="1"/>
              </p:cNvSpPr>
              <p:nvPr/>
            </p:nvSpPr>
            <p:spPr>
              <a:xfrm flipH="1">
                <a:off x="5508104" y="1772816"/>
                <a:ext cx="45719" cy="276999"/>
              </a:xfrm>
              <a:prstGeom prst="rect">
                <a:avLst/>
              </a:prstGeom>
              <a:blipFill rotWithShape="0">
                <a:blip r:embed="rId6"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75" name="ZoneTexte 74"/>
              <p:cNvSpPr txBox="1"/>
              <p:nvPr/>
            </p:nvSpPr>
            <p:spPr>
              <a:xfrm flipH="1">
                <a:off x="5508104" y="1484784"/>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75" name="ZoneTexte 74"/>
              <p:cNvSpPr txBox="1">
                <a:spLocks noRot="1" noChangeAspect="1" noMove="1" noResize="1" noEditPoints="1" noAdjustHandles="1" noChangeArrowheads="1" noChangeShapeType="1" noTextEdit="1"/>
              </p:cNvSpPr>
              <p:nvPr/>
            </p:nvSpPr>
            <p:spPr>
              <a:xfrm flipH="1">
                <a:off x="5508104" y="1484784"/>
                <a:ext cx="45719" cy="276999"/>
              </a:xfrm>
              <a:prstGeom prst="rect">
                <a:avLst/>
              </a:prstGeom>
              <a:blipFill rotWithShape="0">
                <a:blip r:embed="rId6"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76" name="ZoneTexte 75"/>
              <p:cNvSpPr txBox="1"/>
              <p:nvPr/>
            </p:nvSpPr>
            <p:spPr>
              <a:xfrm flipH="1">
                <a:off x="5508104" y="3224009"/>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76" name="ZoneTexte 75"/>
              <p:cNvSpPr txBox="1">
                <a:spLocks noRot="1" noChangeAspect="1" noMove="1" noResize="1" noEditPoints="1" noAdjustHandles="1" noChangeArrowheads="1" noChangeShapeType="1" noTextEdit="1"/>
              </p:cNvSpPr>
              <p:nvPr/>
            </p:nvSpPr>
            <p:spPr>
              <a:xfrm flipH="1">
                <a:off x="5508104" y="3224009"/>
                <a:ext cx="45719" cy="276999"/>
              </a:xfrm>
              <a:prstGeom prst="rect">
                <a:avLst/>
              </a:prstGeom>
              <a:blipFill rotWithShape="0">
                <a:blip r:embed="rId6"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77" name="ZoneTexte 76"/>
              <p:cNvSpPr txBox="1"/>
              <p:nvPr/>
            </p:nvSpPr>
            <p:spPr>
              <a:xfrm flipH="1">
                <a:off x="5508104" y="2935977"/>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77" name="ZoneTexte 76"/>
              <p:cNvSpPr txBox="1">
                <a:spLocks noRot="1" noChangeAspect="1" noMove="1" noResize="1" noEditPoints="1" noAdjustHandles="1" noChangeArrowheads="1" noChangeShapeType="1" noTextEdit="1"/>
              </p:cNvSpPr>
              <p:nvPr/>
            </p:nvSpPr>
            <p:spPr>
              <a:xfrm flipH="1">
                <a:off x="5508104" y="2935977"/>
                <a:ext cx="45719" cy="276999"/>
              </a:xfrm>
              <a:prstGeom prst="rect">
                <a:avLst/>
              </a:prstGeom>
              <a:blipFill rotWithShape="0">
                <a:blip r:embed="rId6"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78" name="ZoneTexte 77"/>
              <p:cNvSpPr txBox="1"/>
              <p:nvPr/>
            </p:nvSpPr>
            <p:spPr>
              <a:xfrm flipH="1">
                <a:off x="5508104" y="2647945"/>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78" name="ZoneTexte 77"/>
              <p:cNvSpPr txBox="1">
                <a:spLocks noRot="1" noChangeAspect="1" noMove="1" noResize="1" noEditPoints="1" noAdjustHandles="1" noChangeArrowheads="1" noChangeShapeType="1" noTextEdit="1"/>
              </p:cNvSpPr>
              <p:nvPr/>
            </p:nvSpPr>
            <p:spPr>
              <a:xfrm flipH="1">
                <a:off x="5508104" y="2647945"/>
                <a:ext cx="45719" cy="276999"/>
              </a:xfrm>
              <a:prstGeom prst="rect">
                <a:avLst/>
              </a:prstGeom>
              <a:blipFill rotWithShape="0">
                <a:blip r:embed="rId4"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79" name="ZoneTexte 78"/>
              <p:cNvSpPr txBox="1"/>
              <p:nvPr/>
            </p:nvSpPr>
            <p:spPr>
              <a:xfrm flipH="1">
                <a:off x="5508104" y="2348880"/>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79" name="ZoneTexte 78"/>
              <p:cNvSpPr txBox="1">
                <a:spLocks noRot="1" noChangeAspect="1" noMove="1" noResize="1" noEditPoints="1" noAdjustHandles="1" noChangeArrowheads="1" noChangeShapeType="1" noTextEdit="1"/>
              </p:cNvSpPr>
              <p:nvPr/>
            </p:nvSpPr>
            <p:spPr>
              <a:xfrm flipH="1">
                <a:off x="5508104" y="2348880"/>
                <a:ext cx="45719" cy="276999"/>
              </a:xfrm>
              <a:prstGeom prst="rect">
                <a:avLst/>
              </a:prstGeom>
              <a:blipFill rotWithShape="0">
                <a:blip r:embed="rId4"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80" name="ZoneTexte 79"/>
              <p:cNvSpPr txBox="1"/>
              <p:nvPr/>
            </p:nvSpPr>
            <p:spPr>
              <a:xfrm flipH="1">
                <a:off x="5508104" y="2060848"/>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80" name="ZoneTexte 79"/>
              <p:cNvSpPr txBox="1">
                <a:spLocks noRot="1" noChangeAspect="1" noMove="1" noResize="1" noEditPoints="1" noAdjustHandles="1" noChangeArrowheads="1" noChangeShapeType="1" noTextEdit="1"/>
              </p:cNvSpPr>
              <p:nvPr/>
            </p:nvSpPr>
            <p:spPr>
              <a:xfrm flipH="1">
                <a:off x="5508104" y="2060848"/>
                <a:ext cx="45719" cy="276999"/>
              </a:xfrm>
              <a:prstGeom prst="rect">
                <a:avLst/>
              </a:prstGeom>
              <a:blipFill rotWithShape="0">
                <a:blip r:embed="rId4"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91" name="ZoneTexte 90"/>
              <p:cNvSpPr txBox="1"/>
              <p:nvPr/>
            </p:nvSpPr>
            <p:spPr>
              <a:xfrm flipH="1">
                <a:off x="7694633" y="2924944"/>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solidFill>
                                <a:schemeClr val="tx1"/>
                              </a:solidFill>
                              <a:latin typeface="Cambria Math" panose="02040503050406030204" pitchFamily="18" charset="0"/>
                            </a:rPr>
                          </m:ctrlPr>
                        </m:sSupPr>
                        <m:e>
                          <m:r>
                            <a:rPr lang="fr-FR" sz="1200" b="0" i="1" smtClean="0">
                              <a:solidFill>
                                <a:schemeClr val="tx1"/>
                              </a:solidFill>
                              <a:latin typeface="Cambria Math" panose="02040503050406030204" pitchFamily="18" charset="0"/>
                            </a:rPr>
                            <m:t>𝑒</m:t>
                          </m:r>
                        </m:e>
                        <m:sup>
                          <m:r>
                            <a:rPr lang="fr-FR" sz="1200" b="0" i="1" smtClean="0">
                              <a:solidFill>
                                <a:schemeClr val="tx1"/>
                              </a:solidFill>
                              <a:latin typeface="Cambria Math" panose="02040503050406030204" pitchFamily="18" charset="0"/>
                            </a:rPr>
                            <m:t>−</m:t>
                          </m:r>
                        </m:sup>
                      </m:sSup>
                    </m:oMath>
                  </m:oMathPara>
                </a14:m>
                <a:endParaRPr lang="fr-FR" sz="1200" dirty="0"/>
              </a:p>
            </p:txBody>
          </p:sp>
        </mc:Choice>
        <mc:Fallback>
          <p:sp>
            <p:nvSpPr>
              <p:cNvPr id="91" name="ZoneTexte 90"/>
              <p:cNvSpPr txBox="1">
                <a:spLocks noRot="1" noChangeAspect="1" noMove="1" noResize="1" noEditPoints="1" noAdjustHandles="1" noChangeArrowheads="1" noChangeShapeType="1" noTextEdit="1"/>
              </p:cNvSpPr>
              <p:nvPr/>
            </p:nvSpPr>
            <p:spPr>
              <a:xfrm flipH="1">
                <a:off x="7694633" y="2924944"/>
                <a:ext cx="45719" cy="276999"/>
              </a:xfrm>
              <a:prstGeom prst="rect">
                <a:avLst/>
              </a:prstGeom>
              <a:blipFill rotWithShape="0">
                <a:blip r:embed="rId5" cstate="print"/>
                <a:stretch>
                  <a:fillRect l="-37500" r="-32500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92" name="ZoneTexte 91"/>
              <p:cNvSpPr txBox="1"/>
              <p:nvPr/>
            </p:nvSpPr>
            <p:spPr>
              <a:xfrm flipH="1">
                <a:off x="7694633" y="2575937"/>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solidFill>
                                <a:schemeClr val="tx1"/>
                              </a:solidFill>
                              <a:latin typeface="Cambria Math" panose="02040503050406030204" pitchFamily="18" charset="0"/>
                            </a:rPr>
                          </m:ctrlPr>
                        </m:sSupPr>
                        <m:e>
                          <m:r>
                            <a:rPr lang="fr-FR" sz="1200" b="0" i="1" smtClean="0">
                              <a:solidFill>
                                <a:schemeClr val="tx1"/>
                              </a:solidFill>
                              <a:latin typeface="Cambria Math" panose="02040503050406030204" pitchFamily="18" charset="0"/>
                            </a:rPr>
                            <m:t>𝑒</m:t>
                          </m:r>
                        </m:e>
                        <m:sup>
                          <m:r>
                            <a:rPr lang="fr-FR" sz="1200" b="0" i="1" smtClean="0">
                              <a:solidFill>
                                <a:schemeClr val="tx1"/>
                              </a:solidFill>
                              <a:latin typeface="Cambria Math" panose="02040503050406030204" pitchFamily="18" charset="0"/>
                            </a:rPr>
                            <m:t>−</m:t>
                          </m:r>
                        </m:sup>
                      </m:sSup>
                    </m:oMath>
                  </m:oMathPara>
                </a14:m>
                <a:endParaRPr lang="fr-FR" sz="1200" dirty="0"/>
              </a:p>
            </p:txBody>
          </p:sp>
        </mc:Choice>
        <mc:Fallback>
          <p:sp>
            <p:nvSpPr>
              <p:cNvPr id="92" name="ZoneTexte 91"/>
              <p:cNvSpPr txBox="1">
                <a:spLocks noRot="1" noChangeAspect="1" noMove="1" noResize="1" noEditPoints="1" noAdjustHandles="1" noChangeArrowheads="1" noChangeShapeType="1" noTextEdit="1"/>
              </p:cNvSpPr>
              <p:nvPr/>
            </p:nvSpPr>
            <p:spPr>
              <a:xfrm flipH="1">
                <a:off x="7694633" y="2575937"/>
                <a:ext cx="45719" cy="276999"/>
              </a:xfrm>
              <a:prstGeom prst="rect">
                <a:avLst/>
              </a:prstGeom>
              <a:blipFill rotWithShape="0">
                <a:blip r:embed="rId5" cstate="print"/>
                <a:stretch>
                  <a:fillRect l="-37500" r="-32500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93" name="ZoneTexte 92"/>
              <p:cNvSpPr txBox="1"/>
              <p:nvPr/>
            </p:nvSpPr>
            <p:spPr>
              <a:xfrm flipH="1">
                <a:off x="7694633" y="2071881"/>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solidFill>
                                <a:schemeClr val="tx1"/>
                              </a:solidFill>
                              <a:latin typeface="Cambria Math" panose="02040503050406030204" pitchFamily="18" charset="0"/>
                            </a:rPr>
                          </m:ctrlPr>
                        </m:sSupPr>
                        <m:e>
                          <m:r>
                            <a:rPr lang="fr-FR" sz="1200" b="0" i="1" smtClean="0">
                              <a:solidFill>
                                <a:schemeClr val="tx1"/>
                              </a:solidFill>
                              <a:latin typeface="Cambria Math" panose="02040503050406030204" pitchFamily="18" charset="0"/>
                            </a:rPr>
                            <m:t>𝑒</m:t>
                          </m:r>
                        </m:e>
                        <m:sup>
                          <m:r>
                            <a:rPr lang="fr-FR" sz="1200" b="0" i="1" smtClean="0">
                              <a:solidFill>
                                <a:schemeClr val="tx1"/>
                              </a:solidFill>
                              <a:latin typeface="Cambria Math" panose="02040503050406030204" pitchFamily="18" charset="0"/>
                            </a:rPr>
                            <m:t>−</m:t>
                          </m:r>
                        </m:sup>
                      </m:sSup>
                    </m:oMath>
                  </m:oMathPara>
                </a14:m>
                <a:endParaRPr lang="fr-FR" sz="1200" dirty="0"/>
              </a:p>
            </p:txBody>
          </p:sp>
        </mc:Choice>
        <mc:Fallback>
          <p:sp>
            <p:nvSpPr>
              <p:cNvPr id="93" name="ZoneTexte 92"/>
              <p:cNvSpPr txBox="1">
                <a:spLocks noRot="1" noChangeAspect="1" noMove="1" noResize="1" noEditPoints="1" noAdjustHandles="1" noChangeArrowheads="1" noChangeShapeType="1" noTextEdit="1"/>
              </p:cNvSpPr>
              <p:nvPr/>
            </p:nvSpPr>
            <p:spPr>
              <a:xfrm flipH="1">
                <a:off x="7694633" y="2071881"/>
                <a:ext cx="45719" cy="276999"/>
              </a:xfrm>
              <a:prstGeom prst="rect">
                <a:avLst/>
              </a:prstGeom>
              <a:blipFill rotWithShape="0">
                <a:blip r:embed="rId5" cstate="print"/>
                <a:stretch>
                  <a:fillRect l="-37500" r="-32500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94" name="ZoneTexte 93"/>
              <p:cNvSpPr txBox="1"/>
              <p:nvPr/>
            </p:nvSpPr>
            <p:spPr>
              <a:xfrm flipH="1">
                <a:off x="7694633" y="2348880"/>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solidFill>
                                <a:schemeClr val="tx1"/>
                              </a:solidFill>
                              <a:latin typeface="Cambria Math" panose="02040503050406030204" pitchFamily="18" charset="0"/>
                            </a:rPr>
                          </m:ctrlPr>
                        </m:sSupPr>
                        <m:e>
                          <m:r>
                            <a:rPr lang="fr-FR" sz="1200" b="0" i="1" smtClean="0">
                              <a:solidFill>
                                <a:schemeClr val="tx1"/>
                              </a:solidFill>
                              <a:latin typeface="Cambria Math" panose="02040503050406030204" pitchFamily="18" charset="0"/>
                            </a:rPr>
                            <m:t>𝑒</m:t>
                          </m:r>
                        </m:e>
                        <m:sup>
                          <m:r>
                            <a:rPr lang="fr-FR" sz="1200" b="0" i="1" smtClean="0">
                              <a:solidFill>
                                <a:schemeClr val="tx1"/>
                              </a:solidFill>
                              <a:latin typeface="Cambria Math" panose="02040503050406030204" pitchFamily="18" charset="0"/>
                            </a:rPr>
                            <m:t>−</m:t>
                          </m:r>
                        </m:sup>
                      </m:sSup>
                    </m:oMath>
                  </m:oMathPara>
                </a14:m>
                <a:endParaRPr lang="fr-FR" sz="1200" dirty="0"/>
              </a:p>
            </p:txBody>
          </p:sp>
        </mc:Choice>
        <mc:Fallback>
          <p:sp>
            <p:nvSpPr>
              <p:cNvPr id="94" name="ZoneTexte 93"/>
              <p:cNvSpPr txBox="1">
                <a:spLocks noRot="1" noChangeAspect="1" noMove="1" noResize="1" noEditPoints="1" noAdjustHandles="1" noChangeArrowheads="1" noChangeShapeType="1" noTextEdit="1"/>
              </p:cNvSpPr>
              <p:nvPr/>
            </p:nvSpPr>
            <p:spPr>
              <a:xfrm flipH="1">
                <a:off x="7694633" y="2348880"/>
                <a:ext cx="45719" cy="276999"/>
              </a:xfrm>
              <a:prstGeom prst="rect">
                <a:avLst/>
              </a:prstGeom>
              <a:blipFill rotWithShape="0">
                <a:blip r:embed="rId3" cstate="print"/>
                <a:stretch>
                  <a:fillRect l="-37500" r="-32500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95" name="ZoneTexte 94"/>
              <p:cNvSpPr txBox="1"/>
              <p:nvPr/>
            </p:nvSpPr>
            <p:spPr>
              <a:xfrm flipH="1">
                <a:off x="7694633" y="1711841"/>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solidFill>
                                <a:schemeClr val="tx1"/>
                              </a:solidFill>
                              <a:latin typeface="Cambria Math" panose="02040503050406030204" pitchFamily="18" charset="0"/>
                            </a:rPr>
                          </m:ctrlPr>
                        </m:sSupPr>
                        <m:e>
                          <m:r>
                            <a:rPr lang="fr-FR" sz="1200" b="0" i="1" smtClean="0">
                              <a:solidFill>
                                <a:schemeClr val="tx1"/>
                              </a:solidFill>
                              <a:latin typeface="Cambria Math" panose="02040503050406030204" pitchFamily="18" charset="0"/>
                            </a:rPr>
                            <m:t>𝑒</m:t>
                          </m:r>
                        </m:e>
                        <m:sup>
                          <m:r>
                            <a:rPr lang="fr-FR" sz="1200" b="0" i="1" smtClean="0">
                              <a:solidFill>
                                <a:schemeClr val="tx1"/>
                              </a:solidFill>
                              <a:latin typeface="Cambria Math" panose="02040503050406030204" pitchFamily="18" charset="0"/>
                            </a:rPr>
                            <m:t>−</m:t>
                          </m:r>
                        </m:sup>
                      </m:sSup>
                    </m:oMath>
                  </m:oMathPara>
                </a14:m>
                <a:endParaRPr lang="fr-FR" sz="1200" dirty="0"/>
              </a:p>
            </p:txBody>
          </p:sp>
        </mc:Choice>
        <mc:Fallback>
          <p:sp>
            <p:nvSpPr>
              <p:cNvPr id="95" name="ZoneTexte 94"/>
              <p:cNvSpPr txBox="1">
                <a:spLocks noRot="1" noChangeAspect="1" noMove="1" noResize="1" noEditPoints="1" noAdjustHandles="1" noChangeArrowheads="1" noChangeShapeType="1" noTextEdit="1"/>
              </p:cNvSpPr>
              <p:nvPr/>
            </p:nvSpPr>
            <p:spPr>
              <a:xfrm flipH="1">
                <a:off x="7694633" y="1711841"/>
                <a:ext cx="45719" cy="276999"/>
              </a:xfrm>
              <a:prstGeom prst="rect">
                <a:avLst/>
              </a:prstGeom>
              <a:blipFill rotWithShape="0">
                <a:blip r:embed="rId5" cstate="print"/>
                <a:stretch>
                  <a:fillRect l="-37500" r="-325000"/>
                </a:stretch>
              </a:blipFill>
            </p:spPr>
            <p:txBody>
              <a:bodyPr/>
              <a:lstStyle/>
              <a:p>
                <a:r>
                  <a:rPr lang="fr-FR">
                    <a:noFill/>
                  </a:rPr>
                  <a:t> </a:t>
                </a:r>
              </a:p>
            </p:txBody>
          </p:sp>
        </mc:Fallback>
      </mc:AlternateContent>
      <p:sp>
        <p:nvSpPr>
          <p:cNvPr id="43" name="Organigramme : Connecteur 42"/>
          <p:cNvSpPr/>
          <p:nvPr/>
        </p:nvSpPr>
        <p:spPr bwMode="auto">
          <a:xfrm>
            <a:off x="323528" y="4653136"/>
            <a:ext cx="424157" cy="432048"/>
          </a:xfrm>
          <a:prstGeom prst="flowChartConnector">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dirty="0"/>
              <a:t>─</a:t>
            </a:r>
            <a:endParaRPr kumimoji="0" lang="fr-FR" sz="1800" b="0" i="0" u="none" strike="noStrike" cap="none" normalizeH="0" baseline="0" dirty="0" smtClean="0">
              <a:ln>
                <a:noFill/>
              </a:ln>
              <a:solidFill>
                <a:schemeClr val="tx1"/>
              </a:solidFill>
              <a:effectLst/>
              <a:latin typeface="Garamond" pitchFamily="18" charset="0"/>
            </a:endParaRPr>
          </a:p>
        </p:txBody>
      </p:sp>
      <p:cxnSp>
        <p:nvCxnSpPr>
          <p:cNvPr id="44" name="Connecteur droit 43"/>
          <p:cNvCxnSpPr/>
          <p:nvPr/>
        </p:nvCxnSpPr>
        <p:spPr bwMode="auto">
          <a:xfrm>
            <a:off x="4287165" y="4867423"/>
            <a:ext cx="636984" cy="2"/>
          </a:xfrm>
          <a:prstGeom prst="line">
            <a:avLst/>
          </a:prstGeom>
          <a:ln>
            <a:solidFill>
              <a:schemeClr val="tx2"/>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5" name="Connecteur droit 44"/>
          <p:cNvCxnSpPr/>
          <p:nvPr/>
        </p:nvCxnSpPr>
        <p:spPr bwMode="auto">
          <a:xfrm>
            <a:off x="4924149" y="4869160"/>
            <a:ext cx="0" cy="504056"/>
          </a:xfrm>
          <a:prstGeom prst="line">
            <a:avLst/>
          </a:prstGeom>
          <a:ln>
            <a:solidFill>
              <a:schemeClr val="tx2"/>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6" name="Connecteur droit 45"/>
          <p:cNvCxnSpPr/>
          <p:nvPr/>
        </p:nvCxnSpPr>
        <p:spPr bwMode="auto">
          <a:xfrm>
            <a:off x="4708125" y="5445224"/>
            <a:ext cx="360040" cy="0"/>
          </a:xfrm>
          <a:prstGeom prst="line">
            <a:avLst/>
          </a:prstGeom>
          <a:ln>
            <a:solidFill>
              <a:schemeClr val="tx2"/>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7" name="Connecteur droit 46"/>
          <p:cNvCxnSpPr/>
          <p:nvPr/>
        </p:nvCxnSpPr>
        <p:spPr bwMode="auto">
          <a:xfrm>
            <a:off x="4852141" y="5517232"/>
            <a:ext cx="72008" cy="0"/>
          </a:xfrm>
          <a:prstGeom prst="line">
            <a:avLst/>
          </a:prstGeom>
          <a:ln>
            <a:solidFill>
              <a:schemeClr val="tx2"/>
            </a:solidFill>
            <a:headEnd type="none" w="med" len="med"/>
            <a:tailEnd type="none"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xmlns="" Requires="a14">
          <p:sp>
            <p:nvSpPr>
              <p:cNvPr id="98" name="ZoneTexte 97"/>
              <p:cNvSpPr txBox="1"/>
              <p:nvPr/>
            </p:nvSpPr>
            <p:spPr>
              <a:xfrm flipH="1">
                <a:off x="1187624" y="4448145"/>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98" name="ZoneTexte 97"/>
              <p:cNvSpPr txBox="1">
                <a:spLocks noRot="1" noChangeAspect="1" noMove="1" noResize="1" noEditPoints="1" noAdjustHandles="1" noChangeArrowheads="1" noChangeShapeType="1" noTextEdit="1"/>
              </p:cNvSpPr>
              <p:nvPr/>
            </p:nvSpPr>
            <p:spPr>
              <a:xfrm flipH="1">
                <a:off x="1187624" y="4448145"/>
                <a:ext cx="45719" cy="276999"/>
              </a:xfrm>
              <a:prstGeom prst="rect">
                <a:avLst/>
              </a:prstGeom>
              <a:blipFill rotWithShape="0">
                <a:blip r:embed="rId5" cstate="print"/>
                <a:stretch>
                  <a:fillRect l="-42857" r="-385714"/>
                </a:stretch>
              </a:blipFill>
            </p:spPr>
            <p:txBody>
              <a:bodyPr/>
              <a:lstStyle/>
              <a:p>
                <a:r>
                  <a:rPr lang="fr-FR">
                    <a:noFill/>
                  </a:rPr>
                  <a:t> </a:t>
                </a:r>
              </a:p>
            </p:txBody>
          </p:sp>
        </mc:Fallback>
      </mc:AlternateContent>
      <p:sp>
        <p:nvSpPr>
          <p:cNvPr id="108" name="Rectangle 107"/>
          <p:cNvSpPr/>
          <p:nvPr/>
        </p:nvSpPr>
        <p:spPr bwMode="auto">
          <a:xfrm rot="5400000" flipV="1">
            <a:off x="3207566" y="4872878"/>
            <a:ext cx="2107084" cy="4571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cxnSp>
        <p:nvCxnSpPr>
          <p:cNvPr id="109" name="Connecteur droit 108"/>
          <p:cNvCxnSpPr/>
          <p:nvPr/>
        </p:nvCxnSpPr>
        <p:spPr bwMode="auto">
          <a:xfrm>
            <a:off x="4644008" y="5373216"/>
            <a:ext cx="504056" cy="0"/>
          </a:xfrm>
          <a:prstGeom prst="line">
            <a:avLst/>
          </a:prstGeom>
          <a:ln>
            <a:solidFill>
              <a:schemeClr val="tx2"/>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0" name="Ellipse 109"/>
          <p:cNvSpPr/>
          <p:nvPr/>
        </p:nvSpPr>
        <p:spPr bwMode="auto">
          <a:xfrm>
            <a:off x="1763688" y="5090293"/>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smtClean="0">
                <a:solidFill>
                  <a:srgbClr val="F47210"/>
                </a:solidFill>
              </a:rPr>
              <a:t>+</a:t>
            </a:r>
            <a:endParaRPr kumimoji="0" lang="fr-FR" sz="1800" b="1" i="0" u="none" strike="noStrike" cap="none" normalizeH="0" baseline="0" dirty="0" smtClean="0">
              <a:ln>
                <a:noFill/>
              </a:ln>
              <a:solidFill>
                <a:srgbClr val="F47210"/>
              </a:solidFill>
              <a:effectLst/>
            </a:endParaRPr>
          </a:p>
        </p:txBody>
      </p:sp>
      <p:sp>
        <p:nvSpPr>
          <p:cNvPr id="111" name="Ellipse 110"/>
          <p:cNvSpPr/>
          <p:nvPr/>
        </p:nvSpPr>
        <p:spPr bwMode="auto">
          <a:xfrm>
            <a:off x="1763688" y="4509120"/>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smtClean="0">
                <a:solidFill>
                  <a:srgbClr val="F47210"/>
                </a:solidFill>
              </a:rPr>
              <a:t>+</a:t>
            </a:r>
            <a:endParaRPr kumimoji="0" lang="fr-FR" sz="1800" b="1" i="0" u="none" strike="noStrike" cap="none" normalizeH="0" baseline="0" dirty="0" smtClean="0">
              <a:ln>
                <a:noFill/>
              </a:ln>
              <a:solidFill>
                <a:srgbClr val="F47210"/>
              </a:solidFill>
              <a:effectLst/>
            </a:endParaRPr>
          </a:p>
        </p:txBody>
      </p:sp>
      <p:sp>
        <p:nvSpPr>
          <p:cNvPr id="113" name="Ellipse 112"/>
          <p:cNvSpPr/>
          <p:nvPr/>
        </p:nvSpPr>
        <p:spPr bwMode="auto">
          <a:xfrm>
            <a:off x="2699792" y="4226197"/>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a:solidFill>
                  <a:srgbClr val="F47210"/>
                </a:solidFill>
              </a:rPr>
              <a:t>-</a:t>
            </a:r>
            <a:endParaRPr kumimoji="0" lang="fr-FR" sz="1800" b="1" i="0" u="none" strike="noStrike" cap="none" normalizeH="0" baseline="0" dirty="0" smtClean="0">
              <a:ln>
                <a:noFill/>
              </a:ln>
              <a:solidFill>
                <a:srgbClr val="F47210"/>
              </a:solidFill>
              <a:effectLst/>
            </a:endParaRPr>
          </a:p>
        </p:txBody>
      </p:sp>
      <p:sp>
        <p:nvSpPr>
          <p:cNvPr id="114" name="Ellipse 113"/>
          <p:cNvSpPr/>
          <p:nvPr/>
        </p:nvSpPr>
        <p:spPr bwMode="auto">
          <a:xfrm>
            <a:off x="2699792" y="5373216"/>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a:solidFill>
                  <a:srgbClr val="F47210"/>
                </a:solidFill>
              </a:rPr>
              <a:t>-</a:t>
            </a:r>
            <a:endParaRPr kumimoji="0" lang="fr-FR" sz="1800" b="1" i="0" u="none" strike="noStrike" cap="none" normalizeH="0" baseline="0" dirty="0" smtClean="0">
              <a:ln>
                <a:noFill/>
              </a:ln>
              <a:solidFill>
                <a:srgbClr val="F47210"/>
              </a:solidFill>
              <a:effectLst/>
            </a:endParaRPr>
          </a:p>
        </p:txBody>
      </p:sp>
      <p:sp>
        <p:nvSpPr>
          <p:cNvPr id="116" name="Ellipse 115"/>
          <p:cNvSpPr/>
          <p:nvPr/>
        </p:nvSpPr>
        <p:spPr bwMode="auto">
          <a:xfrm>
            <a:off x="1763688" y="4509120"/>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p:sp>
        <p:nvSpPr>
          <p:cNvPr id="117" name="Ellipse 116"/>
          <p:cNvSpPr/>
          <p:nvPr/>
        </p:nvSpPr>
        <p:spPr bwMode="auto">
          <a:xfrm>
            <a:off x="1763688" y="5090293"/>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p:sp>
        <p:nvSpPr>
          <p:cNvPr id="118" name="Ellipse 117"/>
          <p:cNvSpPr/>
          <p:nvPr/>
        </p:nvSpPr>
        <p:spPr bwMode="auto">
          <a:xfrm>
            <a:off x="2627784" y="4226197"/>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p:sp>
        <p:nvSpPr>
          <p:cNvPr id="119" name="Ellipse 118"/>
          <p:cNvSpPr/>
          <p:nvPr/>
        </p:nvSpPr>
        <p:spPr bwMode="auto">
          <a:xfrm>
            <a:off x="2627784" y="4653136"/>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p:sp>
        <p:nvSpPr>
          <p:cNvPr id="120" name="Ellipse 119"/>
          <p:cNvSpPr/>
          <p:nvPr/>
        </p:nvSpPr>
        <p:spPr bwMode="auto">
          <a:xfrm>
            <a:off x="2627784" y="4941168"/>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mc:AlternateContent xmlns:mc="http://schemas.openxmlformats.org/markup-compatibility/2006">
        <mc:Choice xmlns:a14="http://schemas.microsoft.com/office/drawing/2010/main" xmlns="" Requires="a14">
          <p:sp>
            <p:nvSpPr>
              <p:cNvPr id="121" name="ZoneTexte 120"/>
              <p:cNvSpPr txBox="1"/>
              <p:nvPr/>
            </p:nvSpPr>
            <p:spPr>
              <a:xfrm flipH="1">
                <a:off x="1187624" y="5024209"/>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121" name="ZoneTexte 120"/>
              <p:cNvSpPr txBox="1">
                <a:spLocks noRot="1" noChangeAspect="1" noMove="1" noResize="1" noEditPoints="1" noAdjustHandles="1" noChangeArrowheads="1" noChangeShapeType="1" noTextEdit="1"/>
              </p:cNvSpPr>
              <p:nvPr/>
            </p:nvSpPr>
            <p:spPr>
              <a:xfrm flipH="1">
                <a:off x="1187624" y="5024209"/>
                <a:ext cx="45719" cy="276999"/>
              </a:xfrm>
              <a:prstGeom prst="rect">
                <a:avLst/>
              </a:prstGeom>
              <a:blipFill rotWithShape="0">
                <a:blip r:embed="rId3" cstate="print"/>
                <a:stretch>
                  <a:fillRect l="-42857" r="-385714"/>
                </a:stretch>
              </a:blipFill>
            </p:spPr>
            <p:txBody>
              <a:bodyPr/>
              <a:lstStyle/>
              <a:p>
                <a:r>
                  <a:rPr lang="fr-FR">
                    <a:noFill/>
                  </a:rPr>
                  <a:t> </a:t>
                </a:r>
              </a:p>
            </p:txBody>
          </p:sp>
        </mc:Fallback>
      </mc:AlternateContent>
      <p:sp>
        <p:nvSpPr>
          <p:cNvPr id="123" name="Rectangle 22"/>
          <p:cNvSpPr>
            <a:spLocks noChangeArrowheads="1"/>
          </p:cNvSpPr>
          <p:nvPr/>
        </p:nvSpPr>
        <p:spPr bwMode="gray">
          <a:xfrm>
            <a:off x="6687469" y="4427820"/>
            <a:ext cx="3213123" cy="369332"/>
          </a:xfrm>
          <a:prstGeom prst="rect">
            <a:avLst/>
          </a:prstGeom>
          <a:noFill/>
          <a:ln w="9525">
            <a:noFill/>
            <a:miter lim="800000"/>
            <a:headEnd/>
            <a:tailEnd/>
          </a:ln>
          <a:effectLst/>
        </p:spPr>
        <p:txBody>
          <a:bodyPr wrap="square">
            <a:spAutoFit/>
          </a:bodyPr>
          <a:lstStyle/>
          <a:p>
            <a:pPr eaLnBrk="1" hangingPunct="1">
              <a:spcBef>
                <a:spcPct val="50000"/>
              </a:spcBef>
              <a:buClr>
                <a:srgbClr val="1F3F5F"/>
              </a:buClr>
            </a:pPr>
            <a:r>
              <a:rPr lang="en-US" b="1" dirty="0">
                <a:solidFill>
                  <a:srgbClr val="FFCC99"/>
                </a:solidFill>
                <a:latin typeface="Calibri" panose="020F0502020204030204" pitchFamily="34" charset="0"/>
                <a:cs typeface="Calibri" panose="020F0502020204030204" pitchFamily="34" charset="0"/>
              </a:rPr>
              <a:t> </a:t>
            </a:r>
            <a:r>
              <a:rPr lang="fr-FR" b="1" dirty="0" smtClean="0">
                <a:solidFill>
                  <a:srgbClr val="FFCC99"/>
                </a:solidFill>
                <a:latin typeface="Times New Roman" panose="02020603050405020304" pitchFamily="18" charset="0"/>
                <a:cs typeface="Times New Roman" panose="02020603050405020304" pitchFamily="18" charset="0"/>
              </a:rPr>
              <a:t>Polarité négative</a:t>
            </a:r>
            <a:endParaRPr lang="en-US" b="1" dirty="0">
              <a:solidFill>
                <a:srgbClr val="FFCC99"/>
              </a:solidFill>
              <a:latin typeface="Times New Roman" panose="02020603050405020304" pitchFamily="18" charset="0"/>
              <a:cs typeface="Times New Roman" panose="02020603050405020304" pitchFamily="18" charset="0"/>
            </a:endParaRPr>
          </a:p>
        </p:txBody>
      </p:sp>
      <p:sp>
        <p:nvSpPr>
          <p:cNvPr id="124" name="Flèche droite 123"/>
          <p:cNvSpPr/>
          <p:nvPr/>
        </p:nvSpPr>
        <p:spPr bwMode="auto">
          <a:xfrm flipH="1">
            <a:off x="5774947" y="4529444"/>
            <a:ext cx="453237" cy="26770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Garamond" pitchFamily="18" charset="0"/>
            </a:endParaRPr>
          </a:p>
        </p:txBody>
      </p:sp>
      <p:sp>
        <p:nvSpPr>
          <p:cNvPr id="125" name="Ellipse 124"/>
          <p:cNvSpPr/>
          <p:nvPr/>
        </p:nvSpPr>
        <p:spPr bwMode="auto">
          <a:xfrm>
            <a:off x="2627784" y="5398541"/>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p:sp>
        <p:nvSpPr>
          <p:cNvPr id="126" name="Ellipse 125"/>
          <p:cNvSpPr/>
          <p:nvPr/>
        </p:nvSpPr>
        <p:spPr bwMode="auto">
          <a:xfrm>
            <a:off x="3131840" y="4509120"/>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p:sp>
        <p:nvSpPr>
          <p:cNvPr id="127" name="Ellipse 126"/>
          <p:cNvSpPr/>
          <p:nvPr/>
        </p:nvSpPr>
        <p:spPr bwMode="auto">
          <a:xfrm>
            <a:off x="3131840" y="5157192"/>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47210"/>
              </a:solidFill>
              <a:effectLst/>
            </a:endParaRPr>
          </a:p>
        </p:txBody>
      </p:sp>
      <mc:AlternateContent xmlns:mc="http://schemas.openxmlformats.org/markup-compatibility/2006">
        <mc:Choice xmlns:a14="http://schemas.microsoft.com/office/drawing/2010/main" xmlns="" Requires="a14">
          <p:sp>
            <p:nvSpPr>
              <p:cNvPr id="131" name="ZoneTexte 130"/>
              <p:cNvSpPr txBox="1"/>
              <p:nvPr/>
            </p:nvSpPr>
            <p:spPr>
              <a:xfrm flipH="1">
                <a:off x="1907704" y="4581128"/>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131" name="ZoneTexte 130"/>
              <p:cNvSpPr txBox="1">
                <a:spLocks noRot="1" noChangeAspect="1" noMove="1" noResize="1" noEditPoints="1" noAdjustHandles="1" noChangeArrowheads="1" noChangeShapeType="1" noTextEdit="1"/>
              </p:cNvSpPr>
              <p:nvPr/>
            </p:nvSpPr>
            <p:spPr>
              <a:xfrm flipH="1">
                <a:off x="1907704" y="4581128"/>
                <a:ext cx="45719" cy="276999"/>
              </a:xfrm>
              <a:prstGeom prst="rect">
                <a:avLst/>
              </a:prstGeom>
              <a:blipFill rotWithShape="0">
                <a:blip r:embed="rId3"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132" name="ZoneTexte 131"/>
              <p:cNvSpPr txBox="1"/>
              <p:nvPr/>
            </p:nvSpPr>
            <p:spPr>
              <a:xfrm flipH="1">
                <a:off x="1907704" y="4293096"/>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132" name="ZoneTexte 131"/>
              <p:cNvSpPr txBox="1">
                <a:spLocks noRot="1" noChangeAspect="1" noMove="1" noResize="1" noEditPoints="1" noAdjustHandles="1" noChangeArrowheads="1" noChangeShapeType="1" noTextEdit="1"/>
              </p:cNvSpPr>
              <p:nvPr/>
            </p:nvSpPr>
            <p:spPr>
              <a:xfrm flipH="1">
                <a:off x="1907704" y="4293096"/>
                <a:ext cx="45719" cy="276999"/>
              </a:xfrm>
              <a:prstGeom prst="rect">
                <a:avLst/>
              </a:prstGeom>
              <a:blipFill rotWithShape="0">
                <a:blip r:embed="rId3"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133" name="ZoneTexte 132"/>
              <p:cNvSpPr txBox="1"/>
              <p:nvPr/>
            </p:nvSpPr>
            <p:spPr>
              <a:xfrm flipH="1">
                <a:off x="1907704" y="4869160"/>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133" name="ZoneTexte 132"/>
              <p:cNvSpPr txBox="1">
                <a:spLocks noRot="1" noChangeAspect="1" noMove="1" noResize="1" noEditPoints="1" noAdjustHandles="1" noChangeArrowheads="1" noChangeShapeType="1" noTextEdit="1"/>
              </p:cNvSpPr>
              <p:nvPr/>
            </p:nvSpPr>
            <p:spPr>
              <a:xfrm flipH="1">
                <a:off x="1907704" y="4869160"/>
                <a:ext cx="45719" cy="276999"/>
              </a:xfrm>
              <a:prstGeom prst="rect">
                <a:avLst/>
              </a:prstGeom>
              <a:blipFill rotWithShape="0">
                <a:blip r:embed="rId5"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134" name="ZoneTexte 133"/>
              <p:cNvSpPr txBox="1"/>
              <p:nvPr/>
            </p:nvSpPr>
            <p:spPr>
              <a:xfrm flipH="1">
                <a:off x="1907704" y="5168225"/>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134" name="ZoneTexte 133"/>
              <p:cNvSpPr txBox="1">
                <a:spLocks noRot="1" noChangeAspect="1" noMove="1" noResize="1" noEditPoints="1" noAdjustHandles="1" noChangeArrowheads="1" noChangeShapeType="1" noTextEdit="1"/>
              </p:cNvSpPr>
              <p:nvPr/>
            </p:nvSpPr>
            <p:spPr>
              <a:xfrm flipH="1">
                <a:off x="1907704" y="5168225"/>
                <a:ext cx="45719" cy="276999"/>
              </a:xfrm>
              <a:prstGeom prst="rect">
                <a:avLst/>
              </a:prstGeom>
              <a:blipFill rotWithShape="0">
                <a:blip r:embed="rId5" cstate="print"/>
                <a:stretch>
                  <a:fillRect l="-42857" r="-38571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135" name="ZoneTexte 134"/>
              <p:cNvSpPr txBox="1"/>
              <p:nvPr/>
            </p:nvSpPr>
            <p:spPr>
              <a:xfrm flipH="1">
                <a:off x="683568" y="4437112"/>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135" name="ZoneTexte 134"/>
              <p:cNvSpPr txBox="1">
                <a:spLocks noRot="1" noChangeAspect="1" noMove="1" noResize="1" noEditPoints="1" noAdjustHandles="1" noChangeArrowheads="1" noChangeShapeType="1" noTextEdit="1"/>
              </p:cNvSpPr>
              <p:nvPr/>
            </p:nvSpPr>
            <p:spPr>
              <a:xfrm flipH="1">
                <a:off x="683568" y="4437112"/>
                <a:ext cx="45719" cy="276999"/>
              </a:xfrm>
              <a:prstGeom prst="rect">
                <a:avLst/>
              </a:prstGeom>
              <a:blipFill rotWithShape="0">
                <a:blip r:embed="rId5" cstate="print"/>
                <a:stretch>
                  <a:fillRect l="-37500" r="-32500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xmlns="" Requires="a14">
          <p:sp>
            <p:nvSpPr>
              <p:cNvPr id="136" name="ZoneTexte 135"/>
              <p:cNvSpPr txBox="1"/>
              <p:nvPr/>
            </p:nvSpPr>
            <p:spPr>
              <a:xfrm flipH="1">
                <a:off x="683568" y="4941168"/>
                <a:ext cx="4571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𝑒</m:t>
                          </m:r>
                        </m:e>
                        <m:sup>
                          <m:r>
                            <a:rPr lang="fr-FR" sz="1200" b="0" i="1" smtClean="0">
                              <a:latin typeface="Cambria Math" panose="02040503050406030204" pitchFamily="18" charset="0"/>
                            </a:rPr>
                            <m:t>−</m:t>
                          </m:r>
                        </m:sup>
                      </m:sSup>
                    </m:oMath>
                  </m:oMathPara>
                </a14:m>
                <a:endParaRPr lang="fr-FR" sz="1200" dirty="0"/>
              </a:p>
            </p:txBody>
          </p:sp>
        </mc:Choice>
        <mc:Fallback>
          <p:sp>
            <p:nvSpPr>
              <p:cNvPr id="136" name="ZoneTexte 135"/>
              <p:cNvSpPr txBox="1">
                <a:spLocks noRot="1" noChangeAspect="1" noMove="1" noResize="1" noEditPoints="1" noAdjustHandles="1" noChangeArrowheads="1" noChangeShapeType="1" noTextEdit="1"/>
              </p:cNvSpPr>
              <p:nvPr/>
            </p:nvSpPr>
            <p:spPr>
              <a:xfrm flipH="1">
                <a:off x="683568" y="4941168"/>
                <a:ext cx="45719" cy="276999"/>
              </a:xfrm>
              <a:prstGeom prst="rect">
                <a:avLst/>
              </a:prstGeom>
              <a:blipFill rotWithShape="0">
                <a:blip r:embed="rId5" cstate="print"/>
                <a:stretch>
                  <a:fillRect l="-37500" r="-325000"/>
                </a:stretch>
              </a:blipFill>
            </p:spPr>
            <p:txBody>
              <a:bodyPr/>
              <a:lstStyle/>
              <a:p>
                <a:r>
                  <a:rPr lang="fr-FR">
                    <a:noFill/>
                  </a:rPr>
                  <a:t> </a:t>
                </a:r>
              </a:p>
            </p:txBody>
          </p:sp>
        </mc:Fallback>
      </mc:AlternateContent>
      <p:sp>
        <p:nvSpPr>
          <p:cNvPr id="137" name="Ellipse 136"/>
          <p:cNvSpPr/>
          <p:nvPr/>
        </p:nvSpPr>
        <p:spPr bwMode="auto">
          <a:xfrm>
            <a:off x="2699792" y="4653136"/>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smtClean="0">
                <a:solidFill>
                  <a:srgbClr val="F47210"/>
                </a:solidFill>
              </a:rPr>
              <a:t>+</a:t>
            </a:r>
            <a:endParaRPr kumimoji="0" lang="fr-FR" sz="1800" b="1" i="0" u="none" strike="noStrike" cap="none" normalizeH="0" baseline="0" dirty="0" smtClean="0">
              <a:ln>
                <a:noFill/>
              </a:ln>
              <a:solidFill>
                <a:srgbClr val="F47210"/>
              </a:solidFill>
              <a:effectLst/>
            </a:endParaRPr>
          </a:p>
        </p:txBody>
      </p:sp>
      <p:sp>
        <p:nvSpPr>
          <p:cNvPr id="138" name="Ellipse 137"/>
          <p:cNvSpPr/>
          <p:nvPr/>
        </p:nvSpPr>
        <p:spPr bwMode="auto">
          <a:xfrm>
            <a:off x="2699792" y="4946277"/>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smtClean="0">
                <a:solidFill>
                  <a:srgbClr val="F47210"/>
                </a:solidFill>
              </a:rPr>
              <a:t>+</a:t>
            </a:r>
            <a:endParaRPr kumimoji="0" lang="fr-FR" sz="1800" b="1" i="0" u="none" strike="noStrike" cap="none" normalizeH="0" baseline="0" dirty="0" smtClean="0">
              <a:ln>
                <a:noFill/>
              </a:ln>
              <a:solidFill>
                <a:srgbClr val="F47210"/>
              </a:solidFill>
              <a:effectLst/>
            </a:endParaRPr>
          </a:p>
        </p:txBody>
      </p:sp>
      <p:sp>
        <p:nvSpPr>
          <p:cNvPr id="139" name="Ellipse 138"/>
          <p:cNvSpPr/>
          <p:nvPr/>
        </p:nvSpPr>
        <p:spPr bwMode="auto">
          <a:xfrm>
            <a:off x="3203848" y="4509120"/>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a:solidFill>
                  <a:srgbClr val="F47210"/>
                </a:solidFill>
              </a:rPr>
              <a:t>-</a:t>
            </a:r>
            <a:endParaRPr kumimoji="0" lang="fr-FR" sz="1800" b="1" i="0" u="none" strike="noStrike" cap="none" normalizeH="0" baseline="0" dirty="0" smtClean="0">
              <a:ln>
                <a:noFill/>
              </a:ln>
              <a:solidFill>
                <a:srgbClr val="F47210"/>
              </a:solidFill>
              <a:effectLst/>
            </a:endParaRPr>
          </a:p>
        </p:txBody>
      </p:sp>
      <p:sp>
        <p:nvSpPr>
          <p:cNvPr id="140" name="Ellipse 139"/>
          <p:cNvSpPr/>
          <p:nvPr/>
        </p:nvSpPr>
        <p:spPr bwMode="auto">
          <a:xfrm>
            <a:off x="3203848" y="5162301"/>
            <a:ext cx="144016" cy="138907"/>
          </a:xfrm>
          <a:prstGeom prst="ellipse">
            <a:avLst/>
          </a:prstGeom>
          <a:solidFill>
            <a:srgbClr val="FFCC99"/>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b="1" dirty="0">
                <a:solidFill>
                  <a:srgbClr val="F47210"/>
                </a:solidFill>
              </a:rPr>
              <a:t>-</a:t>
            </a:r>
            <a:endParaRPr kumimoji="0" lang="fr-FR" sz="1800" b="1" i="0" u="none" strike="noStrike" cap="none" normalizeH="0" baseline="0" dirty="0" smtClean="0">
              <a:ln>
                <a:noFill/>
              </a:ln>
              <a:solidFill>
                <a:srgbClr val="F47210"/>
              </a:solidFill>
              <a:effectLst/>
            </a:endParaRPr>
          </a:p>
        </p:txBody>
      </p:sp>
      <p:cxnSp>
        <p:nvCxnSpPr>
          <p:cNvPr id="81" name="Connecteur droit avec flèche 80"/>
          <p:cNvCxnSpPr/>
          <p:nvPr/>
        </p:nvCxnSpPr>
        <p:spPr bwMode="auto">
          <a:xfrm>
            <a:off x="3275856" y="2418020"/>
            <a:ext cx="473417" cy="2868"/>
          </a:xfrm>
          <a:prstGeom prst="straightConnector1">
            <a:avLst/>
          </a:prstGeom>
          <a:ln>
            <a:solidFill>
              <a:srgbClr val="FFC000"/>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82" name="ZoneTexte 81"/>
          <p:cNvSpPr txBox="1"/>
          <p:nvPr/>
        </p:nvSpPr>
        <p:spPr>
          <a:xfrm>
            <a:off x="2771800" y="2204864"/>
            <a:ext cx="449162" cy="369332"/>
          </a:xfrm>
          <a:prstGeom prst="rect">
            <a:avLst/>
          </a:prstGeom>
          <a:noFill/>
        </p:spPr>
        <p:txBody>
          <a:bodyPr wrap="none" rtlCol="0">
            <a:spAutoFit/>
          </a:bodyPr>
          <a:lstStyle/>
          <a:p>
            <a:r>
              <a:rPr lang="fr-FR" dirty="0" smtClean="0">
                <a:solidFill>
                  <a:srgbClr val="FF0000"/>
                </a:solidFill>
              </a:rPr>
              <a:t>Fil</a:t>
            </a:r>
            <a:r>
              <a:rPr lang="fr-FR" dirty="0" smtClean="0"/>
              <a:t> </a:t>
            </a:r>
            <a:endParaRPr lang="fr-FR" dirty="0"/>
          </a:p>
        </p:txBody>
      </p:sp>
    </p:spTree>
    <p:extLst>
      <p:ext uri="{BB962C8B-B14F-4D97-AF65-F5344CB8AC3E}">
        <p14:creationId xmlns:p14="http://schemas.microsoft.com/office/powerpoint/2010/main" xmlns="" val="1878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250" fill="hold"/>
                                        <p:tgtEl>
                                          <p:spTgt spid="16"/>
                                        </p:tgtEl>
                                        <p:attrNameLst>
                                          <p:attrName>ppt_w</p:attrName>
                                        </p:attrNameLst>
                                      </p:cBhvr>
                                      <p:tavLst>
                                        <p:tav tm="0">
                                          <p:val>
                                            <p:fltVal val="0"/>
                                          </p:val>
                                        </p:tav>
                                        <p:tav tm="100000">
                                          <p:val>
                                            <p:strVal val="#ppt_w"/>
                                          </p:val>
                                        </p:tav>
                                      </p:tavLst>
                                    </p:anim>
                                    <p:anim calcmode="lin" valueType="num">
                                      <p:cBhvr>
                                        <p:cTn id="19" dur="1250" fill="hold"/>
                                        <p:tgtEl>
                                          <p:spTgt spid="16"/>
                                        </p:tgtEl>
                                        <p:attrNameLst>
                                          <p:attrName>ppt_h</p:attrName>
                                        </p:attrNameLst>
                                      </p:cBhvr>
                                      <p:tavLst>
                                        <p:tav tm="0">
                                          <p:val>
                                            <p:fltVal val="0"/>
                                          </p:val>
                                        </p:tav>
                                        <p:tav tm="100000">
                                          <p:val>
                                            <p:strVal val="#ppt_h"/>
                                          </p:val>
                                        </p:tav>
                                      </p:tavLst>
                                    </p:anim>
                                    <p:animEffect transition="in" filter="fade">
                                      <p:cBhvr>
                                        <p:cTn id="20" dur="1250"/>
                                        <p:tgtEl>
                                          <p:spTgt spid="16"/>
                                        </p:tgtEl>
                                      </p:cBhvr>
                                    </p:animEffect>
                                  </p:childTnLst>
                                </p:cTn>
                              </p:par>
                              <p:par>
                                <p:cTn id="21" presetID="53"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Effect transition="in" filter="fade">
                                      <p:cBhvr>
                                        <p:cTn id="25" dur="100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fltVal val="0"/>
                                          </p:val>
                                        </p:tav>
                                        <p:tav tm="100000">
                                          <p:val>
                                            <p:strVal val="#ppt_w"/>
                                          </p:val>
                                        </p:tav>
                                      </p:tavLst>
                                    </p:anim>
                                    <p:anim calcmode="lin" valueType="num">
                                      <p:cBhvr>
                                        <p:cTn id="29" dur="1000" fill="hold"/>
                                        <p:tgtEl>
                                          <p:spTgt spid="22"/>
                                        </p:tgtEl>
                                        <p:attrNameLst>
                                          <p:attrName>ppt_h</p:attrName>
                                        </p:attrNameLst>
                                      </p:cBhvr>
                                      <p:tavLst>
                                        <p:tav tm="0">
                                          <p:val>
                                            <p:fltVal val="0"/>
                                          </p:val>
                                        </p:tav>
                                        <p:tav tm="100000">
                                          <p:val>
                                            <p:strVal val="#ppt_h"/>
                                          </p:val>
                                        </p:tav>
                                      </p:tavLst>
                                    </p:anim>
                                    <p:animEffect transition="in" filter="fade">
                                      <p:cBhvr>
                                        <p:cTn id="30" dur="1000"/>
                                        <p:tgtEl>
                                          <p:spTgt spid="22"/>
                                        </p:tgtEl>
                                      </p:cBhvr>
                                    </p:animEffect>
                                  </p:childTnLst>
                                </p:cTn>
                              </p:par>
                              <p:par>
                                <p:cTn id="31" presetID="53" presetClass="entr" presetSubtype="16"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1000" fill="hold"/>
                                        <p:tgtEl>
                                          <p:spTgt spid="25"/>
                                        </p:tgtEl>
                                        <p:attrNameLst>
                                          <p:attrName>ppt_w</p:attrName>
                                        </p:attrNameLst>
                                      </p:cBhvr>
                                      <p:tavLst>
                                        <p:tav tm="0">
                                          <p:val>
                                            <p:fltVal val="0"/>
                                          </p:val>
                                        </p:tav>
                                        <p:tav tm="100000">
                                          <p:val>
                                            <p:strVal val="#ppt_w"/>
                                          </p:val>
                                        </p:tav>
                                      </p:tavLst>
                                    </p:anim>
                                    <p:anim calcmode="lin" valueType="num">
                                      <p:cBhvr>
                                        <p:cTn id="34" dur="1000" fill="hold"/>
                                        <p:tgtEl>
                                          <p:spTgt spid="25"/>
                                        </p:tgtEl>
                                        <p:attrNameLst>
                                          <p:attrName>ppt_h</p:attrName>
                                        </p:attrNameLst>
                                      </p:cBhvr>
                                      <p:tavLst>
                                        <p:tav tm="0">
                                          <p:val>
                                            <p:fltVal val="0"/>
                                          </p:val>
                                        </p:tav>
                                        <p:tav tm="100000">
                                          <p:val>
                                            <p:strVal val="#ppt_h"/>
                                          </p:val>
                                        </p:tav>
                                      </p:tavLst>
                                    </p:anim>
                                    <p:animEffect transition="in" filter="fade">
                                      <p:cBhvr>
                                        <p:cTn id="35" dur="1000"/>
                                        <p:tgtEl>
                                          <p:spTgt spid="25"/>
                                        </p:tgtEl>
                                      </p:cBhvr>
                                    </p:animEffect>
                                  </p:childTnLst>
                                </p:cTn>
                              </p:par>
                              <p:par>
                                <p:cTn id="36" presetID="53" presetClass="entr" presetSubtype="16"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1000" fill="hold"/>
                                        <p:tgtEl>
                                          <p:spTgt spid="27"/>
                                        </p:tgtEl>
                                        <p:attrNameLst>
                                          <p:attrName>ppt_w</p:attrName>
                                        </p:attrNameLst>
                                      </p:cBhvr>
                                      <p:tavLst>
                                        <p:tav tm="0">
                                          <p:val>
                                            <p:fltVal val="0"/>
                                          </p:val>
                                        </p:tav>
                                        <p:tav tm="100000">
                                          <p:val>
                                            <p:strVal val="#ppt_w"/>
                                          </p:val>
                                        </p:tav>
                                      </p:tavLst>
                                    </p:anim>
                                    <p:anim calcmode="lin" valueType="num">
                                      <p:cBhvr>
                                        <p:cTn id="39" dur="1000" fill="hold"/>
                                        <p:tgtEl>
                                          <p:spTgt spid="27"/>
                                        </p:tgtEl>
                                        <p:attrNameLst>
                                          <p:attrName>ppt_h</p:attrName>
                                        </p:attrNameLst>
                                      </p:cBhvr>
                                      <p:tavLst>
                                        <p:tav tm="0">
                                          <p:val>
                                            <p:fltVal val="0"/>
                                          </p:val>
                                        </p:tav>
                                        <p:tav tm="100000">
                                          <p:val>
                                            <p:strVal val="#ppt_h"/>
                                          </p:val>
                                        </p:tav>
                                      </p:tavLst>
                                    </p:anim>
                                    <p:animEffect transition="in" filter="fade">
                                      <p:cBhvr>
                                        <p:cTn id="40" dur="1000"/>
                                        <p:tgtEl>
                                          <p:spTgt spid="27"/>
                                        </p:tgtEl>
                                      </p:cBhvr>
                                    </p:animEffect>
                                  </p:childTnLst>
                                </p:cTn>
                              </p:par>
                              <p:par>
                                <p:cTn id="41" presetID="53" presetClass="entr" presetSubtype="16"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000" fill="hold"/>
                                        <p:tgtEl>
                                          <p:spTgt spid="29"/>
                                        </p:tgtEl>
                                        <p:attrNameLst>
                                          <p:attrName>ppt_w</p:attrName>
                                        </p:attrNameLst>
                                      </p:cBhvr>
                                      <p:tavLst>
                                        <p:tav tm="0">
                                          <p:val>
                                            <p:fltVal val="0"/>
                                          </p:val>
                                        </p:tav>
                                        <p:tav tm="100000">
                                          <p:val>
                                            <p:strVal val="#ppt_w"/>
                                          </p:val>
                                        </p:tav>
                                      </p:tavLst>
                                    </p:anim>
                                    <p:anim calcmode="lin" valueType="num">
                                      <p:cBhvr>
                                        <p:cTn id="44" dur="1000" fill="hold"/>
                                        <p:tgtEl>
                                          <p:spTgt spid="29"/>
                                        </p:tgtEl>
                                        <p:attrNameLst>
                                          <p:attrName>ppt_h</p:attrName>
                                        </p:attrNameLst>
                                      </p:cBhvr>
                                      <p:tavLst>
                                        <p:tav tm="0">
                                          <p:val>
                                            <p:fltVal val="0"/>
                                          </p:val>
                                        </p:tav>
                                        <p:tav tm="100000">
                                          <p:val>
                                            <p:strVal val="#ppt_h"/>
                                          </p:val>
                                        </p:tav>
                                      </p:tavLst>
                                    </p:anim>
                                    <p:animEffect transition="in" filter="fade">
                                      <p:cBhvr>
                                        <p:cTn id="45" dur="1000"/>
                                        <p:tgtEl>
                                          <p:spTgt spid="29"/>
                                        </p:tgtEl>
                                      </p:cBhvr>
                                    </p:animEffect>
                                  </p:childTnLst>
                                </p:cTn>
                              </p:par>
                              <p:par>
                                <p:cTn id="46" presetID="53" presetClass="entr" presetSubtype="16" fill="hold" nodeType="with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p:cTn id="48" dur="500" fill="hold"/>
                                        <p:tgtEl>
                                          <p:spTgt spid="81"/>
                                        </p:tgtEl>
                                        <p:attrNameLst>
                                          <p:attrName>ppt_w</p:attrName>
                                        </p:attrNameLst>
                                      </p:cBhvr>
                                      <p:tavLst>
                                        <p:tav tm="0">
                                          <p:val>
                                            <p:fltVal val="0"/>
                                          </p:val>
                                        </p:tav>
                                        <p:tav tm="100000">
                                          <p:val>
                                            <p:strVal val="#ppt_w"/>
                                          </p:val>
                                        </p:tav>
                                      </p:tavLst>
                                    </p:anim>
                                    <p:anim calcmode="lin" valueType="num">
                                      <p:cBhvr>
                                        <p:cTn id="49" dur="500" fill="hold"/>
                                        <p:tgtEl>
                                          <p:spTgt spid="81"/>
                                        </p:tgtEl>
                                        <p:attrNameLst>
                                          <p:attrName>ppt_h</p:attrName>
                                        </p:attrNameLst>
                                      </p:cBhvr>
                                      <p:tavLst>
                                        <p:tav tm="0">
                                          <p:val>
                                            <p:fltVal val="0"/>
                                          </p:val>
                                        </p:tav>
                                        <p:tav tm="100000">
                                          <p:val>
                                            <p:strVal val="#ppt_h"/>
                                          </p:val>
                                        </p:tav>
                                      </p:tavLst>
                                    </p:anim>
                                    <p:animEffect transition="in" filter="fade">
                                      <p:cBhvr>
                                        <p:cTn id="50" dur="500"/>
                                        <p:tgtEl>
                                          <p:spTgt spid="8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p:cTn id="53" dur="500" fill="hold"/>
                                        <p:tgtEl>
                                          <p:spTgt spid="82"/>
                                        </p:tgtEl>
                                        <p:attrNameLst>
                                          <p:attrName>ppt_w</p:attrName>
                                        </p:attrNameLst>
                                      </p:cBhvr>
                                      <p:tavLst>
                                        <p:tav tm="0">
                                          <p:val>
                                            <p:fltVal val="0"/>
                                          </p:val>
                                        </p:tav>
                                        <p:tav tm="100000">
                                          <p:val>
                                            <p:strVal val="#ppt_w"/>
                                          </p:val>
                                        </p:tav>
                                      </p:tavLst>
                                    </p:anim>
                                    <p:anim calcmode="lin" valueType="num">
                                      <p:cBhvr>
                                        <p:cTn id="54" dur="500" fill="hold"/>
                                        <p:tgtEl>
                                          <p:spTgt spid="82"/>
                                        </p:tgtEl>
                                        <p:attrNameLst>
                                          <p:attrName>ppt_h</p:attrName>
                                        </p:attrNameLst>
                                      </p:cBhvr>
                                      <p:tavLst>
                                        <p:tav tm="0">
                                          <p:val>
                                            <p:fltVal val="0"/>
                                          </p:val>
                                        </p:tav>
                                        <p:tav tm="100000">
                                          <p:val>
                                            <p:strVal val="#ppt_h"/>
                                          </p:val>
                                        </p:tav>
                                      </p:tavLst>
                                    </p:anim>
                                    <p:animEffect transition="in" filter="fade">
                                      <p:cBhvr>
                                        <p:cTn id="55" dur="500"/>
                                        <p:tgtEl>
                                          <p:spTgt spid="8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ppt_w</p:attrName>
                                        </p:attrNameLst>
                                      </p:cBhvr>
                                      <p:tavLst>
                                        <p:tav tm="0">
                                          <p:val>
                                            <p:fltVal val="0"/>
                                          </p:val>
                                        </p:tav>
                                        <p:tav tm="100000">
                                          <p:val>
                                            <p:strVal val="#ppt_w"/>
                                          </p:val>
                                        </p:tav>
                                      </p:tavLst>
                                    </p:anim>
                                    <p:anim calcmode="lin" valueType="num">
                                      <p:cBhvr>
                                        <p:cTn id="61" dur="500" fill="hold"/>
                                        <p:tgtEl>
                                          <p:spTgt spid="57"/>
                                        </p:tgtEl>
                                        <p:attrNameLst>
                                          <p:attrName>ppt_h</p:attrName>
                                        </p:attrNameLst>
                                      </p:cBhvr>
                                      <p:tavLst>
                                        <p:tav tm="0">
                                          <p:val>
                                            <p:fltVal val="0"/>
                                          </p:val>
                                        </p:tav>
                                        <p:tav tm="100000">
                                          <p:val>
                                            <p:strVal val="#ppt_h"/>
                                          </p:val>
                                        </p:tav>
                                      </p:tavLst>
                                    </p:anim>
                                    <p:animEffect transition="in" filter="fade">
                                      <p:cBhvr>
                                        <p:cTn id="62" dur="50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500" fill="hold"/>
                                        <p:tgtEl>
                                          <p:spTgt spid="58"/>
                                        </p:tgtEl>
                                        <p:attrNameLst>
                                          <p:attrName>ppt_w</p:attrName>
                                        </p:attrNameLst>
                                      </p:cBhvr>
                                      <p:tavLst>
                                        <p:tav tm="0">
                                          <p:val>
                                            <p:fltVal val="0"/>
                                          </p:val>
                                        </p:tav>
                                        <p:tav tm="100000">
                                          <p:val>
                                            <p:strVal val="#ppt_w"/>
                                          </p:val>
                                        </p:tav>
                                      </p:tavLst>
                                    </p:anim>
                                    <p:anim calcmode="lin" valueType="num">
                                      <p:cBhvr>
                                        <p:cTn id="66" dur="500" fill="hold"/>
                                        <p:tgtEl>
                                          <p:spTgt spid="58"/>
                                        </p:tgtEl>
                                        <p:attrNameLst>
                                          <p:attrName>ppt_h</p:attrName>
                                        </p:attrNameLst>
                                      </p:cBhvr>
                                      <p:tavLst>
                                        <p:tav tm="0">
                                          <p:val>
                                            <p:fltVal val="0"/>
                                          </p:val>
                                        </p:tav>
                                        <p:tav tm="100000">
                                          <p:val>
                                            <p:strVal val="#ppt_h"/>
                                          </p:val>
                                        </p:tav>
                                      </p:tavLst>
                                    </p:anim>
                                    <p:animEffect transition="in" filter="fade">
                                      <p:cBhvr>
                                        <p:cTn id="67" dur="500"/>
                                        <p:tgtEl>
                                          <p:spTgt spid="5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500" fill="hold"/>
                                        <p:tgtEl>
                                          <p:spTgt spid="56"/>
                                        </p:tgtEl>
                                        <p:attrNameLst>
                                          <p:attrName>ppt_w</p:attrName>
                                        </p:attrNameLst>
                                      </p:cBhvr>
                                      <p:tavLst>
                                        <p:tav tm="0">
                                          <p:val>
                                            <p:fltVal val="0"/>
                                          </p:val>
                                        </p:tav>
                                        <p:tav tm="100000">
                                          <p:val>
                                            <p:strVal val="#ppt_w"/>
                                          </p:val>
                                        </p:tav>
                                      </p:tavLst>
                                    </p:anim>
                                    <p:anim calcmode="lin" valueType="num">
                                      <p:cBhvr>
                                        <p:cTn id="76" dur="500" fill="hold"/>
                                        <p:tgtEl>
                                          <p:spTgt spid="56"/>
                                        </p:tgtEl>
                                        <p:attrNameLst>
                                          <p:attrName>ppt_h</p:attrName>
                                        </p:attrNameLst>
                                      </p:cBhvr>
                                      <p:tavLst>
                                        <p:tav tm="0">
                                          <p:val>
                                            <p:fltVal val="0"/>
                                          </p:val>
                                        </p:tav>
                                        <p:tav tm="100000">
                                          <p:val>
                                            <p:strVal val="#ppt_h"/>
                                          </p:val>
                                        </p:tav>
                                      </p:tavLst>
                                    </p:anim>
                                    <p:animEffect transition="in" filter="fade">
                                      <p:cBhvr>
                                        <p:cTn id="77" dur="500"/>
                                        <p:tgtEl>
                                          <p:spTgt spid="5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500" fill="hold"/>
                                        <p:tgtEl>
                                          <p:spTgt spid="51"/>
                                        </p:tgtEl>
                                        <p:attrNameLst>
                                          <p:attrName>ppt_w</p:attrName>
                                        </p:attrNameLst>
                                      </p:cBhvr>
                                      <p:tavLst>
                                        <p:tav tm="0">
                                          <p:val>
                                            <p:fltVal val="0"/>
                                          </p:val>
                                        </p:tav>
                                        <p:tav tm="100000">
                                          <p:val>
                                            <p:strVal val="#ppt_w"/>
                                          </p:val>
                                        </p:tav>
                                      </p:tavLst>
                                    </p:anim>
                                    <p:anim calcmode="lin" valueType="num">
                                      <p:cBhvr>
                                        <p:cTn id="81" dur="500" fill="hold"/>
                                        <p:tgtEl>
                                          <p:spTgt spid="51"/>
                                        </p:tgtEl>
                                        <p:attrNameLst>
                                          <p:attrName>ppt_h</p:attrName>
                                        </p:attrNameLst>
                                      </p:cBhvr>
                                      <p:tavLst>
                                        <p:tav tm="0">
                                          <p:val>
                                            <p:fltVal val="0"/>
                                          </p:val>
                                        </p:tav>
                                        <p:tav tm="100000">
                                          <p:val>
                                            <p:strVal val="#ppt_h"/>
                                          </p:val>
                                        </p:tav>
                                      </p:tavLst>
                                    </p:anim>
                                    <p:animEffect transition="in" filter="fade">
                                      <p:cBhvr>
                                        <p:cTn id="82" dur="500"/>
                                        <p:tgtEl>
                                          <p:spTgt spid="5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500" fill="hold"/>
                                        <p:tgtEl>
                                          <p:spTgt spid="52"/>
                                        </p:tgtEl>
                                        <p:attrNameLst>
                                          <p:attrName>ppt_w</p:attrName>
                                        </p:attrNameLst>
                                      </p:cBhvr>
                                      <p:tavLst>
                                        <p:tav tm="0">
                                          <p:val>
                                            <p:fltVal val="0"/>
                                          </p:val>
                                        </p:tav>
                                        <p:tav tm="100000">
                                          <p:val>
                                            <p:strVal val="#ppt_w"/>
                                          </p:val>
                                        </p:tav>
                                      </p:tavLst>
                                    </p:anim>
                                    <p:anim calcmode="lin" valueType="num">
                                      <p:cBhvr>
                                        <p:cTn id="86" dur="500" fill="hold"/>
                                        <p:tgtEl>
                                          <p:spTgt spid="52"/>
                                        </p:tgtEl>
                                        <p:attrNameLst>
                                          <p:attrName>ppt_h</p:attrName>
                                        </p:attrNameLst>
                                      </p:cBhvr>
                                      <p:tavLst>
                                        <p:tav tm="0">
                                          <p:val>
                                            <p:fltVal val="0"/>
                                          </p:val>
                                        </p:tav>
                                        <p:tav tm="100000">
                                          <p:val>
                                            <p:strVal val="#ppt_h"/>
                                          </p:val>
                                        </p:tav>
                                      </p:tavLst>
                                    </p:anim>
                                    <p:animEffect transition="in" filter="fade">
                                      <p:cBhvr>
                                        <p:cTn id="87" dur="500"/>
                                        <p:tgtEl>
                                          <p:spTgt spid="5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p:cTn id="95" dur="500" fill="hold"/>
                                        <p:tgtEl>
                                          <p:spTgt spid="60"/>
                                        </p:tgtEl>
                                        <p:attrNameLst>
                                          <p:attrName>ppt_w</p:attrName>
                                        </p:attrNameLst>
                                      </p:cBhvr>
                                      <p:tavLst>
                                        <p:tav tm="0">
                                          <p:val>
                                            <p:fltVal val="0"/>
                                          </p:val>
                                        </p:tav>
                                        <p:tav tm="100000">
                                          <p:val>
                                            <p:strVal val="#ppt_w"/>
                                          </p:val>
                                        </p:tav>
                                      </p:tavLst>
                                    </p:anim>
                                    <p:anim calcmode="lin" valueType="num">
                                      <p:cBhvr>
                                        <p:cTn id="96" dur="500" fill="hold"/>
                                        <p:tgtEl>
                                          <p:spTgt spid="60"/>
                                        </p:tgtEl>
                                        <p:attrNameLst>
                                          <p:attrName>ppt_h</p:attrName>
                                        </p:attrNameLst>
                                      </p:cBhvr>
                                      <p:tavLst>
                                        <p:tav tm="0">
                                          <p:val>
                                            <p:fltVal val="0"/>
                                          </p:val>
                                        </p:tav>
                                        <p:tav tm="100000">
                                          <p:val>
                                            <p:strVal val="#ppt_h"/>
                                          </p:val>
                                        </p:tav>
                                      </p:tavLst>
                                    </p:anim>
                                    <p:animEffect transition="in" filter="fade">
                                      <p:cBhvr>
                                        <p:cTn id="97" dur="500"/>
                                        <p:tgtEl>
                                          <p:spTgt spid="60"/>
                                        </p:tgtEl>
                                      </p:cBhvr>
                                    </p:animEffect>
                                  </p:childTnLst>
                                </p:cTn>
                              </p:par>
                            </p:childTnLst>
                          </p:cTn>
                        </p:par>
                      </p:childTnLst>
                    </p:cTn>
                  </p:par>
                  <p:par>
                    <p:cTn id="98" fill="hold">
                      <p:stCondLst>
                        <p:cond delay="indefinite"/>
                      </p:stCondLst>
                      <p:childTnLst>
                        <p:par>
                          <p:cTn id="99" fill="hold">
                            <p:stCondLst>
                              <p:cond delay="0"/>
                            </p:stCondLst>
                            <p:childTnLst>
                              <p:par>
                                <p:cTn id="100" presetID="35" presetClass="path" presetSubtype="0" accel="50000" decel="50000" fill="hold" grpId="1" nodeType="clickEffect">
                                  <p:stCondLst>
                                    <p:cond delay="0"/>
                                  </p:stCondLst>
                                  <p:childTnLst>
                                    <p:animMotion origin="layout" path="M -2.77778E-7 -2.22222E-6 L -0.06042 0.00093 " pathEditMode="relative" rAng="0" ptsTypes="AA">
                                      <p:cBhvr>
                                        <p:cTn id="101" dur="2000" fill="hold"/>
                                        <p:tgtEl>
                                          <p:spTgt spid="59"/>
                                        </p:tgtEl>
                                        <p:attrNameLst>
                                          <p:attrName>ppt_x</p:attrName>
                                          <p:attrName>ppt_y</p:attrName>
                                        </p:attrNameLst>
                                      </p:cBhvr>
                                      <p:rCtr x="-3021" y="46"/>
                                    </p:animMotion>
                                  </p:childTnLst>
                                </p:cTn>
                              </p:par>
                              <p:par>
                                <p:cTn id="102" presetID="35" presetClass="path" presetSubtype="0" accel="50000" decel="50000" fill="hold" grpId="1" nodeType="withEffect">
                                  <p:stCondLst>
                                    <p:cond delay="0"/>
                                  </p:stCondLst>
                                  <p:childTnLst>
                                    <p:animMotion origin="layout" path="M -2.77778E-7 3.33333E-6 L -0.06042 -0.00139 " pathEditMode="relative" rAng="0" ptsTypes="AA">
                                      <p:cBhvr>
                                        <p:cTn id="103" dur="2000" fill="hold"/>
                                        <p:tgtEl>
                                          <p:spTgt spid="60"/>
                                        </p:tgtEl>
                                        <p:attrNameLst>
                                          <p:attrName>ppt_x</p:attrName>
                                          <p:attrName>ppt_y</p:attrName>
                                        </p:attrNameLst>
                                      </p:cBhvr>
                                      <p:rCtr x="-3021" y="-69"/>
                                    </p:animMotion>
                                  </p:childTnLst>
                                </p:cTn>
                              </p:par>
                            </p:childTnLst>
                          </p:cTn>
                        </p:par>
                        <p:par>
                          <p:cTn id="104" fill="hold">
                            <p:stCondLst>
                              <p:cond delay="2000"/>
                            </p:stCondLst>
                            <p:childTnLst>
                              <p:par>
                                <p:cTn id="105" presetID="53" presetClass="exit" presetSubtype="32" fill="hold" grpId="1" nodeType="afterEffect">
                                  <p:stCondLst>
                                    <p:cond delay="0"/>
                                  </p:stCondLst>
                                  <p:childTnLst>
                                    <p:anim calcmode="lin" valueType="num">
                                      <p:cBhvr>
                                        <p:cTn id="106" dur="500"/>
                                        <p:tgtEl>
                                          <p:spTgt spid="57"/>
                                        </p:tgtEl>
                                        <p:attrNameLst>
                                          <p:attrName>ppt_w</p:attrName>
                                        </p:attrNameLst>
                                      </p:cBhvr>
                                      <p:tavLst>
                                        <p:tav tm="0">
                                          <p:val>
                                            <p:strVal val="ppt_w"/>
                                          </p:val>
                                        </p:tav>
                                        <p:tav tm="100000">
                                          <p:val>
                                            <p:fltVal val="0"/>
                                          </p:val>
                                        </p:tav>
                                      </p:tavLst>
                                    </p:anim>
                                    <p:anim calcmode="lin" valueType="num">
                                      <p:cBhvr>
                                        <p:cTn id="107" dur="500"/>
                                        <p:tgtEl>
                                          <p:spTgt spid="57"/>
                                        </p:tgtEl>
                                        <p:attrNameLst>
                                          <p:attrName>ppt_h</p:attrName>
                                        </p:attrNameLst>
                                      </p:cBhvr>
                                      <p:tavLst>
                                        <p:tav tm="0">
                                          <p:val>
                                            <p:strVal val="ppt_h"/>
                                          </p:val>
                                        </p:tav>
                                        <p:tav tm="100000">
                                          <p:val>
                                            <p:fltVal val="0"/>
                                          </p:val>
                                        </p:tav>
                                      </p:tavLst>
                                    </p:anim>
                                    <p:animEffect transition="out" filter="fade">
                                      <p:cBhvr>
                                        <p:cTn id="108" dur="500"/>
                                        <p:tgtEl>
                                          <p:spTgt spid="57"/>
                                        </p:tgtEl>
                                      </p:cBhvr>
                                    </p:animEffect>
                                    <p:set>
                                      <p:cBhvr>
                                        <p:cTn id="109" dur="1" fill="hold">
                                          <p:stCondLst>
                                            <p:cond delay="499"/>
                                          </p:stCondLst>
                                        </p:cTn>
                                        <p:tgtEl>
                                          <p:spTgt spid="57"/>
                                        </p:tgtEl>
                                        <p:attrNameLst>
                                          <p:attrName>style.visibility</p:attrName>
                                        </p:attrNameLst>
                                      </p:cBhvr>
                                      <p:to>
                                        <p:strVal val="hidden"/>
                                      </p:to>
                                    </p:set>
                                  </p:childTnLst>
                                </p:cTn>
                              </p:par>
                              <p:par>
                                <p:cTn id="110" presetID="53" presetClass="exit" presetSubtype="32" fill="hold" grpId="1" nodeType="withEffect">
                                  <p:stCondLst>
                                    <p:cond delay="0"/>
                                  </p:stCondLst>
                                  <p:childTnLst>
                                    <p:anim calcmode="lin" valueType="num">
                                      <p:cBhvr>
                                        <p:cTn id="111" dur="500"/>
                                        <p:tgtEl>
                                          <p:spTgt spid="58"/>
                                        </p:tgtEl>
                                        <p:attrNameLst>
                                          <p:attrName>ppt_w</p:attrName>
                                        </p:attrNameLst>
                                      </p:cBhvr>
                                      <p:tavLst>
                                        <p:tav tm="0">
                                          <p:val>
                                            <p:strVal val="ppt_w"/>
                                          </p:val>
                                        </p:tav>
                                        <p:tav tm="100000">
                                          <p:val>
                                            <p:fltVal val="0"/>
                                          </p:val>
                                        </p:tav>
                                      </p:tavLst>
                                    </p:anim>
                                    <p:anim calcmode="lin" valueType="num">
                                      <p:cBhvr>
                                        <p:cTn id="112" dur="500"/>
                                        <p:tgtEl>
                                          <p:spTgt spid="58"/>
                                        </p:tgtEl>
                                        <p:attrNameLst>
                                          <p:attrName>ppt_h</p:attrName>
                                        </p:attrNameLst>
                                      </p:cBhvr>
                                      <p:tavLst>
                                        <p:tav tm="0">
                                          <p:val>
                                            <p:strVal val="ppt_h"/>
                                          </p:val>
                                        </p:tav>
                                        <p:tav tm="100000">
                                          <p:val>
                                            <p:fltVal val="0"/>
                                          </p:val>
                                        </p:tav>
                                      </p:tavLst>
                                    </p:anim>
                                    <p:animEffect transition="out" filter="fade">
                                      <p:cBhvr>
                                        <p:cTn id="113" dur="500"/>
                                        <p:tgtEl>
                                          <p:spTgt spid="58"/>
                                        </p:tgtEl>
                                      </p:cBhvr>
                                    </p:animEffect>
                                    <p:set>
                                      <p:cBhvr>
                                        <p:cTn id="114" dur="1" fill="hold">
                                          <p:stCondLst>
                                            <p:cond delay="499"/>
                                          </p:stCondLst>
                                        </p:cTn>
                                        <p:tgtEl>
                                          <p:spTgt spid="58"/>
                                        </p:tgtEl>
                                        <p:attrNameLst>
                                          <p:attrName>style.visibility</p:attrName>
                                        </p:attrNameLst>
                                      </p:cBhvr>
                                      <p:to>
                                        <p:strVal val="hidden"/>
                                      </p:to>
                                    </p:set>
                                  </p:childTnLst>
                                </p:cTn>
                              </p:par>
                              <p:par>
                                <p:cTn id="115" presetID="53" presetClass="exit" presetSubtype="32" fill="hold" grpId="2" nodeType="withEffect">
                                  <p:stCondLst>
                                    <p:cond delay="0"/>
                                  </p:stCondLst>
                                  <p:childTnLst>
                                    <p:anim calcmode="lin" valueType="num">
                                      <p:cBhvr>
                                        <p:cTn id="116" dur="500"/>
                                        <p:tgtEl>
                                          <p:spTgt spid="59"/>
                                        </p:tgtEl>
                                        <p:attrNameLst>
                                          <p:attrName>ppt_w</p:attrName>
                                        </p:attrNameLst>
                                      </p:cBhvr>
                                      <p:tavLst>
                                        <p:tav tm="0">
                                          <p:val>
                                            <p:strVal val="ppt_w"/>
                                          </p:val>
                                        </p:tav>
                                        <p:tav tm="100000">
                                          <p:val>
                                            <p:fltVal val="0"/>
                                          </p:val>
                                        </p:tav>
                                      </p:tavLst>
                                    </p:anim>
                                    <p:anim calcmode="lin" valueType="num">
                                      <p:cBhvr>
                                        <p:cTn id="117" dur="500"/>
                                        <p:tgtEl>
                                          <p:spTgt spid="59"/>
                                        </p:tgtEl>
                                        <p:attrNameLst>
                                          <p:attrName>ppt_h</p:attrName>
                                        </p:attrNameLst>
                                      </p:cBhvr>
                                      <p:tavLst>
                                        <p:tav tm="0">
                                          <p:val>
                                            <p:strVal val="ppt_h"/>
                                          </p:val>
                                        </p:tav>
                                        <p:tav tm="100000">
                                          <p:val>
                                            <p:fltVal val="0"/>
                                          </p:val>
                                        </p:tav>
                                      </p:tavLst>
                                    </p:anim>
                                    <p:animEffect transition="out" filter="fade">
                                      <p:cBhvr>
                                        <p:cTn id="118" dur="500"/>
                                        <p:tgtEl>
                                          <p:spTgt spid="59"/>
                                        </p:tgtEl>
                                      </p:cBhvr>
                                    </p:animEffect>
                                    <p:set>
                                      <p:cBhvr>
                                        <p:cTn id="119" dur="1" fill="hold">
                                          <p:stCondLst>
                                            <p:cond delay="499"/>
                                          </p:stCondLst>
                                        </p:cTn>
                                        <p:tgtEl>
                                          <p:spTgt spid="59"/>
                                        </p:tgtEl>
                                        <p:attrNameLst>
                                          <p:attrName>style.visibility</p:attrName>
                                        </p:attrNameLst>
                                      </p:cBhvr>
                                      <p:to>
                                        <p:strVal val="hidden"/>
                                      </p:to>
                                    </p:set>
                                  </p:childTnLst>
                                </p:cTn>
                              </p:par>
                              <p:par>
                                <p:cTn id="120" presetID="53" presetClass="exit" presetSubtype="32" fill="hold" grpId="2" nodeType="withEffect">
                                  <p:stCondLst>
                                    <p:cond delay="0"/>
                                  </p:stCondLst>
                                  <p:childTnLst>
                                    <p:anim calcmode="lin" valueType="num">
                                      <p:cBhvr>
                                        <p:cTn id="121" dur="500"/>
                                        <p:tgtEl>
                                          <p:spTgt spid="60"/>
                                        </p:tgtEl>
                                        <p:attrNameLst>
                                          <p:attrName>ppt_w</p:attrName>
                                        </p:attrNameLst>
                                      </p:cBhvr>
                                      <p:tavLst>
                                        <p:tav tm="0">
                                          <p:val>
                                            <p:strVal val="ppt_w"/>
                                          </p:val>
                                        </p:tav>
                                        <p:tav tm="100000">
                                          <p:val>
                                            <p:fltVal val="0"/>
                                          </p:val>
                                        </p:tav>
                                      </p:tavLst>
                                    </p:anim>
                                    <p:anim calcmode="lin" valueType="num">
                                      <p:cBhvr>
                                        <p:cTn id="122" dur="500"/>
                                        <p:tgtEl>
                                          <p:spTgt spid="60"/>
                                        </p:tgtEl>
                                        <p:attrNameLst>
                                          <p:attrName>ppt_h</p:attrName>
                                        </p:attrNameLst>
                                      </p:cBhvr>
                                      <p:tavLst>
                                        <p:tav tm="0">
                                          <p:val>
                                            <p:strVal val="ppt_h"/>
                                          </p:val>
                                        </p:tav>
                                        <p:tav tm="100000">
                                          <p:val>
                                            <p:fltVal val="0"/>
                                          </p:val>
                                        </p:tav>
                                      </p:tavLst>
                                    </p:anim>
                                    <p:animEffect transition="out" filter="fade">
                                      <p:cBhvr>
                                        <p:cTn id="123" dur="500"/>
                                        <p:tgtEl>
                                          <p:spTgt spid="60"/>
                                        </p:tgtEl>
                                      </p:cBhvr>
                                    </p:animEffect>
                                    <p:set>
                                      <p:cBhvr>
                                        <p:cTn id="124" dur="1" fill="hold">
                                          <p:stCondLst>
                                            <p:cond delay="499"/>
                                          </p:stCondLst>
                                        </p:cTn>
                                        <p:tgtEl>
                                          <p:spTgt spid="60"/>
                                        </p:tgtEl>
                                        <p:attrNameLst>
                                          <p:attrName>style.visibility</p:attrName>
                                        </p:attrNameLst>
                                      </p:cBhvr>
                                      <p:to>
                                        <p:strVal val="hidden"/>
                                      </p:to>
                                    </p:set>
                                  </p:childTnLst>
                                </p:cTn>
                              </p:par>
                            </p:childTnLst>
                          </p:cTn>
                        </p:par>
                        <p:par>
                          <p:cTn id="125" fill="hold">
                            <p:stCondLst>
                              <p:cond delay="2500"/>
                            </p:stCondLst>
                            <p:childTnLst>
                              <p:par>
                                <p:cTn id="126" presetID="53" presetClass="entr" presetSubtype="16"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1000" fill="hold"/>
                                        <p:tgtEl>
                                          <p:spTgt spid="54"/>
                                        </p:tgtEl>
                                        <p:attrNameLst>
                                          <p:attrName>ppt_w</p:attrName>
                                        </p:attrNameLst>
                                      </p:cBhvr>
                                      <p:tavLst>
                                        <p:tav tm="0">
                                          <p:val>
                                            <p:fltVal val="0"/>
                                          </p:val>
                                        </p:tav>
                                        <p:tav tm="100000">
                                          <p:val>
                                            <p:strVal val="#ppt_w"/>
                                          </p:val>
                                        </p:tav>
                                      </p:tavLst>
                                    </p:anim>
                                    <p:anim calcmode="lin" valueType="num">
                                      <p:cBhvr>
                                        <p:cTn id="129" dur="1000" fill="hold"/>
                                        <p:tgtEl>
                                          <p:spTgt spid="54"/>
                                        </p:tgtEl>
                                        <p:attrNameLst>
                                          <p:attrName>ppt_h</p:attrName>
                                        </p:attrNameLst>
                                      </p:cBhvr>
                                      <p:tavLst>
                                        <p:tav tm="0">
                                          <p:val>
                                            <p:fltVal val="0"/>
                                          </p:val>
                                        </p:tav>
                                        <p:tav tm="100000">
                                          <p:val>
                                            <p:strVal val="#ppt_h"/>
                                          </p:val>
                                        </p:tav>
                                      </p:tavLst>
                                    </p:anim>
                                    <p:animEffect transition="in" filter="fade">
                                      <p:cBhvr>
                                        <p:cTn id="130" dur="1000"/>
                                        <p:tgtEl>
                                          <p:spTgt spid="54"/>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65"/>
                                        </p:tgtEl>
                                        <p:attrNameLst>
                                          <p:attrName>style.visibility</p:attrName>
                                        </p:attrNameLst>
                                      </p:cBhvr>
                                      <p:to>
                                        <p:strVal val="visible"/>
                                      </p:to>
                                    </p:set>
                                    <p:anim calcmode="lin" valueType="num">
                                      <p:cBhvr>
                                        <p:cTn id="133" dur="1000" fill="hold"/>
                                        <p:tgtEl>
                                          <p:spTgt spid="65"/>
                                        </p:tgtEl>
                                        <p:attrNameLst>
                                          <p:attrName>ppt_w</p:attrName>
                                        </p:attrNameLst>
                                      </p:cBhvr>
                                      <p:tavLst>
                                        <p:tav tm="0">
                                          <p:val>
                                            <p:fltVal val="0"/>
                                          </p:val>
                                        </p:tav>
                                        <p:tav tm="100000">
                                          <p:val>
                                            <p:strVal val="#ppt_w"/>
                                          </p:val>
                                        </p:tav>
                                      </p:tavLst>
                                    </p:anim>
                                    <p:anim calcmode="lin" valueType="num">
                                      <p:cBhvr>
                                        <p:cTn id="134" dur="1000" fill="hold"/>
                                        <p:tgtEl>
                                          <p:spTgt spid="65"/>
                                        </p:tgtEl>
                                        <p:attrNameLst>
                                          <p:attrName>ppt_h</p:attrName>
                                        </p:attrNameLst>
                                      </p:cBhvr>
                                      <p:tavLst>
                                        <p:tav tm="0">
                                          <p:val>
                                            <p:fltVal val="0"/>
                                          </p:val>
                                        </p:tav>
                                        <p:tav tm="100000">
                                          <p:val>
                                            <p:strVal val="#ppt_h"/>
                                          </p:val>
                                        </p:tav>
                                      </p:tavLst>
                                    </p:anim>
                                    <p:animEffect transition="in" filter="fade">
                                      <p:cBhvr>
                                        <p:cTn id="135" dur="1000"/>
                                        <p:tgtEl>
                                          <p:spTgt spid="65"/>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66"/>
                                        </p:tgtEl>
                                        <p:attrNameLst>
                                          <p:attrName>style.visibility</p:attrName>
                                        </p:attrNameLst>
                                      </p:cBhvr>
                                      <p:to>
                                        <p:strVal val="visible"/>
                                      </p:to>
                                    </p:set>
                                    <p:anim calcmode="lin" valueType="num">
                                      <p:cBhvr>
                                        <p:cTn id="138" dur="1000" fill="hold"/>
                                        <p:tgtEl>
                                          <p:spTgt spid="66"/>
                                        </p:tgtEl>
                                        <p:attrNameLst>
                                          <p:attrName>ppt_w</p:attrName>
                                        </p:attrNameLst>
                                      </p:cBhvr>
                                      <p:tavLst>
                                        <p:tav tm="0">
                                          <p:val>
                                            <p:fltVal val="0"/>
                                          </p:val>
                                        </p:tav>
                                        <p:tav tm="100000">
                                          <p:val>
                                            <p:strVal val="#ppt_w"/>
                                          </p:val>
                                        </p:tav>
                                      </p:tavLst>
                                    </p:anim>
                                    <p:anim calcmode="lin" valueType="num">
                                      <p:cBhvr>
                                        <p:cTn id="139" dur="1000" fill="hold"/>
                                        <p:tgtEl>
                                          <p:spTgt spid="66"/>
                                        </p:tgtEl>
                                        <p:attrNameLst>
                                          <p:attrName>ppt_h</p:attrName>
                                        </p:attrNameLst>
                                      </p:cBhvr>
                                      <p:tavLst>
                                        <p:tav tm="0">
                                          <p:val>
                                            <p:fltVal val="0"/>
                                          </p:val>
                                        </p:tav>
                                        <p:tav tm="100000">
                                          <p:val>
                                            <p:strVal val="#ppt_h"/>
                                          </p:val>
                                        </p:tav>
                                      </p:tavLst>
                                    </p:anim>
                                    <p:animEffect transition="in" filter="fade">
                                      <p:cBhvr>
                                        <p:cTn id="140" dur="1000"/>
                                        <p:tgtEl>
                                          <p:spTgt spid="66"/>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67"/>
                                        </p:tgtEl>
                                        <p:attrNameLst>
                                          <p:attrName>style.visibility</p:attrName>
                                        </p:attrNameLst>
                                      </p:cBhvr>
                                      <p:to>
                                        <p:strVal val="visible"/>
                                      </p:to>
                                    </p:set>
                                    <p:anim calcmode="lin" valueType="num">
                                      <p:cBhvr>
                                        <p:cTn id="143" dur="1000" fill="hold"/>
                                        <p:tgtEl>
                                          <p:spTgt spid="67"/>
                                        </p:tgtEl>
                                        <p:attrNameLst>
                                          <p:attrName>ppt_w</p:attrName>
                                        </p:attrNameLst>
                                      </p:cBhvr>
                                      <p:tavLst>
                                        <p:tav tm="0">
                                          <p:val>
                                            <p:fltVal val="0"/>
                                          </p:val>
                                        </p:tav>
                                        <p:tav tm="100000">
                                          <p:val>
                                            <p:strVal val="#ppt_w"/>
                                          </p:val>
                                        </p:tav>
                                      </p:tavLst>
                                    </p:anim>
                                    <p:anim calcmode="lin" valueType="num">
                                      <p:cBhvr>
                                        <p:cTn id="144" dur="1000" fill="hold"/>
                                        <p:tgtEl>
                                          <p:spTgt spid="67"/>
                                        </p:tgtEl>
                                        <p:attrNameLst>
                                          <p:attrName>ppt_h</p:attrName>
                                        </p:attrNameLst>
                                      </p:cBhvr>
                                      <p:tavLst>
                                        <p:tav tm="0">
                                          <p:val>
                                            <p:fltVal val="0"/>
                                          </p:val>
                                        </p:tav>
                                        <p:tav tm="100000">
                                          <p:val>
                                            <p:strVal val="#ppt_h"/>
                                          </p:val>
                                        </p:tav>
                                      </p:tavLst>
                                    </p:anim>
                                    <p:animEffect transition="in" filter="fade">
                                      <p:cBhvr>
                                        <p:cTn id="145" dur="1000"/>
                                        <p:tgtEl>
                                          <p:spTgt spid="67"/>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68"/>
                                        </p:tgtEl>
                                        <p:attrNameLst>
                                          <p:attrName>style.visibility</p:attrName>
                                        </p:attrNameLst>
                                      </p:cBhvr>
                                      <p:to>
                                        <p:strVal val="visible"/>
                                      </p:to>
                                    </p:set>
                                    <p:anim calcmode="lin" valueType="num">
                                      <p:cBhvr>
                                        <p:cTn id="148" dur="1000" fill="hold"/>
                                        <p:tgtEl>
                                          <p:spTgt spid="68"/>
                                        </p:tgtEl>
                                        <p:attrNameLst>
                                          <p:attrName>ppt_w</p:attrName>
                                        </p:attrNameLst>
                                      </p:cBhvr>
                                      <p:tavLst>
                                        <p:tav tm="0">
                                          <p:val>
                                            <p:fltVal val="0"/>
                                          </p:val>
                                        </p:tav>
                                        <p:tav tm="100000">
                                          <p:val>
                                            <p:strVal val="#ppt_w"/>
                                          </p:val>
                                        </p:tav>
                                      </p:tavLst>
                                    </p:anim>
                                    <p:anim calcmode="lin" valueType="num">
                                      <p:cBhvr>
                                        <p:cTn id="149" dur="1000" fill="hold"/>
                                        <p:tgtEl>
                                          <p:spTgt spid="68"/>
                                        </p:tgtEl>
                                        <p:attrNameLst>
                                          <p:attrName>ppt_h</p:attrName>
                                        </p:attrNameLst>
                                      </p:cBhvr>
                                      <p:tavLst>
                                        <p:tav tm="0">
                                          <p:val>
                                            <p:fltVal val="0"/>
                                          </p:val>
                                        </p:tav>
                                        <p:tav tm="100000">
                                          <p:val>
                                            <p:strVal val="#ppt_h"/>
                                          </p:val>
                                        </p:tav>
                                      </p:tavLst>
                                    </p:anim>
                                    <p:animEffect transition="in" filter="fade">
                                      <p:cBhvr>
                                        <p:cTn id="150" dur="1000"/>
                                        <p:tgtEl>
                                          <p:spTgt spid="68"/>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1000" fill="hold"/>
                                        <p:tgtEl>
                                          <p:spTgt spid="69"/>
                                        </p:tgtEl>
                                        <p:attrNameLst>
                                          <p:attrName>ppt_w</p:attrName>
                                        </p:attrNameLst>
                                      </p:cBhvr>
                                      <p:tavLst>
                                        <p:tav tm="0">
                                          <p:val>
                                            <p:fltVal val="0"/>
                                          </p:val>
                                        </p:tav>
                                        <p:tav tm="100000">
                                          <p:val>
                                            <p:strVal val="#ppt_w"/>
                                          </p:val>
                                        </p:tav>
                                      </p:tavLst>
                                    </p:anim>
                                    <p:anim calcmode="lin" valueType="num">
                                      <p:cBhvr>
                                        <p:cTn id="154" dur="1000" fill="hold"/>
                                        <p:tgtEl>
                                          <p:spTgt spid="69"/>
                                        </p:tgtEl>
                                        <p:attrNameLst>
                                          <p:attrName>ppt_h</p:attrName>
                                        </p:attrNameLst>
                                      </p:cBhvr>
                                      <p:tavLst>
                                        <p:tav tm="0">
                                          <p:val>
                                            <p:fltVal val="0"/>
                                          </p:val>
                                        </p:tav>
                                        <p:tav tm="100000">
                                          <p:val>
                                            <p:strVal val="#ppt_h"/>
                                          </p:val>
                                        </p:tav>
                                      </p:tavLst>
                                    </p:anim>
                                    <p:animEffect transition="in" filter="fade">
                                      <p:cBhvr>
                                        <p:cTn id="155" dur="1000"/>
                                        <p:tgtEl>
                                          <p:spTgt spid="69"/>
                                        </p:tgtEl>
                                      </p:cBhvr>
                                    </p:animEffect>
                                  </p:childTnLst>
                                </p:cTn>
                              </p:par>
                            </p:childTnLst>
                          </p:cTn>
                        </p:par>
                      </p:childTnLst>
                    </p:cTn>
                  </p:par>
                  <p:par>
                    <p:cTn id="156" fill="hold">
                      <p:stCondLst>
                        <p:cond delay="indefinite"/>
                      </p:stCondLst>
                      <p:childTnLst>
                        <p:par>
                          <p:cTn id="157" fill="hold">
                            <p:stCondLst>
                              <p:cond delay="0"/>
                            </p:stCondLst>
                            <p:childTnLst>
                              <p:par>
                                <p:cTn id="158" presetID="35" presetClass="path" presetSubtype="0" accel="50000" decel="50000" fill="hold" grpId="1" nodeType="clickEffect">
                                  <p:stCondLst>
                                    <p:cond delay="0"/>
                                  </p:stCondLst>
                                  <p:childTnLst>
                                    <p:animMotion origin="layout" path="M 3.05556E-6 -1.48148E-6 L -0.04966 0.03241 " pathEditMode="relative" rAng="0" ptsTypes="AA">
                                      <p:cBhvr>
                                        <p:cTn id="159" dur="2000" fill="hold"/>
                                        <p:tgtEl>
                                          <p:spTgt spid="69"/>
                                        </p:tgtEl>
                                        <p:attrNameLst>
                                          <p:attrName>ppt_x</p:attrName>
                                          <p:attrName>ppt_y</p:attrName>
                                        </p:attrNameLst>
                                      </p:cBhvr>
                                      <p:rCtr x="-2483" y="1620"/>
                                    </p:animMotion>
                                  </p:childTnLst>
                                </p:cTn>
                              </p:par>
                              <p:par>
                                <p:cTn id="160" presetID="35" presetClass="path" presetSubtype="0" accel="50000" decel="50000" fill="hold" grpId="1" nodeType="withEffect">
                                  <p:stCondLst>
                                    <p:cond delay="0"/>
                                  </p:stCondLst>
                                  <p:childTnLst>
                                    <p:animMotion origin="layout" path="M 3.05556E-6 -2.96296E-6 L -0.04966 -0.00949 " pathEditMode="relative" rAng="0" ptsTypes="AA">
                                      <p:cBhvr>
                                        <p:cTn id="161" dur="2000" fill="hold"/>
                                        <p:tgtEl>
                                          <p:spTgt spid="68"/>
                                        </p:tgtEl>
                                        <p:attrNameLst>
                                          <p:attrName>ppt_x</p:attrName>
                                          <p:attrName>ppt_y</p:attrName>
                                        </p:attrNameLst>
                                      </p:cBhvr>
                                      <p:rCtr x="-2483" y="-486"/>
                                    </p:animMotion>
                                  </p:childTnLst>
                                </p:cTn>
                              </p:par>
                              <p:par>
                                <p:cTn id="162" presetID="35" presetClass="path" presetSubtype="0" accel="50000" decel="50000" fill="hold" grpId="1" nodeType="withEffect">
                                  <p:stCondLst>
                                    <p:cond delay="0"/>
                                  </p:stCondLst>
                                  <p:childTnLst>
                                    <p:animMotion origin="layout" path="M 1.66667E-6 4.07407E-6 L -0.05261 0.03078 " pathEditMode="relative" rAng="0" ptsTypes="AA">
                                      <p:cBhvr>
                                        <p:cTn id="163" dur="2000" fill="hold"/>
                                        <p:tgtEl>
                                          <p:spTgt spid="67"/>
                                        </p:tgtEl>
                                        <p:attrNameLst>
                                          <p:attrName>ppt_x</p:attrName>
                                          <p:attrName>ppt_y</p:attrName>
                                        </p:attrNameLst>
                                      </p:cBhvr>
                                      <p:rCtr x="-2639" y="1528"/>
                                    </p:animMotion>
                                  </p:childTnLst>
                                </p:cTn>
                              </p:par>
                              <p:par>
                                <p:cTn id="164" presetID="35" presetClass="path" presetSubtype="0" accel="50000" decel="50000" fill="hold" grpId="1" nodeType="withEffect">
                                  <p:stCondLst>
                                    <p:cond delay="0"/>
                                  </p:stCondLst>
                                  <p:childTnLst>
                                    <p:animMotion origin="layout" path="M 1.66667E-6 2.22222E-6 L -0.05261 -0.01065 " pathEditMode="relative" rAng="0" ptsTypes="AA">
                                      <p:cBhvr>
                                        <p:cTn id="165" dur="2000" fill="hold"/>
                                        <p:tgtEl>
                                          <p:spTgt spid="66"/>
                                        </p:tgtEl>
                                        <p:attrNameLst>
                                          <p:attrName>ppt_x</p:attrName>
                                          <p:attrName>ppt_y</p:attrName>
                                        </p:attrNameLst>
                                      </p:cBhvr>
                                      <p:rCtr x="-2639" y="-532"/>
                                    </p:animMotion>
                                  </p:childTnLst>
                                </p:cTn>
                              </p:par>
                            </p:childTnLst>
                          </p:cTn>
                        </p:par>
                        <p:par>
                          <p:cTn id="166" fill="hold">
                            <p:stCondLst>
                              <p:cond delay="2000"/>
                            </p:stCondLst>
                            <p:childTnLst>
                              <p:par>
                                <p:cTn id="167" presetID="53" presetClass="exit" presetSubtype="32" fill="hold" grpId="1" nodeType="afterEffect">
                                  <p:stCondLst>
                                    <p:cond delay="0"/>
                                  </p:stCondLst>
                                  <p:childTnLst>
                                    <p:anim calcmode="lin" valueType="num">
                                      <p:cBhvr>
                                        <p:cTn id="168" dur="500"/>
                                        <p:tgtEl>
                                          <p:spTgt spid="55"/>
                                        </p:tgtEl>
                                        <p:attrNameLst>
                                          <p:attrName>ppt_w</p:attrName>
                                        </p:attrNameLst>
                                      </p:cBhvr>
                                      <p:tavLst>
                                        <p:tav tm="0">
                                          <p:val>
                                            <p:strVal val="ppt_w"/>
                                          </p:val>
                                        </p:tav>
                                        <p:tav tm="100000">
                                          <p:val>
                                            <p:fltVal val="0"/>
                                          </p:val>
                                        </p:tav>
                                      </p:tavLst>
                                    </p:anim>
                                    <p:anim calcmode="lin" valueType="num">
                                      <p:cBhvr>
                                        <p:cTn id="169" dur="500"/>
                                        <p:tgtEl>
                                          <p:spTgt spid="55"/>
                                        </p:tgtEl>
                                        <p:attrNameLst>
                                          <p:attrName>ppt_h</p:attrName>
                                        </p:attrNameLst>
                                      </p:cBhvr>
                                      <p:tavLst>
                                        <p:tav tm="0">
                                          <p:val>
                                            <p:strVal val="ppt_h"/>
                                          </p:val>
                                        </p:tav>
                                        <p:tav tm="100000">
                                          <p:val>
                                            <p:fltVal val="0"/>
                                          </p:val>
                                        </p:tav>
                                      </p:tavLst>
                                    </p:anim>
                                    <p:animEffect transition="out" filter="fade">
                                      <p:cBhvr>
                                        <p:cTn id="170" dur="500"/>
                                        <p:tgtEl>
                                          <p:spTgt spid="55"/>
                                        </p:tgtEl>
                                      </p:cBhvr>
                                    </p:animEffect>
                                    <p:set>
                                      <p:cBhvr>
                                        <p:cTn id="171" dur="1" fill="hold">
                                          <p:stCondLst>
                                            <p:cond delay="499"/>
                                          </p:stCondLst>
                                        </p:cTn>
                                        <p:tgtEl>
                                          <p:spTgt spid="55"/>
                                        </p:tgtEl>
                                        <p:attrNameLst>
                                          <p:attrName>style.visibility</p:attrName>
                                        </p:attrNameLst>
                                      </p:cBhvr>
                                      <p:to>
                                        <p:strVal val="hidden"/>
                                      </p:to>
                                    </p:set>
                                  </p:childTnLst>
                                </p:cTn>
                              </p:par>
                              <p:par>
                                <p:cTn id="172" presetID="53" presetClass="exit" presetSubtype="32" fill="hold" grpId="2" nodeType="withEffect">
                                  <p:stCondLst>
                                    <p:cond delay="0"/>
                                  </p:stCondLst>
                                  <p:childTnLst>
                                    <p:anim calcmode="lin" valueType="num">
                                      <p:cBhvr>
                                        <p:cTn id="173" dur="500"/>
                                        <p:tgtEl>
                                          <p:spTgt spid="66"/>
                                        </p:tgtEl>
                                        <p:attrNameLst>
                                          <p:attrName>ppt_w</p:attrName>
                                        </p:attrNameLst>
                                      </p:cBhvr>
                                      <p:tavLst>
                                        <p:tav tm="0">
                                          <p:val>
                                            <p:strVal val="ppt_w"/>
                                          </p:val>
                                        </p:tav>
                                        <p:tav tm="100000">
                                          <p:val>
                                            <p:fltVal val="0"/>
                                          </p:val>
                                        </p:tav>
                                      </p:tavLst>
                                    </p:anim>
                                    <p:anim calcmode="lin" valueType="num">
                                      <p:cBhvr>
                                        <p:cTn id="174" dur="500"/>
                                        <p:tgtEl>
                                          <p:spTgt spid="66"/>
                                        </p:tgtEl>
                                        <p:attrNameLst>
                                          <p:attrName>ppt_h</p:attrName>
                                        </p:attrNameLst>
                                      </p:cBhvr>
                                      <p:tavLst>
                                        <p:tav tm="0">
                                          <p:val>
                                            <p:strVal val="ppt_h"/>
                                          </p:val>
                                        </p:tav>
                                        <p:tav tm="100000">
                                          <p:val>
                                            <p:fltVal val="0"/>
                                          </p:val>
                                        </p:tav>
                                      </p:tavLst>
                                    </p:anim>
                                    <p:animEffect transition="out" filter="fade">
                                      <p:cBhvr>
                                        <p:cTn id="175" dur="500"/>
                                        <p:tgtEl>
                                          <p:spTgt spid="66"/>
                                        </p:tgtEl>
                                      </p:cBhvr>
                                    </p:animEffect>
                                    <p:set>
                                      <p:cBhvr>
                                        <p:cTn id="176" dur="1" fill="hold">
                                          <p:stCondLst>
                                            <p:cond delay="499"/>
                                          </p:stCondLst>
                                        </p:cTn>
                                        <p:tgtEl>
                                          <p:spTgt spid="66"/>
                                        </p:tgtEl>
                                        <p:attrNameLst>
                                          <p:attrName>style.visibility</p:attrName>
                                        </p:attrNameLst>
                                      </p:cBhvr>
                                      <p:to>
                                        <p:strVal val="hidden"/>
                                      </p:to>
                                    </p:set>
                                  </p:childTnLst>
                                </p:cTn>
                              </p:par>
                              <p:par>
                                <p:cTn id="177" presetID="53" presetClass="exit" presetSubtype="32" fill="hold" grpId="1" nodeType="withEffect">
                                  <p:stCondLst>
                                    <p:cond delay="0"/>
                                  </p:stCondLst>
                                  <p:childTnLst>
                                    <p:anim calcmode="lin" valueType="num">
                                      <p:cBhvr>
                                        <p:cTn id="178" dur="500"/>
                                        <p:tgtEl>
                                          <p:spTgt spid="56"/>
                                        </p:tgtEl>
                                        <p:attrNameLst>
                                          <p:attrName>ppt_w</p:attrName>
                                        </p:attrNameLst>
                                      </p:cBhvr>
                                      <p:tavLst>
                                        <p:tav tm="0">
                                          <p:val>
                                            <p:strVal val="ppt_w"/>
                                          </p:val>
                                        </p:tav>
                                        <p:tav tm="100000">
                                          <p:val>
                                            <p:fltVal val="0"/>
                                          </p:val>
                                        </p:tav>
                                      </p:tavLst>
                                    </p:anim>
                                    <p:anim calcmode="lin" valueType="num">
                                      <p:cBhvr>
                                        <p:cTn id="179" dur="500"/>
                                        <p:tgtEl>
                                          <p:spTgt spid="56"/>
                                        </p:tgtEl>
                                        <p:attrNameLst>
                                          <p:attrName>ppt_h</p:attrName>
                                        </p:attrNameLst>
                                      </p:cBhvr>
                                      <p:tavLst>
                                        <p:tav tm="0">
                                          <p:val>
                                            <p:strVal val="ppt_h"/>
                                          </p:val>
                                        </p:tav>
                                        <p:tav tm="100000">
                                          <p:val>
                                            <p:fltVal val="0"/>
                                          </p:val>
                                        </p:tav>
                                      </p:tavLst>
                                    </p:anim>
                                    <p:animEffect transition="out" filter="fade">
                                      <p:cBhvr>
                                        <p:cTn id="180" dur="500"/>
                                        <p:tgtEl>
                                          <p:spTgt spid="56"/>
                                        </p:tgtEl>
                                      </p:cBhvr>
                                    </p:animEffect>
                                    <p:set>
                                      <p:cBhvr>
                                        <p:cTn id="181" dur="1" fill="hold">
                                          <p:stCondLst>
                                            <p:cond delay="499"/>
                                          </p:stCondLst>
                                        </p:cTn>
                                        <p:tgtEl>
                                          <p:spTgt spid="56"/>
                                        </p:tgtEl>
                                        <p:attrNameLst>
                                          <p:attrName>style.visibility</p:attrName>
                                        </p:attrNameLst>
                                      </p:cBhvr>
                                      <p:to>
                                        <p:strVal val="hidden"/>
                                      </p:to>
                                    </p:set>
                                  </p:childTnLst>
                                </p:cTn>
                              </p:par>
                              <p:par>
                                <p:cTn id="182" presetID="53" presetClass="exit" presetSubtype="32" fill="hold" grpId="2" nodeType="withEffect">
                                  <p:stCondLst>
                                    <p:cond delay="0"/>
                                  </p:stCondLst>
                                  <p:childTnLst>
                                    <p:anim calcmode="lin" valueType="num">
                                      <p:cBhvr>
                                        <p:cTn id="183" dur="500"/>
                                        <p:tgtEl>
                                          <p:spTgt spid="67"/>
                                        </p:tgtEl>
                                        <p:attrNameLst>
                                          <p:attrName>ppt_w</p:attrName>
                                        </p:attrNameLst>
                                      </p:cBhvr>
                                      <p:tavLst>
                                        <p:tav tm="0">
                                          <p:val>
                                            <p:strVal val="ppt_w"/>
                                          </p:val>
                                        </p:tav>
                                        <p:tav tm="100000">
                                          <p:val>
                                            <p:fltVal val="0"/>
                                          </p:val>
                                        </p:tav>
                                      </p:tavLst>
                                    </p:anim>
                                    <p:anim calcmode="lin" valueType="num">
                                      <p:cBhvr>
                                        <p:cTn id="184" dur="500"/>
                                        <p:tgtEl>
                                          <p:spTgt spid="67"/>
                                        </p:tgtEl>
                                        <p:attrNameLst>
                                          <p:attrName>ppt_h</p:attrName>
                                        </p:attrNameLst>
                                      </p:cBhvr>
                                      <p:tavLst>
                                        <p:tav tm="0">
                                          <p:val>
                                            <p:strVal val="ppt_h"/>
                                          </p:val>
                                        </p:tav>
                                        <p:tav tm="100000">
                                          <p:val>
                                            <p:fltVal val="0"/>
                                          </p:val>
                                        </p:tav>
                                      </p:tavLst>
                                    </p:anim>
                                    <p:animEffect transition="out" filter="fade">
                                      <p:cBhvr>
                                        <p:cTn id="185" dur="500"/>
                                        <p:tgtEl>
                                          <p:spTgt spid="67"/>
                                        </p:tgtEl>
                                      </p:cBhvr>
                                    </p:animEffect>
                                    <p:set>
                                      <p:cBhvr>
                                        <p:cTn id="186" dur="1" fill="hold">
                                          <p:stCondLst>
                                            <p:cond delay="499"/>
                                          </p:stCondLst>
                                        </p:cTn>
                                        <p:tgtEl>
                                          <p:spTgt spid="67"/>
                                        </p:tgtEl>
                                        <p:attrNameLst>
                                          <p:attrName>style.visibility</p:attrName>
                                        </p:attrNameLst>
                                      </p:cBhvr>
                                      <p:to>
                                        <p:strVal val="hidden"/>
                                      </p:to>
                                    </p:set>
                                  </p:childTnLst>
                                </p:cTn>
                              </p:par>
                              <p:par>
                                <p:cTn id="187" presetID="53" presetClass="exit" presetSubtype="32" fill="hold" grpId="1" nodeType="withEffect">
                                  <p:stCondLst>
                                    <p:cond delay="0"/>
                                  </p:stCondLst>
                                  <p:childTnLst>
                                    <p:anim calcmode="lin" valueType="num">
                                      <p:cBhvr>
                                        <p:cTn id="188" dur="500"/>
                                        <p:tgtEl>
                                          <p:spTgt spid="51"/>
                                        </p:tgtEl>
                                        <p:attrNameLst>
                                          <p:attrName>ppt_w</p:attrName>
                                        </p:attrNameLst>
                                      </p:cBhvr>
                                      <p:tavLst>
                                        <p:tav tm="0">
                                          <p:val>
                                            <p:strVal val="ppt_w"/>
                                          </p:val>
                                        </p:tav>
                                        <p:tav tm="100000">
                                          <p:val>
                                            <p:fltVal val="0"/>
                                          </p:val>
                                        </p:tav>
                                      </p:tavLst>
                                    </p:anim>
                                    <p:anim calcmode="lin" valueType="num">
                                      <p:cBhvr>
                                        <p:cTn id="189" dur="500"/>
                                        <p:tgtEl>
                                          <p:spTgt spid="51"/>
                                        </p:tgtEl>
                                        <p:attrNameLst>
                                          <p:attrName>ppt_h</p:attrName>
                                        </p:attrNameLst>
                                      </p:cBhvr>
                                      <p:tavLst>
                                        <p:tav tm="0">
                                          <p:val>
                                            <p:strVal val="ppt_h"/>
                                          </p:val>
                                        </p:tav>
                                        <p:tav tm="100000">
                                          <p:val>
                                            <p:fltVal val="0"/>
                                          </p:val>
                                        </p:tav>
                                      </p:tavLst>
                                    </p:anim>
                                    <p:animEffect transition="out" filter="fade">
                                      <p:cBhvr>
                                        <p:cTn id="190" dur="500"/>
                                        <p:tgtEl>
                                          <p:spTgt spid="51"/>
                                        </p:tgtEl>
                                      </p:cBhvr>
                                    </p:animEffect>
                                    <p:set>
                                      <p:cBhvr>
                                        <p:cTn id="191" dur="1" fill="hold">
                                          <p:stCondLst>
                                            <p:cond delay="499"/>
                                          </p:stCondLst>
                                        </p:cTn>
                                        <p:tgtEl>
                                          <p:spTgt spid="51"/>
                                        </p:tgtEl>
                                        <p:attrNameLst>
                                          <p:attrName>style.visibility</p:attrName>
                                        </p:attrNameLst>
                                      </p:cBhvr>
                                      <p:to>
                                        <p:strVal val="hidden"/>
                                      </p:to>
                                    </p:set>
                                  </p:childTnLst>
                                </p:cTn>
                              </p:par>
                              <p:par>
                                <p:cTn id="192" presetID="53" presetClass="exit" presetSubtype="32" fill="hold" grpId="2" nodeType="withEffect">
                                  <p:stCondLst>
                                    <p:cond delay="0"/>
                                  </p:stCondLst>
                                  <p:childTnLst>
                                    <p:anim calcmode="lin" valueType="num">
                                      <p:cBhvr>
                                        <p:cTn id="193" dur="500"/>
                                        <p:tgtEl>
                                          <p:spTgt spid="68"/>
                                        </p:tgtEl>
                                        <p:attrNameLst>
                                          <p:attrName>ppt_w</p:attrName>
                                        </p:attrNameLst>
                                      </p:cBhvr>
                                      <p:tavLst>
                                        <p:tav tm="0">
                                          <p:val>
                                            <p:strVal val="ppt_w"/>
                                          </p:val>
                                        </p:tav>
                                        <p:tav tm="100000">
                                          <p:val>
                                            <p:fltVal val="0"/>
                                          </p:val>
                                        </p:tav>
                                      </p:tavLst>
                                    </p:anim>
                                    <p:anim calcmode="lin" valueType="num">
                                      <p:cBhvr>
                                        <p:cTn id="194" dur="500"/>
                                        <p:tgtEl>
                                          <p:spTgt spid="68"/>
                                        </p:tgtEl>
                                        <p:attrNameLst>
                                          <p:attrName>ppt_h</p:attrName>
                                        </p:attrNameLst>
                                      </p:cBhvr>
                                      <p:tavLst>
                                        <p:tav tm="0">
                                          <p:val>
                                            <p:strVal val="ppt_h"/>
                                          </p:val>
                                        </p:tav>
                                        <p:tav tm="100000">
                                          <p:val>
                                            <p:fltVal val="0"/>
                                          </p:val>
                                        </p:tav>
                                      </p:tavLst>
                                    </p:anim>
                                    <p:animEffect transition="out" filter="fade">
                                      <p:cBhvr>
                                        <p:cTn id="195" dur="500"/>
                                        <p:tgtEl>
                                          <p:spTgt spid="68"/>
                                        </p:tgtEl>
                                      </p:cBhvr>
                                    </p:animEffect>
                                    <p:set>
                                      <p:cBhvr>
                                        <p:cTn id="196" dur="1" fill="hold">
                                          <p:stCondLst>
                                            <p:cond delay="499"/>
                                          </p:stCondLst>
                                        </p:cTn>
                                        <p:tgtEl>
                                          <p:spTgt spid="68"/>
                                        </p:tgtEl>
                                        <p:attrNameLst>
                                          <p:attrName>style.visibility</p:attrName>
                                        </p:attrNameLst>
                                      </p:cBhvr>
                                      <p:to>
                                        <p:strVal val="hidden"/>
                                      </p:to>
                                    </p:set>
                                  </p:childTnLst>
                                </p:cTn>
                              </p:par>
                              <p:par>
                                <p:cTn id="197" presetID="53" presetClass="exit" presetSubtype="32" fill="hold" grpId="1" nodeType="withEffect">
                                  <p:stCondLst>
                                    <p:cond delay="0"/>
                                  </p:stCondLst>
                                  <p:childTnLst>
                                    <p:anim calcmode="lin" valueType="num">
                                      <p:cBhvr>
                                        <p:cTn id="198" dur="500"/>
                                        <p:tgtEl>
                                          <p:spTgt spid="52"/>
                                        </p:tgtEl>
                                        <p:attrNameLst>
                                          <p:attrName>ppt_w</p:attrName>
                                        </p:attrNameLst>
                                      </p:cBhvr>
                                      <p:tavLst>
                                        <p:tav tm="0">
                                          <p:val>
                                            <p:strVal val="ppt_w"/>
                                          </p:val>
                                        </p:tav>
                                        <p:tav tm="100000">
                                          <p:val>
                                            <p:fltVal val="0"/>
                                          </p:val>
                                        </p:tav>
                                      </p:tavLst>
                                    </p:anim>
                                    <p:anim calcmode="lin" valueType="num">
                                      <p:cBhvr>
                                        <p:cTn id="199" dur="500"/>
                                        <p:tgtEl>
                                          <p:spTgt spid="52"/>
                                        </p:tgtEl>
                                        <p:attrNameLst>
                                          <p:attrName>ppt_h</p:attrName>
                                        </p:attrNameLst>
                                      </p:cBhvr>
                                      <p:tavLst>
                                        <p:tav tm="0">
                                          <p:val>
                                            <p:strVal val="ppt_h"/>
                                          </p:val>
                                        </p:tav>
                                        <p:tav tm="100000">
                                          <p:val>
                                            <p:fltVal val="0"/>
                                          </p:val>
                                        </p:tav>
                                      </p:tavLst>
                                    </p:anim>
                                    <p:animEffect transition="out" filter="fade">
                                      <p:cBhvr>
                                        <p:cTn id="200" dur="500"/>
                                        <p:tgtEl>
                                          <p:spTgt spid="52"/>
                                        </p:tgtEl>
                                      </p:cBhvr>
                                    </p:animEffect>
                                    <p:set>
                                      <p:cBhvr>
                                        <p:cTn id="201" dur="1" fill="hold">
                                          <p:stCondLst>
                                            <p:cond delay="499"/>
                                          </p:stCondLst>
                                        </p:cTn>
                                        <p:tgtEl>
                                          <p:spTgt spid="52"/>
                                        </p:tgtEl>
                                        <p:attrNameLst>
                                          <p:attrName>style.visibility</p:attrName>
                                        </p:attrNameLst>
                                      </p:cBhvr>
                                      <p:to>
                                        <p:strVal val="hidden"/>
                                      </p:to>
                                    </p:set>
                                  </p:childTnLst>
                                </p:cTn>
                              </p:par>
                              <p:par>
                                <p:cTn id="202" presetID="53" presetClass="exit" presetSubtype="32" fill="hold" grpId="2" nodeType="withEffect">
                                  <p:stCondLst>
                                    <p:cond delay="0"/>
                                  </p:stCondLst>
                                  <p:childTnLst>
                                    <p:anim calcmode="lin" valueType="num">
                                      <p:cBhvr>
                                        <p:cTn id="203" dur="500"/>
                                        <p:tgtEl>
                                          <p:spTgt spid="69"/>
                                        </p:tgtEl>
                                        <p:attrNameLst>
                                          <p:attrName>ppt_w</p:attrName>
                                        </p:attrNameLst>
                                      </p:cBhvr>
                                      <p:tavLst>
                                        <p:tav tm="0">
                                          <p:val>
                                            <p:strVal val="ppt_w"/>
                                          </p:val>
                                        </p:tav>
                                        <p:tav tm="100000">
                                          <p:val>
                                            <p:fltVal val="0"/>
                                          </p:val>
                                        </p:tav>
                                      </p:tavLst>
                                    </p:anim>
                                    <p:anim calcmode="lin" valueType="num">
                                      <p:cBhvr>
                                        <p:cTn id="204" dur="500"/>
                                        <p:tgtEl>
                                          <p:spTgt spid="69"/>
                                        </p:tgtEl>
                                        <p:attrNameLst>
                                          <p:attrName>ppt_h</p:attrName>
                                        </p:attrNameLst>
                                      </p:cBhvr>
                                      <p:tavLst>
                                        <p:tav tm="0">
                                          <p:val>
                                            <p:strVal val="ppt_h"/>
                                          </p:val>
                                        </p:tav>
                                        <p:tav tm="100000">
                                          <p:val>
                                            <p:fltVal val="0"/>
                                          </p:val>
                                        </p:tav>
                                      </p:tavLst>
                                    </p:anim>
                                    <p:animEffect transition="out" filter="fade">
                                      <p:cBhvr>
                                        <p:cTn id="205" dur="500"/>
                                        <p:tgtEl>
                                          <p:spTgt spid="69"/>
                                        </p:tgtEl>
                                      </p:cBhvr>
                                    </p:animEffect>
                                    <p:set>
                                      <p:cBhvr>
                                        <p:cTn id="206" dur="1" fill="hold">
                                          <p:stCondLst>
                                            <p:cond delay="499"/>
                                          </p:stCondLst>
                                        </p:cTn>
                                        <p:tgtEl>
                                          <p:spTgt spid="69"/>
                                        </p:tgtEl>
                                        <p:attrNameLst>
                                          <p:attrName>style.visibility</p:attrName>
                                        </p:attrNameLst>
                                      </p:cBhvr>
                                      <p:to>
                                        <p:strVal val="hidden"/>
                                      </p:to>
                                    </p:set>
                                  </p:childTnLst>
                                </p:cTn>
                              </p:par>
                            </p:childTnLst>
                          </p:cTn>
                        </p:par>
                        <p:par>
                          <p:cTn id="207" fill="hold">
                            <p:stCondLst>
                              <p:cond delay="2500"/>
                            </p:stCondLst>
                            <p:childTnLst>
                              <p:par>
                                <p:cTn id="208" presetID="53" presetClass="entr" presetSubtype="16" fill="hold" grpId="0" nodeType="afterEffect">
                                  <p:stCondLst>
                                    <p:cond delay="0"/>
                                  </p:stCondLst>
                                  <p:childTnLst>
                                    <p:set>
                                      <p:cBhvr>
                                        <p:cTn id="209" dur="1" fill="hold">
                                          <p:stCondLst>
                                            <p:cond delay="0"/>
                                          </p:stCondLst>
                                        </p:cTn>
                                        <p:tgtEl>
                                          <p:spTgt spid="64"/>
                                        </p:tgtEl>
                                        <p:attrNameLst>
                                          <p:attrName>style.visibility</p:attrName>
                                        </p:attrNameLst>
                                      </p:cBhvr>
                                      <p:to>
                                        <p:strVal val="visible"/>
                                      </p:to>
                                    </p:set>
                                    <p:anim calcmode="lin" valueType="num">
                                      <p:cBhvr>
                                        <p:cTn id="210" dur="500" fill="hold"/>
                                        <p:tgtEl>
                                          <p:spTgt spid="64"/>
                                        </p:tgtEl>
                                        <p:attrNameLst>
                                          <p:attrName>ppt_w</p:attrName>
                                        </p:attrNameLst>
                                      </p:cBhvr>
                                      <p:tavLst>
                                        <p:tav tm="0">
                                          <p:val>
                                            <p:fltVal val="0"/>
                                          </p:val>
                                        </p:tav>
                                        <p:tav tm="100000">
                                          <p:val>
                                            <p:strVal val="#ppt_w"/>
                                          </p:val>
                                        </p:tav>
                                      </p:tavLst>
                                    </p:anim>
                                    <p:anim calcmode="lin" valueType="num">
                                      <p:cBhvr>
                                        <p:cTn id="211" dur="500" fill="hold"/>
                                        <p:tgtEl>
                                          <p:spTgt spid="64"/>
                                        </p:tgtEl>
                                        <p:attrNameLst>
                                          <p:attrName>ppt_h</p:attrName>
                                        </p:attrNameLst>
                                      </p:cBhvr>
                                      <p:tavLst>
                                        <p:tav tm="0">
                                          <p:val>
                                            <p:fltVal val="0"/>
                                          </p:val>
                                        </p:tav>
                                        <p:tav tm="100000">
                                          <p:val>
                                            <p:strVal val="#ppt_h"/>
                                          </p:val>
                                        </p:tav>
                                      </p:tavLst>
                                    </p:anim>
                                    <p:animEffect transition="in" filter="fade">
                                      <p:cBhvr>
                                        <p:cTn id="212" dur="500"/>
                                        <p:tgtEl>
                                          <p:spTgt spid="64"/>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0"/>
                                        </p:tgtEl>
                                        <p:attrNameLst>
                                          <p:attrName>style.visibility</p:attrName>
                                        </p:attrNameLst>
                                      </p:cBhvr>
                                      <p:to>
                                        <p:strVal val="visible"/>
                                      </p:to>
                                    </p:set>
                                    <p:anim calcmode="lin" valueType="num">
                                      <p:cBhvr>
                                        <p:cTn id="215" dur="500" fill="hold"/>
                                        <p:tgtEl>
                                          <p:spTgt spid="70"/>
                                        </p:tgtEl>
                                        <p:attrNameLst>
                                          <p:attrName>ppt_w</p:attrName>
                                        </p:attrNameLst>
                                      </p:cBhvr>
                                      <p:tavLst>
                                        <p:tav tm="0">
                                          <p:val>
                                            <p:fltVal val="0"/>
                                          </p:val>
                                        </p:tav>
                                        <p:tav tm="100000">
                                          <p:val>
                                            <p:strVal val="#ppt_w"/>
                                          </p:val>
                                        </p:tav>
                                      </p:tavLst>
                                    </p:anim>
                                    <p:anim calcmode="lin" valueType="num">
                                      <p:cBhvr>
                                        <p:cTn id="216" dur="500" fill="hold"/>
                                        <p:tgtEl>
                                          <p:spTgt spid="70"/>
                                        </p:tgtEl>
                                        <p:attrNameLst>
                                          <p:attrName>ppt_h</p:attrName>
                                        </p:attrNameLst>
                                      </p:cBhvr>
                                      <p:tavLst>
                                        <p:tav tm="0">
                                          <p:val>
                                            <p:fltVal val="0"/>
                                          </p:val>
                                        </p:tav>
                                        <p:tav tm="100000">
                                          <p:val>
                                            <p:strVal val="#ppt_h"/>
                                          </p:val>
                                        </p:tav>
                                      </p:tavLst>
                                    </p:anim>
                                    <p:animEffect transition="in" filter="fade">
                                      <p:cBhvr>
                                        <p:cTn id="217" dur="500"/>
                                        <p:tgtEl>
                                          <p:spTgt spid="70"/>
                                        </p:tgtEl>
                                      </p:cBhvr>
                                    </p:animEffect>
                                  </p:childTnLst>
                                </p:cTn>
                              </p:par>
                              <p:par>
                                <p:cTn id="218" presetID="53" presetClass="entr" presetSubtype="16" fill="hold" grpId="0" nodeType="withEffect">
                                  <p:stCondLst>
                                    <p:cond delay="0"/>
                                  </p:stCondLst>
                                  <p:childTnLst>
                                    <p:set>
                                      <p:cBhvr>
                                        <p:cTn id="219" dur="1" fill="hold">
                                          <p:stCondLst>
                                            <p:cond delay="0"/>
                                          </p:stCondLst>
                                        </p:cTn>
                                        <p:tgtEl>
                                          <p:spTgt spid="71"/>
                                        </p:tgtEl>
                                        <p:attrNameLst>
                                          <p:attrName>style.visibility</p:attrName>
                                        </p:attrNameLst>
                                      </p:cBhvr>
                                      <p:to>
                                        <p:strVal val="visible"/>
                                      </p:to>
                                    </p:set>
                                    <p:anim calcmode="lin" valueType="num">
                                      <p:cBhvr>
                                        <p:cTn id="220" dur="500" fill="hold"/>
                                        <p:tgtEl>
                                          <p:spTgt spid="71"/>
                                        </p:tgtEl>
                                        <p:attrNameLst>
                                          <p:attrName>ppt_w</p:attrName>
                                        </p:attrNameLst>
                                      </p:cBhvr>
                                      <p:tavLst>
                                        <p:tav tm="0">
                                          <p:val>
                                            <p:fltVal val="0"/>
                                          </p:val>
                                        </p:tav>
                                        <p:tav tm="100000">
                                          <p:val>
                                            <p:strVal val="#ppt_w"/>
                                          </p:val>
                                        </p:tav>
                                      </p:tavLst>
                                    </p:anim>
                                    <p:anim calcmode="lin" valueType="num">
                                      <p:cBhvr>
                                        <p:cTn id="221" dur="500" fill="hold"/>
                                        <p:tgtEl>
                                          <p:spTgt spid="71"/>
                                        </p:tgtEl>
                                        <p:attrNameLst>
                                          <p:attrName>ppt_h</p:attrName>
                                        </p:attrNameLst>
                                      </p:cBhvr>
                                      <p:tavLst>
                                        <p:tav tm="0">
                                          <p:val>
                                            <p:fltVal val="0"/>
                                          </p:val>
                                        </p:tav>
                                        <p:tav tm="100000">
                                          <p:val>
                                            <p:strVal val="#ppt_h"/>
                                          </p:val>
                                        </p:tav>
                                      </p:tavLst>
                                    </p:anim>
                                    <p:animEffect transition="in" filter="fade">
                                      <p:cBhvr>
                                        <p:cTn id="222" dur="500"/>
                                        <p:tgtEl>
                                          <p:spTgt spid="71"/>
                                        </p:tgtEl>
                                      </p:cBhvr>
                                    </p:animEffect>
                                  </p:childTnLst>
                                </p:cTn>
                              </p:par>
                              <p:par>
                                <p:cTn id="223" presetID="53" presetClass="entr" presetSubtype="16" fill="hold" grpId="0" nodeType="withEffect">
                                  <p:stCondLst>
                                    <p:cond delay="0"/>
                                  </p:stCondLst>
                                  <p:childTnLst>
                                    <p:set>
                                      <p:cBhvr>
                                        <p:cTn id="224" dur="1" fill="hold">
                                          <p:stCondLst>
                                            <p:cond delay="0"/>
                                          </p:stCondLst>
                                        </p:cTn>
                                        <p:tgtEl>
                                          <p:spTgt spid="72"/>
                                        </p:tgtEl>
                                        <p:attrNameLst>
                                          <p:attrName>style.visibility</p:attrName>
                                        </p:attrNameLst>
                                      </p:cBhvr>
                                      <p:to>
                                        <p:strVal val="visible"/>
                                      </p:to>
                                    </p:set>
                                    <p:anim calcmode="lin" valueType="num">
                                      <p:cBhvr>
                                        <p:cTn id="225" dur="500" fill="hold"/>
                                        <p:tgtEl>
                                          <p:spTgt spid="72"/>
                                        </p:tgtEl>
                                        <p:attrNameLst>
                                          <p:attrName>ppt_w</p:attrName>
                                        </p:attrNameLst>
                                      </p:cBhvr>
                                      <p:tavLst>
                                        <p:tav tm="0">
                                          <p:val>
                                            <p:fltVal val="0"/>
                                          </p:val>
                                        </p:tav>
                                        <p:tav tm="100000">
                                          <p:val>
                                            <p:strVal val="#ppt_w"/>
                                          </p:val>
                                        </p:tav>
                                      </p:tavLst>
                                    </p:anim>
                                    <p:anim calcmode="lin" valueType="num">
                                      <p:cBhvr>
                                        <p:cTn id="226" dur="500" fill="hold"/>
                                        <p:tgtEl>
                                          <p:spTgt spid="72"/>
                                        </p:tgtEl>
                                        <p:attrNameLst>
                                          <p:attrName>ppt_h</p:attrName>
                                        </p:attrNameLst>
                                      </p:cBhvr>
                                      <p:tavLst>
                                        <p:tav tm="0">
                                          <p:val>
                                            <p:fltVal val="0"/>
                                          </p:val>
                                        </p:tav>
                                        <p:tav tm="100000">
                                          <p:val>
                                            <p:strVal val="#ppt_h"/>
                                          </p:val>
                                        </p:tav>
                                      </p:tavLst>
                                    </p:anim>
                                    <p:animEffect transition="in" filter="fade">
                                      <p:cBhvr>
                                        <p:cTn id="227" dur="500"/>
                                        <p:tgtEl>
                                          <p:spTgt spid="72"/>
                                        </p:tgtEl>
                                      </p:cBhvr>
                                    </p:animEffect>
                                  </p:childTnLst>
                                </p:cTn>
                              </p:par>
                              <p:par>
                                <p:cTn id="228" presetID="53" presetClass="entr" presetSubtype="16" fill="hold" grpId="0" nodeType="withEffect">
                                  <p:stCondLst>
                                    <p:cond delay="0"/>
                                  </p:stCondLst>
                                  <p:childTnLst>
                                    <p:set>
                                      <p:cBhvr>
                                        <p:cTn id="229" dur="1" fill="hold">
                                          <p:stCondLst>
                                            <p:cond delay="0"/>
                                          </p:stCondLst>
                                        </p:cTn>
                                        <p:tgtEl>
                                          <p:spTgt spid="76"/>
                                        </p:tgtEl>
                                        <p:attrNameLst>
                                          <p:attrName>style.visibility</p:attrName>
                                        </p:attrNameLst>
                                      </p:cBhvr>
                                      <p:to>
                                        <p:strVal val="visible"/>
                                      </p:to>
                                    </p:set>
                                    <p:anim calcmode="lin" valueType="num">
                                      <p:cBhvr>
                                        <p:cTn id="230" dur="500" fill="hold"/>
                                        <p:tgtEl>
                                          <p:spTgt spid="76"/>
                                        </p:tgtEl>
                                        <p:attrNameLst>
                                          <p:attrName>ppt_w</p:attrName>
                                        </p:attrNameLst>
                                      </p:cBhvr>
                                      <p:tavLst>
                                        <p:tav tm="0">
                                          <p:val>
                                            <p:fltVal val="0"/>
                                          </p:val>
                                        </p:tav>
                                        <p:tav tm="100000">
                                          <p:val>
                                            <p:strVal val="#ppt_w"/>
                                          </p:val>
                                        </p:tav>
                                      </p:tavLst>
                                    </p:anim>
                                    <p:anim calcmode="lin" valueType="num">
                                      <p:cBhvr>
                                        <p:cTn id="231" dur="500" fill="hold"/>
                                        <p:tgtEl>
                                          <p:spTgt spid="76"/>
                                        </p:tgtEl>
                                        <p:attrNameLst>
                                          <p:attrName>ppt_h</p:attrName>
                                        </p:attrNameLst>
                                      </p:cBhvr>
                                      <p:tavLst>
                                        <p:tav tm="0">
                                          <p:val>
                                            <p:fltVal val="0"/>
                                          </p:val>
                                        </p:tav>
                                        <p:tav tm="100000">
                                          <p:val>
                                            <p:strVal val="#ppt_h"/>
                                          </p:val>
                                        </p:tav>
                                      </p:tavLst>
                                    </p:anim>
                                    <p:animEffect transition="in" filter="fade">
                                      <p:cBhvr>
                                        <p:cTn id="232" dur="500"/>
                                        <p:tgtEl>
                                          <p:spTgt spid="76"/>
                                        </p:tgtEl>
                                      </p:cBhvr>
                                    </p:animEffect>
                                  </p:childTnLst>
                                </p:cTn>
                              </p:par>
                              <p:par>
                                <p:cTn id="233" presetID="53" presetClass="entr" presetSubtype="16"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p:cTn id="235" dur="500" fill="hold"/>
                                        <p:tgtEl>
                                          <p:spTgt spid="77"/>
                                        </p:tgtEl>
                                        <p:attrNameLst>
                                          <p:attrName>ppt_w</p:attrName>
                                        </p:attrNameLst>
                                      </p:cBhvr>
                                      <p:tavLst>
                                        <p:tav tm="0">
                                          <p:val>
                                            <p:fltVal val="0"/>
                                          </p:val>
                                        </p:tav>
                                        <p:tav tm="100000">
                                          <p:val>
                                            <p:strVal val="#ppt_w"/>
                                          </p:val>
                                        </p:tav>
                                      </p:tavLst>
                                    </p:anim>
                                    <p:anim calcmode="lin" valueType="num">
                                      <p:cBhvr>
                                        <p:cTn id="236" dur="500" fill="hold"/>
                                        <p:tgtEl>
                                          <p:spTgt spid="77"/>
                                        </p:tgtEl>
                                        <p:attrNameLst>
                                          <p:attrName>ppt_h</p:attrName>
                                        </p:attrNameLst>
                                      </p:cBhvr>
                                      <p:tavLst>
                                        <p:tav tm="0">
                                          <p:val>
                                            <p:fltVal val="0"/>
                                          </p:val>
                                        </p:tav>
                                        <p:tav tm="100000">
                                          <p:val>
                                            <p:strVal val="#ppt_h"/>
                                          </p:val>
                                        </p:tav>
                                      </p:tavLst>
                                    </p:anim>
                                    <p:animEffect transition="in" filter="fade">
                                      <p:cBhvr>
                                        <p:cTn id="237" dur="500"/>
                                        <p:tgtEl>
                                          <p:spTgt spid="77"/>
                                        </p:tgtEl>
                                      </p:cBhvr>
                                    </p:animEffect>
                                  </p:childTnLst>
                                </p:cTn>
                              </p:par>
                              <p:par>
                                <p:cTn id="238" presetID="53" presetClass="entr" presetSubtype="16" fill="hold" grpId="0" nodeType="withEffect">
                                  <p:stCondLst>
                                    <p:cond delay="0"/>
                                  </p:stCondLst>
                                  <p:childTnLst>
                                    <p:set>
                                      <p:cBhvr>
                                        <p:cTn id="239" dur="1" fill="hold">
                                          <p:stCondLst>
                                            <p:cond delay="0"/>
                                          </p:stCondLst>
                                        </p:cTn>
                                        <p:tgtEl>
                                          <p:spTgt spid="78"/>
                                        </p:tgtEl>
                                        <p:attrNameLst>
                                          <p:attrName>style.visibility</p:attrName>
                                        </p:attrNameLst>
                                      </p:cBhvr>
                                      <p:to>
                                        <p:strVal val="visible"/>
                                      </p:to>
                                    </p:set>
                                    <p:anim calcmode="lin" valueType="num">
                                      <p:cBhvr>
                                        <p:cTn id="240" dur="500" fill="hold"/>
                                        <p:tgtEl>
                                          <p:spTgt spid="78"/>
                                        </p:tgtEl>
                                        <p:attrNameLst>
                                          <p:attrName>ppt_w</p:attrName>
                                        </p:attrNameLst>
                                      </p:cBhvr>
                                      <p:tavLst>
                                        <p:tav tm="0">
                                          <p:val>
                                            <p:fltVal val="0"/>
                                          </p:val>
                                        </p:tav>
                                        <p:tav tm="100000">
                                          <p:val>
                                            <p:strVal val="#ppt_w"/>
                                          </p:val>
                                        </p:tav>
                                      </p:tavLst>
                                    </p:anim>
                                    <p:anim calcmode="lin" valueType="num">
                                      <p:cBhvr>
                                        <p:cTn id="241" dur="500" fill="hold"/>
                                        <p:tgtEl>
                                          <p:spTgt spid="78"/>
                                        </p:tgtEl>
                                        <p:attrNameLst>
                                          <p:attrName>ppt_h</p:attrName>
                                        </p:attrNameLst>
                                      </p:cBhvr>
                                      <p:tavLst>
                                        <p:tav tm="0">
                                          <p:val>
                                            <p:fltVal val="0"/>
                                          </p:val>
                                        </p:tav>
                                        <p:tav tm="100000">
                                          <p:val>
                                            <p:strVal val="#ppt_h"/>
                                          </p:val>
                                        </p:tav>
                                      </p:tavLst>
                                    </p:anim>
                                    <p:animEffect transition="in" filter="fade">
                                      <p:cBhvr>
                                        <p:cTn id="242" dur="500"/>
                                        <p:tgtEl>
                                          <p:spTgt spid="78"/>
                                        </p:tgtEl>
                                      </p:cBhvr>
                                    </p:animEffect>
                                  </p:childTnLst>
                                </p:cTn>
                              </p:par>
                              <p:par>
                                <p:cTn id="243" presetID="53" presetClass="entr" presetSubtype="16" fill="hold" grpId="0" nodeType="withEffect">
                                  <p:stCondLst>
                                    <p:cond delay="0"/>
                                  </p:stCondLst>
                                  <p:childTnLst>
                                    <p:set>
                                      <p:cBhvr>
                                        <p:cTn id="244" dur="1" fill="hold">
                                          <p:stCondLst>
                                            <p:cond delay="0"/>
                                          </p:stCondLst>
                                        </p:cTn>
                                        <p:tgtEl>
                                          <p:spTgt spid="79"/>
                                        </p:tgtEl>
                                        <p:attrNameLst>
                                          <p:attrName>style.visibility</p:attrName>
                                        </p:attrNameLst>
                                      </p:cBhvr>
                                      <p:to>
                                        <p:strVal val="visible"/>
                                      </p:to>
                                    </p:set>
                                    <p:anim calcmode="lin" valueType="num">
                                      <p:cBhvr>
                                        <p:cTn id="245" dur="500" fill="hold"/>
                                        <p:tgtEl>
                                          <p:spTgt spid="79"/>
                                        </p:tgtEl>
                                        <p:attrNameLst>
                                          <p:attrName>ppt_w</p:attrName>
                                        </p:attrNameLst>
                                      </p:cBhvr>
                                      <p:tavLst>
                                        <p:tav tm="0">
                                          <p:val>
                                            <p:fltVal val="0"/>
                                          </p:val>
                                        </p:tav>
                                        <p:tav tm="100000">
                                          <p:val>
                                            <p:strVal val="#ppt_w"/>
                                          </p:val>
                                        </p:tav>
                                      </p:tavLst>
                                    </p:anim>
                                    <p:anim calcmode="lin" valueType="num">
                                      <p:cBhvr>
                                        <p:cTn id="246" dur="500" fill="hold"/>
                                        <p:tgtEl>
                                          <p:spTgt spid="79"/>
                                        </p:tgtEl>
                                        <p:attrNameLst>
                                          <p:attrName>ppt_h</p:attrName>
                                        </p:attrNameLst>
                                      </p:cBhvr>
                                      <p:tavLst>
                                        <p:tav tm="0">
                                          <p:val>
                                            <p:fltVal val="0"/>
                                          </p:val>
                                        </p:tav>
                                        <p:tav tm="100000">
                                          <p:val>
                                            <p:strVal val="#ppt_h"/>
                                          </p:val>
                                        </p:tav>
                                      </p:tavLst>
                                    </p:anim>
                                    <p:animEffect transition="in" filter="fade">
                                      <p:cBhvr>
                                        <p:cTn id="247" dur="500"/>
                                        <p:tgtEl>
                                          <p:spTgt spid="79"/>
                                        </p:tgtEl>
                                      </p:cBhvr>
                                    </p:animEffect>
                                  </p:childTnLst>
                                </p:cTn>
                              </p:par>
                              <p:par>
                                <p:cTn id="248" presetID="53" presetClass="entr" presetSubtype="16"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p:cTn id="250" dur="500" fill="hold"/>
                                        <p:tgtEl>
                                          <p:spTgt spid="80"/>
                                        </p:tgtEl>
                                        <p:attrNameLst>
                                          <p:attrName>ppt_w</p:attrName>
                                        </p:attrNameLst>
                                      </p:cBhvr>
                                      <p:tavLst>
                                        <p:tav tm="0">
                                          <p:val>
                                            <p:fltVal val="0"/>
                                          </p:val>
                                        </p:tav>
                                        <p:tav tm="100000">
                                          <p:val>
                                            <p:strVal val="#ppt_w"/>
                                          </p:val>
                                        </p:tav>
                                      </p:tavLst>
                                    </p:anim>
                                    <p:anim calcmode="lin" valueType="num">
                                      <p:cBhvr>
                                        <p:cTn id="251" dur="500" fill="hold"/>
                                        <p:tgtEl>
                                          <p:spTgt spid="80"/>
                                        </p:tgtEl>
                                        <p:attrNameLst>
                                          <p:attrName>ppt_h</p:attrName>
                                        </p:attrNameLst>
                                      </p:cBhvr>
                                      <p:tavLst>
                                        <p:tav tm="0">
                                          <p:val>
                                            <p:fltVal val="0"/>
                                          </p:val>
                                        </p:tav>
                                        <p:tav tm="100000">
                                          <p:val>
                                            <p:strVal val="#ppt_h"/>
                                          </p:val>
                                        </p:tav>
                                      </p:tavLst>
                                    </p:anim>
                                    <p:animEffect transition="in" filter="fade">
                                      <p:cBhvr>
                                        <p:cTn id="252" dur="500"/>
                                        <p:tgtEl>
                                          <p:spTgt spid="80"/>
                                        </p:tgtEl>
                                      </p:cBhvr>
                                    </p:animEffect>
                                  </p:childTnLst>
                                </p:cTn>
                              </p:par>
                              <p:par>
                                <p:cTn id="253" presetID="53" presetClass="entr" presetSubtype="16" fill="hold" grpId="0" nodeType="withEffect">
                                  <p:stCondLst>
                                    <p:cond delay="0"/>
                                  </p:stCondLst>
                                  <p:childTnLst>
                                    <p:set>
                                      <p:cBhvr>
                                        <p:cTn id="254" dur="1" fill="hold">
                                          <p:stCondLst>
                                            <p:cond delay="0"/>
                                          </p:stCondLst>
                                        </p:cTn>
                                        <p:tgtEl>
                                          <p:spTgt spid="74"/>
                                        </p:tgtEl>
                                        <p:attrNameLst>
                                          <p:attrName>style.visibility</p:attrName>
                                        </p:attrNameLst>
                                      </p:cBhvr>
                                      <p:to>
                                        <p:strVal val="visible"/>
                                      </p:to>
                                    </p:set>
                                    <p:anim calcmode="lin" valueType="num">
                                      <p:cBhvr>
                                        <p:cTn id="255" dur="500" fill="hold"/>
                                        <p:tgtEl>
                                          <p:spTgt spid="74"/>
                                        </p:tgtEl>
                                        <p:attrNameLst>
                                          <p:attrName>ppt_w</p:attrName>
                                        </p:attrNameLst>
                                      </p:cBhvr>
                                      <p:tavLst>
                                        <p:tav tm="0">
                                          <p:val>
                                            <p:fltVal val="0"/>
                                          </p:val>
                                        </p:tav>
                                        <p:tav tm="100000">
                                          <p:val>
                                            <p:strVal val="#ppt_w"/>
                                          </p:val>
                                        </p:tav>
                                      </p:tavLst>
                                    </p:anim>
                                    <p:anim calcmode="lin" valueType="num">
                                      <p:cBhvr>
                                        <p:cTn id="256" dur="500" fill="hold"/>
                                        <p:tgtEl>
                                          <p:spTgt spid="74"/>
                                        </p:tgtEl>
                                        <p:attrNameLst>
                                          <p:attrName>ppt_h</p:attrName>
                                        </p:attrNameLst>
                                      </p:cBhvr>
                                      <p:tavLst>
                                        <p:tav tm="0">
                                          <p:val>
                                            <p:fltVal val="0"/>
                                          </p:val>
                                        </p:tav>
                                        <p:tav tm="100000">
                                          <p:val>
                                            <p:strVal val="#ppt_h"/>
                                          </p:val>
                                        </p:tav>
                                      </p:tavLst>
                                    </p:anim>
                                    <p:animEffect transition="in" filter="fade">
                                      <p:cBhvr>
                                        <p:cTn id="257" dur="500"/>
                                        <p:tgtEl>
                                          <p:spTgt spid="74"/>
                                        </p:tgtEl>
                                      </p:cBhvr>
                                    </p:animEffect>
                                  </p:childTnLst>
                                </p:cTn>
                              </p:par>
                              <p:par>
                                <p:cTn id="258" presetID="53" presetClass="entr" presetSubtype="16" fill="hold" grpId="0" nodeType="withEffect">
                                  <p:stCondLst>
                                    <p:cond delay="0"/>
                                  </p:stCondLst>
                                  <p:childTnLst>
                                    <p:set>
                                      <p:cBhvr>
                                        <p:cTn id="259" dur="1" fill="hold">
                                          <p:stCondLst>
                                            <p:cond delay="0"/>
                                          </p:stCondLst>
                                        </p:cTn>
                                        <p:tgtEl>
                                          <p:spTgt spid="75"/>
                                        </p:tgtEl>
                                        <p:attrNameLst>
                                          <p:attrName>style.visibility</p:attrName>
                                        </p:attrNameLst>
                                      </p:cBhvr>
                                      <p:to>
                                        <p:strVal val="visible"/>
                                      </p:to>
                                    </p:set>
                                    <p:anim calcmode="lin" valueType="num">
                                      <p:cBhvr>
                                        <p:cTn id="260" dur="500" fill="hold"/>
                                        <p:tgtEl>
                                          <p:spTgt spid="75"/>
                                        </p:tgtEl>
                                        <p:attrNameLst>
                                          <p:attrName>ppt_w</p:attrName>
                                        </p:attrNameLst>
                                      </p:cBhvr>
                                      <p:tavLst>
                                        <p:tav tm="0">
                                          <p:val>
                                            <p:fltVal val="0"/>
                                          </p:val>
                                        </p:tav>
                                        <p:tav tm="100000">
                                          <p:val>
                                            <p:strVal val="#ppt_w"/>
                                          </p:val>
                                        </p:tav>
                                      </p:tavLst>
                                    </p:anim>
                                    <p:anim calcmode="lin" valueType="num">
                                      <p:cBhvr>
                                        <p:cTn id="261" dur="500" fill="hold"/>
                                        <p:tgtEl>
                                          <p:spTgt spid="75"/>
                                        </p:tgtEl>
                                        <p:attrNameLst>
                                          <p:attrName>ppt_h</p:attrName>
                                        </p:attrNameLst>
                                      </p:cBhvr>
                                      <p:tavLst>
                                        <p:tav tm="0">
                                          <p:val>
                                            <p:fltVal val="0"/>
                                          </p:val>
                                        </p:tav>
                                        <p:tav tm="100000">
                                          <p:val>
                                            <p:strVal val="#ppt_h"/>
                                          </p:val>
                                        </p:tav>
                                      </p:tavLst>
                                    </p:anim>
                                    <p:animEffect transition="in" filter="fade">
                                      <p:cBhvr>
                                        <p:cTn id="262" dur="500"/>
                                        <p:tgtEl>
                                          <p:spTgt spid="7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63"/>
                                        </p:tgtEl>
                                        <p:attrNameLst>
                                          <p:attrName>style.visibility</p:attrName>
                                        </p:attrNameLst>
                                      </p:cBhvr>
                                      <p:to>
                                        <p:strVal val="visible"/>
                                      </p:to>
                                    </p:set>
                                    <p:anim calcmode="lin" valueType="num">
                                      <p:cBhvr>
                                        <p:cTn id="265" dur="500" fill="hold"/>
                                        <p:tgtEl>
                                          <p:spTgt spid="63"/>
                                        </p:tgtEl>
                                        <p:attrNameLst>
                                          <p:attrName>ppt_w</p:attrName>
                                        </p:attrNameLst>
                                      </p:cBhvr>
                                      <p:tavLst>
                                        <p:tav tm="0">
                                          <p:val>
                                            <p:fltVal val="0"/>
                                          </p:val>
                                        </p:tav>
                                        <p:tav tm="100000">
                                          <p:val>
                                            <p:strVal val="#ppt_w"/>
                                          </p:val>
                                        </p:tav>
                                      </p:tavLst>
                                    </p:anim>
                                    <p:anim calcmode="lin" valueType="num">
                                      <p:cBhvr>
                                        <p:cTn id="266" dur="500" fill="hold"/>
                                        <p:tgtEl>
                                          <p:spTgt spid="63"/>
                                        </p:tgtEl>
                                        <p:attrNameLst>
                                          <p:attrName>ppt_h</p:attrName>
                                        </p:attrNameLst>
                                      </p:cBhvr>
                                      <p:tavLst>
                                        <p:tav tm="0">
                                          <p:val>
                                            <p:fltVal val="0"/>
                                          </p:val>
                                        </p:tav>
                                        <p:tav tm="100000">
                                          <p:val>
                                            <p:strVal val="#ppt_h"/>
                                          </p:val>
                                        </p:tav>
                                      </p:tavLst>
                                    </p:anim>
                                    <p:animEffect transition="in" filter="fade">
                                      <p:cBhvr>
                                        <p:cTn id="267" dur="500"/>
                                        <p:tgtEl>
                                          <p:spTgt spid="63"/>
                                        </p:tgtEl>
                                      </p:cBhvr>
                                    </p:animEffect>
                                  </p:childTnLst>
                                </p:cTn>
                              </p:par>
                            </p:childTnLst>
                          </p:cTn>
                        </p:par>
                      </p:childTnLst>
                    </p:cTn>
                  </p:par>
                  <p:par>
                    <p:cTn id="268" fill="hold">
                      <p:stCondLst>
                        <p:cond delay="indefinite"/>
                      </p:stCondLst>
                      <p:childTnLst>
                        <p:par>
                          <p:cTn id="269" fill="hold">
                            <p:stCondLst>
                              <p:cond delay="0"/>
                            </p:stCondLst>
                            <p:childTnLst>
                              <p:par>
                                <p:cTn id="270" presetID="35" presetClass="path" presetSubtype="0" accel="50000" decel="50000" fill="hold" grpId="1" nodeType="clickEffect">
                                  <p:stCondLst>
                                    <p:cond delay="0"/>
                                  </p:stCondLst>
                                  <p:childTnLst>
                                    <p:animMotion origin="layout" path="M -1.11111E-6 4.07407E-6 L -0.16788 0.13726 " pathEditMode="relative" rAng="0" ptsTypes="AA">
                                      <p:cBhvr>
                                        <p:cTn id="271" dur="2000" fill="hold"/>
                                        <p:tgtEl>
                                          <p:spTgt spid="63"/>
                                        </p:tgtEl>
                                        <p:attrNameLst>
                                          <p:attrName>ppt_x</p:attrName>
                                          <p:attrName>ppt_y</p:attrName>
                                        </p:attrNameLst>
                                      </p:cBhvr>
                                      <p:rCtr x="-8403" y="6852"/>
                                    </p:animMotion>
                                  </p:childTnLst>
                                </p:cTn>
                              </p:par>
                              <p:par>
                                <p:cTn id="272" presetID="35" presetClass="path" presetSubtype="0" accel="50000" decel="50000" fill="hold" grpId="1" nodeType="withEffect">
                                  <p:stCondLst>
                                    <p:cond delay="0"/>
                                  </p:stCondLst>
                                  <p:childTnLst>
                                    <p:animMotion origin="layout" path="M -1.11111E-6 -4.07407E-6 L -0.15208 0.08172 " pathEditMode="relative" rAng="0" ptsTypes="AA">
                                      <p:cBhvr>
                                        <p:cTn id="273" dur="2000" fill="hold"/>
                                        <p:tgtEl>
                                          <p:spTgt spid="75"/>
                                        </p:tgtEl>
                                        <p:attrNameLst>
                                          <p:attrName>ppt_x</p:attrName>
                                          <p:attrName>ppt_y</p:attrName>
                                        </p:attrNameLst>
                                      </p:cBhvr>
                                      <p:rCtr x="-7604" y="4074"/>
                                    </p:animMotion>
                                  </p:childTnLst>
                                </p:cTn>
                              </p:par>
                              <p:par>
                                <p:cTn id="274" presetID="35" presetClass="path" presetSubtype="0" accel="50000" decel="50000" fill="hold" grpId="1" nodeType="withEffect">
                                  <p:stCondLst>
                                    <p:cond delay="0"/>
                                  </p:stCondLst>
                                  <p:childTnLst>
                                    <p:animMotion origin="layout" path="M -1.11111E-6 -3.7037E-6 L -0.12847 0.03982 " pathEditMode="relative" rAng="0" ptsTypes="AA">
                                      <p:cBhvr>
                                        <p:cTn id="275" dur="2000" fill="hold"/>
                                        <p:tgtEl>
                                          <p:spTgt spid="74"/>
                                        </p:tgtEl>
                                        <p:attrNameLst>
                                          <p:attrName>ppt_x</p:attrName>
                                          <p:attrName>ppt_y</p:attrName>
                                        </p:attrNameLst>
                                      </p:cBhvr>
                                      <p:rCtr x="-6424" y="1991"/>
                                    </p:animMotion>
                                  </p:childTnLst>
                                </p:cTn>
                              </p:par>
                              <p:par>
                                <p:cTn id="276" presetID="35" presetClass="path" presetSubtype="0" accel="50000" decel="50000" fill="hold" grpId="1" nodeType="withEffect">
                                  <p:stCondLst>
                                    <p:cond delay="0"/>
                                  </p:stCondLst>
                                  <p:childTnLst>
                                    <p:animMotion origin="layout" path="M -1.11111E-6 -1.85185E-6 L -0.11267 0.01134 " pathEditMode="relative" rAng="0" ptsTypes="AA">
                                      <p:cBhvr>
                                        <p:cTn id="277" dur="2000" fill="hold"/>
                                        <p:tgtEl>
                                          <p:spTgt spid="80"/>
                                        </p:tgtEl>
                                        <p:attrNameLst>
                                          <p:attrName>ppt_x</p:attrName>
                                          <p:attrName>ppt_y</p:attrName>
                                        </p:attrNameLst>
                                      </p:cBhvr>
                                      <p:rCtr x="-5642" y="556"/>
                                    </p:animMotion>
                                  </p:childTnLst>
                                </p:cTn>
                              </p:par>
                              <p:par>
                                <p:cTn id="278" presetID="35" presetClass="path" presetSubtype="0" accel="50000" decel="50000" fill="hold" grpId="1" nodeType="withEffect">
                                  <p:stCondLst>
                                    <p:cond delay="0"/>
                                  </p:stCondLst>
                                  <p:childTnLst>
                                    <p:animMotion origin="layout" path="M -1.11111E-6 -1.48148E-6 L -0.11146 -0.00972 " pathEditMode="relative" rAng="0" ptsTypes="AA">
                                      <p:cBhvr>
                                        <p:cTn id="279" dur="2000" fill="hold"/>
                                        <p:tgtEl>
                                          <p:spTgt spid="79"/>
                                        </p:tgtEl>
                                        <p:attrNameLst>
                                          <p:attrName>ppt_x</p:attrName>
                                          <p:attrName>ppt_y</p:attrName>
                                        </p:attrNameLst>
                                      </p:cBhvr>
                                      <p:rCtr x="-5573" y="-486"/>
                                    </p:animMotion>
                                  </p:childTnLst>
                                </p:cTn>
                              </p:par>
                              <p:par>
                                <p:cTn id="280" presetID="35" presetClass="path" presetSubtype="0" accel="50000" decel="50000" fill="hold" grpId="1" nodeType="withEffect">
                                  <p:stCondLst>
                                    <p:cond delay="0"/>
                                  </p:stCondLst>
                                  <p:childTnLst>
                                    <p:animMotion origin="layout" path="M -1.11111E-6 0 L -0.11267 -0.03218 " pathEditMode="relative" rAng="0" ptsTypes="AA">
                                      <p:cBhvr>
                                        <p:cTn id="281" dur="2000" fill="hold"/>
                                        <p:tgtEl>
                                          <p:spTgt spid="78"/>
                                        </p:tgtEl>
                                        <p:attrNameLst>
                                          <p:attrName>ppt_x</p:attrName>
                                          <p:attrName>ppt_y</p:attrName>
                                        </p:attrNameLst>
                                      </p:cBhvr>
                                      <p:rCtr x="-5642" y="-1620"/>
                                    </p:animMotion>
                                  </p:childTnLst>
                                </p:cTn>
                              </p:par>
                              <p:par>
                                <p:cTn id="282" presetID="35" presetClass="path" presetSubtype="0" accel="50000" decel="50000" fill="hold" grpId="1" nodeType="withEffect">
                                  <p:stCondLst>
                                    <p:cond delay="0"/>
                                  </p:stCondLst>
                                  <p:childTnLst>
                                    <p:animMotion origin="layout" path="M -1.11111E-6 1.85185E-6 L -0.14705 -0.05324 " pathEditMode="relative" rAng="0" ptsTypes="AA">
                                      <p:cBhvr>
                                        <p:cTn id="283" dur="2000" fill="hold"/>
                                        <p:tgtEl>
                                          <p:spTgt spid="77"/>
                                        </p:tgtEl>
                                        <p:attrNameLst>
                                          <p:attrName>ppt_x</p:attrName>
                                          <p:attrName>ppt_y</p:attrName>
                                        </p:attrNameLst>
                                      </p:cBhvr>
                                      <p:rCtr x="-7361" y="-2662"/>
                                    </p:animMotion>
                                  </p:childTnLst>
                                </p:cTn>
                              </p:par>
                              <p:par>
                                <p:cTn id="284" presetID="35" presetClass="path" presetSubtype="0" accel="50000" decel="50000" fill="hold" grpId="1" nodeType="withEffect">
                                  <p:stCondLst>
                                    <p:cond delay="0"/>
                                  </p:stCondLst>
                                  <p:childTnLst>
                                    <p:animMotion origin="layout" path="M -1.11111E-6 2.22222E-6 L -0.17569 -0.11644 " pathEditMode="relative" rAng="0" ptsTypes="AA">
                                      <p:cBhvr>
                                        <p:cTn id="285" dur="2000" fill="hold"/>
                                        <p:tgtEl>
                                          <p:spTgt spid="76"/>
                                        </p:tgtEl>
                                        <p:attrNameLst>
                                          <p:attrName>ppt_x</p:attrName>
                                          <p:attrName>ppt_y</p:attrName>
                                        </p:attrNameLst>
                                      </p:cBhvr>
                                      <p:rCtr x="-8785" y="-5833"/>
                                    </p:animMotion>
                                  </p:childTnLst>
                                </p:cTn>
                              </p:par>
                              <p:par>
                                <p:cTn id="286" presetID="63" presetClass="path" presetSubtype="0" accel="50000" decel="50000" fill="hold" grpId="1" nodeType="withEffect">
                                  <p:stCondLst>
                                    <p:cond delay="0"/>
                                  </p:stCondLst>
                                  <p:childTnLst>
                                    <p:animMotion origin="layout" path="M -4.16667E-6 0.00138 L 0.22049 0.00046 " pathEditMode="relative" rAng="0" ptsTypes="AA">
                                      <p:cBhvr>
                                        <p:cTn id="287" dur="3000" fill="hold"/>
                                        <p:tgtEl>
                                          <p:spTgt spid="72"/>
                                        </p:tgtEl>
                                        <p:attrNameLst>
                                          <p:attrName>ppt_x</p:attrName>
                                          <p:attrName>ppt_y</p:attrName>
                                        </p:attrNameLst>
                                      </p:cBhvr>
                                      <p:rCtr x="11024" y="-46"/>
                                    </p:animMotion>
                                  </p:childTnLst>
                                </p:cTn>
                              </p:par>
                              <p:par>
                                <p:cTn id="288" presetID="63" presetClass="path" presetSubtype="0" accel="50000" decel="50000" fill="hold" grpId="1" nodeType="withEffect">
                                  <p:stCondLst>
                                    <p:cond delay="0"/>
                                  </p:stCondLst>
                                  <p:childTnLst>
                                    <p:animMotion origin="layout" path="M 0 -3.7037E-6 L 0.14184 -0.00185 " pathEditMode="relative" rAng="0" ptsTypes="AA">
                                      <p:cBhvr>
                                        <p:cTn id="289" dur="3000" fill="hold"/>
                                        <p:tgtEl>
                                          <p:spTgt spid="65"/>
                                        </p:tgtEl>
                                        <p:attrNameLst>
                                          <p:attrName>ppt_x</p:attrName>
                                          <p:attrName>ppt_y</p:attrName>
                                        </p:attrNameLst>
                                      </p:cBhvr>
                                      <p:rCtr x="7083" y="-93"/>
                                    </p:animMotion>
                                  </p:childTnLst>
                                </p:cTn>
                              </p:par>
                              <p:par>
                                <p:cTn id="290" presetID="63" presetClass="path" presetSubtype="0" accel="50000" decel="50000" fill="hold" grpId="1" nodeType="withEffect">
                                  <p:stCondLst>
                                    <p:cond delay="0"/>
                                  </p:stCondLst>
                                  <p:childTnLst>
                                    <p:animMotion origin="layout" path="M -4.16667E-6 -2.22222E-6 L 0.22049 -0.01088 " pathEditMode="relative" rAng="0" ptsTypes="AA">
                                      <p:cBhvr>
                                        <p:cTn id="291" dur="3000" fill="hold"/>
                                        <p:tgtEl>
                                          <p:spTgt spid="71"/>
                                        </p:tgtEl>
                                        <p:attrNameLst>
                                          <p:attrName>ppt_x</p:attrName>
                                          <p:attrName>ppt_y</p:attrName>
                                        </p:attrNameLst>
                                      </p:cBhvr>
                                      <p:rCtr x="11024" y="-556"/>
                                    </p:animMotion>
                                  </p:childTnLst>
                                </p:cTn>
                              </p:par>
                              <p:par>
                                <p:cTn id="292" presetID="63" presetClass="path" presetSubtype="0" accel="50000" decel="50000" fill="hold" grpId="1" nodeType="withEffect">
                                  <p:stCondLst>
                                    <p:cond delay="0"/>
                                  </p:stCondLst>
                                  <p:childTnLst>
                                    <p:animMotion origin="layout" path="M -4.16667E-6 4.07407E-6 L 0.22049 0.02963 " pathEditMode="relative" rAng="0" ptsTypes="AA">
                                      <p:cBhvr>
                                        <p:cTn id="293" dur="3000" fill="hold"/>
                                        <p:tgtEl>
                                          <p:spTgt spid="70"/>
                                        </p:tgtEl>
                                        <p:attrNameLst>
                                          <p:attrName>ppt_x</p:attrName>
                                          <p:attrName>ppt_y</p:attrName>
                                        </p:attrNameLst>
                                      </p:cBhvr>
                                      <p:rCtr x="11024" y="1481"/>
                                    </p:animMotion>
                                  </p:childTnLst>
                                </p:cTn>
                              </p:par>
                              <p:par>
                                <p:cTn id="294" presetID="63" presetClass="path" presetSubtype="0" accel="50000" decel="50000" fill="hold" grpId="1" nodeType="withEffect">
                                  <p:stCondLst>
                                    <p:cond delay="0"/>
                                  </p:stCondLst>
                                  <p:childTnLst>
                                    <p:animMotion origin="layout" path="M 0 3.7037E-7 L 0.14184 0.0419 " pathEditMode="relative" rAng="0" ptsTypes="AA">
                                      <p:cBhvr>
                                        <p:cTn id="295" dur="3000" fill="hold"/>
                                        <p:tgtEl>
                                          <p:spTgt spid="54"/>
                                        </p:tgtEl>
                                        <p:attrNameLst>
                                          <p:attrName>ppt_x</p:attrName>
                                          <p:attrName>ppt_y</p:attrName>
                                        </p:attrNameLst>
                                      </p:cBhvr>
                                      <p:rCtr x="7083" y="2083"/>
                                    </p:animMotion>
                                  </p:childTnLst>
                                </p:cTn>
                              </p:par>
                              <p:par>
                                <p:cTn id="296" presetID="63" presetClass="path" presetSubtype="0" accel="50000" decel="50000" fill="hold" grpId="1" nodeType="withEffect">
                                  <p:stCondLst>
                                    <p:cond delay="0"/>
                                  </p:stCondLst>
                                  <p:childTnLst>
                                    <p:animMotion origin="layout" path="M -4.16667E-6 -2.22222E-6 L 0.22049 0.02222 " pathEditMode="relative" rAng="0" ptsTypes="AA">
                                      <p:cBhvr>
                                        <p:cTn id="297" dur="3000" fill="hold"/>
                                        <p:tgtEl>
                                          <p:spTgt spid="64"/>
                                        </p:tgtEl>
                                        <p:attrNameLst>
                                          <p:attrName>ppt_x</p:attrName>
                                          <p:attrName>ppt_y</p:attrName>
                                        </p:attrNameLst>
                                      </p:cBhvr>
                                      <p:rCtr x="11024" y="1111"/>
                                    </p:animMotion>
                                  </p:childTnLst>
                                </p:cTn>
                              </p:par>
                            </p:childTnLst>
                          </p:cTn>
                        </p:par>
                      </p:childTnLst>
                    </p:cTn>
                  </p:par>
                  <p:par>
                    <p:cTn id="298" fill="hold">
                      <p:stCondLst>
                        <p:cond delay="indefinite"/>
                      </p:stCondLst>
                      <p:childTnLst>
                        <p:par>
                          <p:cTn id="299" fill="hold">
                            <p:stCondLst>
                              <p:cond delay="0"/>
                            </p:stCondLst>
                            <p:childTnLst>
                              <p:par>
                                <p:cTn id="300" presetID="53" presetClass="entr" presetSubtype="16" fill="hold" grpId="0" nodeType="clickEffect">
                                  <p:stCondLst>
                                    <p:cond delay="0"/>
                                  </p:stCondLst>
                                  <p:childTnLst>
                                    <p:set>
                                      <p:cBhvr>
                                        <p:cTn id="301" dur="1" fill="hold">
                                          <p:stCondLst>
                                            <p:cond delay="0"/>
                                          </p:stCondLst>
                                        </p:cTn>
                                        <p:tgtEl>
                                          <p:spTgt spid="95"/>
                                        </p:tgtEl>
                                        <p:attrNameLst>
                                          <p:attrName>style.visibility</p:attrName>
                                        </p:attrNameLst>
                                      </p:cBhvr>
                                      <p:to>
                                        <p:strVal val="visible"/>
                                      </p:to>
                                    </p:set>
                                    <p:anim calcmode="lin" valueType="num">
                                      <p:cBhvr>
                                        <p:cTn id="302" dur="1000" fill="hold"/>
                                        <p:tgtEl>
                                          <p:spTgt spid="95"/>
                                        </p:tgtEl>
                                        <p:attrNameLst>
                                          <p:attrName>ppt_w</p:attrName>
                                        </p:attrNameLst>
                                      </p:cBhvr>
                                      <p:tavLst>
                                        <p:tav tm="0">
                                          <p:val>
                                            <p:fltVal val="0"/>
                                          </p:val>
                                        </p:tav>
                                        <p:tav tm="100000">
                                          <p:val>
                                            <p:strVal val="#ppt_w"/>
                                          </p:val>
                                        </p:tav>
                                      </p:tavLst>
                                    </p:anim>
                                    <p:anim calcmode="lin" valueType="num">
                                      <p:cBhvr>
                                        <p:cTn id="303" dur="1000" fill="hold"/>
                                        <p:tgtEl>
                                          <p:spTgt spid="95"/>
                                        </p:tgtEl>
                                        <p:attrNameLst>
                                          <p:attrName>ppt_h</p:attrName>
                                        </p:attrNameLst>
                                      </p:cBhvr>
                                      <p:tavLst>
                                        <p:tav tm="0">
                                          <p:val>
                                            <p:fltVal val="0"/>
                                          </p:val>
                                        </p:tav>
                                        <p:tav tm="100000">
                                          <p:val>
                                            <p:strVal val="#ppt_h"/>
                                          </p:val>
                                        </p:tav>
                                      </p:tavLst>
                                    </p:anim>
                                    <p:animEffect transition="in" filter="fade">
                                      <p:cBhvr>
                                        <p:cTn id="304" dur="1000"/>
                                        <p:tgtEl>
                                          <p:spTgt spid="95"/>
                                        </p:tgtEl>
                                      </p:cBhvr>
                                    </p:animEffect>
                                  </p:childTnLst>
                                </p:cTn>
                              </p:par>
                              <p:par>
                                <p:cTn id="305" presetID="53" presetClass="entr" presetSubtype="16" fill="hold" grpId="0" nodeType="withEffect">
                                  <p:stCondLst>
                                    <p:cond delay="0"/>
                                  </p:stCondLst>
                                  <p:childTnLst>
                                    <p:set>
                                      <p:cBhvr>
                                        <p:cTn id="306" dur="1" fill="hold">
                                          <p:stCondLst>
                                            <p:cond delay="0"/>
                                          </p:stCondLst>
                                        </p:cTn>
                                        <p:tgtEl>
                                          <p:spTgt spid="93"/>
                                        </p:tgtEl>
                                        <p:attrNameLst>
                                          <p:attrName>style.visibility</p:attrName>
                                        </p:attrNameLst>
                                      </p:cBhvr>
                                      <p:to>
                                        <p:strVal val="visible"/>
                                      </p:to>
                                    </p:set>
                                    <p:anim calcmode="lin" valueType="num">
                                      <p:cBhvr>
                                        <p:cTn id="307" dur="1000" fill="hold"/>
                                        <p:tgtEl>
                                          <p:spTgt spid="93"/>
                                        </p:tgtEl>
                                        <p:attrNameLst>
                                          <p:attrName>ppt_w</p:attrName>
                                        </p:attrNameLst>
                                      </p:cBhvr>
                                      <p:tavLst>
                                        <p:tav tm="0">
                                          <p:val>
                                            <p:fltVal val="0"/>
                                          </p:val>
                                        </p:tav>
                                        <p:tav tm="100000">
                                          <p:val>
                                            <p:strVal val="#ppt_w"/>
                                          </p:val>
                                        </p:tav>
                                      </p:tavLst>
                                    </p:anim>
                                    <p:anim calcmode="lin" valueType="num">
                                      <p:cBhvr>
                                        <p:cTn id="308" dur="1000" fill="hold"/>
                                        <p:tgtEl>
                                          <p:spTgt spid="93"/>
                                        </p:tgtEl>
                                        <p:attrNameLst>
                                          <p:attrName>ppt_h</p:attrName>
                                        </p:attrNameLst>
                                      </p:cBhvr>
                                      <p:tavLst>
                                        <p:tav tm="0">
                                          <p:val>
                                            <p:fltVal val="0"/>
                                          </p:val>
                                        </p:tav>
                                        <p:tav tm="100000">
                                          <p:val>
                                            <p:strVal val="#ppt_h"/>
                                          </p:val>
                                        </p:tav>
                                      </p:tavLst>
                                    </p:anim>
                                    <p:animEffect transition="in" filter="fade">
                                      <p:cBhvr>
                                        <p:cTn id="309" dur="1000"/>
                                        <p:tgtEl>
                                          <p:spTgt spid="93"/>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94"/>
                                        </p:tgtEl>
                                        <p:attrNameLst>
                                          <p:attrName>style.visibility</p:attrName>
                                        </p:attrNameLst>
                                      </p:cBhvr>
                                      <p:to>
                                        <p:strVal val="visible"/>
                                      </p:to>
                                    </p:set>
                                    <p:anim calcmode="lin" valueType="num">
                                      <p:cBhvr>
                                        <p:cTn id="312" dur="1000" fill="hold"/>
                                        <p:tgtEl>
                                          <p:spTgt spid="94"/>
                                        </p:tgtEl>
                                        <p:attrNameLst>
                                          <p:attrName>ppt_w</p:attrName>
                                        </p:attrNameLst>
                                      </p:cBhvr>
                                      <p:tavLst>
                                        <p:tav tm="0">
                                          <p:val>
                                            <p:fltVal val="0"/>
                                          </p:val>
                                        </p:tav>
                                        <p:tav tm="100000">
                                          <p:val>
                                            <p:strVal val="#ppt_w"/>
                                          </p:val>
                                        </p:tav>
                                      </p:tavLst>
                                    </p:anim>
                                    <p:anim calcmode="lin" valueType="num">
                                      <p:cBhvr>
                                        <p:cTn id="313" dur="1000" fill="hold"/>
                                        <p:tgtEl>
                                          <p:spTgt spid="94"/>
                                        </p:tgtEl>
                                        <p:attrNameLst>
                                          <p:attrName>ppt_h</p:attrName>
                                        </p:attrNameLst>
                                      </p:cBhvr>
                                      <p:tavLst>
                                        <p:tav tm="0">
                                          <p:val>
                                            <p:fltVal val="0"/>
                                          </p:val>
                                        </p:tav>
                                        <p:tav tm="100000">
                                          <p:val>
                                            <p:strVal val="#ppt_h"/>
                                          </p:val>
                                        </p:tav>
                                      </p:tavLst>
                                    </p:anim>
                                    <p:animEffect transition="in" filter="fade">
                                      <p:cBhvr>
                                        <p:cTn id="314" dur="1000"/>
                                        <p:tgtEl>
                                          <p:spTgt spid="94"/>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92"/>
                                        </p:tgtEl>
                                        <p:attrNameLst>
                                          <p:attrName>style.visibility</p:attrName>
                                        </p:attrNameLst>
                                      </p:cBhvr>
                                      <p:to>
                                        <p:strVal val="visible"/>
                                      </p:to>
                                    </p:set>
                                    <p:anim calcmode="lin" valueType="num">
                                      <p:cBhvr>
                                        <p:cTn id="317" dur="1000" fill="hold"/>
                                        <p:tgtEl>
                                          <p:spTgt spid="92"/>
                                        </p:tgtEl>
                                        <p:attrNameLst>
                                          <p:attrName>ppt_w</p:attrName>
                                        </p:attrNameLst>
                                      </p:cBhvr>
                                      <p:tavLst>
                                        <p:tav tm="0">
                                          <p:val>
                                            <p:fltVal val="0"/>
                                          </p:val>
                                        </p:tav>
                                        <p:tav tm="100000">
                                          <p:val>
                                            <p:strVal val="#ppt_w"/>
                                          </p:val>
                                        </p:tav>
                                      </p:tavLst>
                                    </p:anim>
                                    <p:anim calcmode="lin" valueType="num">
                                      <p:cBhvr>
                                        <p:cTn id="318" dur="1000" fill="hold"/>
                                        <p:tgtEl>
                                          <p:spTgt spid="92"/>
                                        </p:tgtEl>
                                        <p:attrNameLst>
                                          <p:attrName>ppt_h</p:attrName>
                                        </p:attrNameLst>
                                      </p:cBhvr>
                                      <p:tavLst>
                                        <p:tav tm="0">
                                          <p:val>
                                            <p:fltVal val="0"/>
                                          </p:val>
                                        </p:tav>
                                        <p:tav tm="100000">
                                          <p:val>
                                            <p:strVal val="#ppt_h"/>
                                          </p:val>
                                        </p:tav>
                                      </p:tavLst>
                                    </p:anim>
                                    <p:animEffect transition="in" filter="fade">
                                      <p:cBhvr>
                                        <p:cTn id="319" dur="1000"/>
                                        <p:tgtEl>
                                          <p:spTgt spid="92"/>
                                        </p:tgtEl>
                                      </p:cBhvr>
                                    </p:animEffect>
                                  </p:childTnLst>
                                </p:cTn>
                              </p:par>
                              <p:par>
                                <p:cTn id="320" presetID="53" presetClass="entr" presetSubtype="16" fill="hold" grpId="0" nodeType="withEffect">
                                  <p:stCondLst>
                                    <p:cond delay="0"/>
                                  </p:stCondLst>
                                  <p:childTnLst>
                                    <p:set>
                                      <p:cBhvr>
                                        <p:cTn id="321" dur="1" fill="hold">
                                          <p:stCondLst>
                                            <p:cond delay="0"/>
                                          </p:stCondLst>
                                        </p:cTn>
                                        <p:tgtEl>
                                          <p:spTgt spid="91"/>
                                        </p:tgtEl>
                                        <p:attrNameLst>
                                          <p:attrName>style.visibility</p:attrName>
                                        </p:attrNameLst>
                                      </p:cBhvr>
                                      <p:to>
                                        <p:strVal val="visible"/>
                                      </p:to>
                                    </p:set>
                                    <p:anim calcmode="lin" valueType="num">
                                      <p:cBhvr>
                                        <p:cTn id="322" dur="1000" fill="hold"/>
                                        <p:tgtEl>
                                          <p:spTgt spid="91"/>
                                        </p:tgtEl>
                                        <p:attrNameLst>
                                          <p:attrName>ppt_w</p:attrName>
                                        </p:attrNameLst>
                                      </p:cBhvr>
                                      <p:tavLst>
                                        <p:tav tm="0">
                                          <p:val>
                                            <p:fltVal val="0"/>
                                          </p:val>
                                        </p:tav>
                                        <p:tav tm="100000">
                                          <p:val>
                                            <p:strVal val="#ppt_w"/>
                                          </p:val>
                                        </p:tav>
                                      </p:tavLst>
                                    </p:anim>
                                    <p:anim calcmode="lin" valueType="num">
                                      <p:cBhvr>
                                        <p:cTn id="323" dur="1000" fill="hold"/>
                                        <p:tgtEl>
                                          <p:spTgt spid="91"/>
                                        </p:tgtEl>
                                        <p:attrNameLst>
                                          <p:attrName>ppt_h</p:attrName>
                                        </p:attrNameLst>
                                      </p:cBhvr>
                                      <p:tavLst>
                                        <p:tav tm="0">
                                          <p:val>
                                            <p:fltVal val="0"/>
                                          </p:val>
                                        </p:tav>
                                        <p:tav tm="100000">
                                          <p:val>
                                            <p:strVal val="#ppt_h"/>
                                          </p:val>
                                        </p:tav>
                                      </p:tavLst>
                                    </p:anim>
                                    <p:animEffect transition="in" filter="fade">
                                      <p:cBhvr>
                                        <p:cTn id="324" dur="1000"/>
                                        <p:tgtEl>
                                          <p:spTgt spid="91"/>
                                        </p:tgtEl>
                                      </p:cBhvr>
                                    </p:animEffect>
                                  </p:childTnLst>
                                </p:cTn>
                              </p:par>
                            </p:childTnLst>
                          </p:cTn>
                        </p:par>
                        <p:par>
                          <p:cTn id="325" fill="hold">
                            <p:stCondLst>
                              <p:cond delay="1000"/>
                            </p:stCondLst>
                            <p:childTnLst>
                              <p:par>
                                <p:cTn id="326" presetID="35" presetClass="path" presetSubtype="0" accel="50000" decel="50000" fill="hold" grpId="1" nodeType="afterEffect">
                                  <p:stCondLst>
                                    <p:cond delay="0"/>
                                  </p:stCondLst>
                                  <p:childTnLst>
                                    <p:animMotion origin="layout" path="M 0.0007 0.00046 L -0.37534 0.03379 " pathEditMode="relative" rAng="0" ptsTypes="AA">
                                      <p:cBhvr>
                                        <p:cTn id="327" dur="4000" fill="hold"/>
                                        <p:tgtEl>
                                          <p:spTgt spid="95"/>
                                        </p:tgtEl>
                                        <p:attrNameLst>
                                          <p:attrName>ppt_x</p:attrName>
                                          <p:attrName>ppt_y</p:attrName>
                                        </p:attrNameLst>
                                      </p:cBhvr>
                                      <p:rCtr x="-18802" y="1667"/>
                                    </p:animMotion>
                                  </p:childTnLst>
                                </p:cTn>
                              </p:par>
                              <p:par>
                                <p:cTn id="328" presetID="35" presetClass="path" presetSubtype="0" accel="50000" decel="50000" fill="hold" grpId="1" nodeType="withEffect">
                                  <p:stCondLst>
                                    <p:cond delay="0"/>
                                  </p:stCondLst>
                                  <p:childTnLst>
                                    <p:animMotion origin="layout" path="M -3.61111E-6 -2.22222E-6 L -0.34392 0.01713 " pathEditMode="relative" rAng="0" ptsTypes="AA">
                                      <p:cBhvr>
                                        <p:cTn id="329" dur="4000" fill="hold"/>
                                        <p:tgtEl>
                                          <p:spTgt spid="93"/>
                                        </p:tgtEl>
                                        <p:attrNameLst>
                                          <p:attrName>ppt_x</p:attrName>
                                          <p:attrName>ppt_y</p:attrName>
                                        </p:attrNameLst>
                                      </p:cBhvr>
                                      <p:rCtr x="-17205" y="856"/>
                                    </p:animMotion>
                                  </p:childTnLst>
                                </p:cTn>
                              </p:par>
                              <p:par>
                                <p:cTn id="330" presetID="35" presetClass="path" presetSubtype="0" accel="50000" decel="50000" fill="hold" grpId="1" nodeType="withEffect">
                                  <p:stCondLst>
                                    <p:cond delay="0"/>
                                  </p:stCondLst>
                                  <p:childTnLst>
                                    <p:animMotion origin="layout" path="M -3.61111E-6 -1.48148E-6 L -0.37083 0.03218 " pathEditMode="relative" rAng="0" ptsTypes="AA">
                                      <p:cBhvr>
                                        <p:cTn id="331" dur="4000" fill="hold"/>
                                        <p:tgtEl>
                                          <p:spTgt spid="94"/>
                                        </p:tgtEl>
                                        <p:attrNameLst>
                                          <p:attrName>ppt_x</p:attrName>
                                          <p:attrName>ppt_y</p:attrName>
                                        </p:attrNameLst>
                                      </p:cBhvr>
                                      <p:rCtr x="-18542" y="1597"/>
                                    </p:animMotion>
                                  </p:childTnLst>
                                </p:cTn>
                              </p:par>
                              <p:par>
                                <p:cTn id="332" presetID="35" presetClass="path" presetSubtype="0" accel="50000" decel="50000" fill="hold" grpId="1" nodeType="withEffect">
                                  <p:stCondLst>
                                    <p:cond delay="0"/>
                                  </p:stCondLst>
                                  <p:childTnLst>
                                    <p:animMotion origin="layout" path="M -3.61111E-6 -3.33333E-6 L -0.40694 -0.00879 " pathEditMode="relative" rAng="0" ptsTypes="AA">
                                      <p:cBhvr>
                                        <p:cTn id="333" dur="4000" fill="hold"/>
                                        <p:tgtEl>
                                          <p:spTgt spid="92"/>
                                        </p:tgtEl>
                                        <p:attrNameLst>
                                          <p:attrName>ppt_x</p:attrName>
                                          <p:attrName>ppt_y</p:attrName>
                                        </p:attrNameLst>
                                      </p:cBhvr>
                                      <p:rCtr x="-20347" y="-440"/>
                                    </p:animMotion>
                                  </p:childTnLst>
                                </p:cTn>
                              </p:par>
                              <p:par>
                                <p:cTn id="334" presetID="35" presetClass="path" presetSubtype="0" accel="50000" decel="50000" fill="hold" grpId="1" nodeType="withEffect">
                                  <p:stCondLst>
                                    <p:cond delay="0"/>
                                  </p:stCondLst>
                                  <p:childTnLst>
                                    <p:animMotion origin="layout" path="M -3.61111E-6 2.22222E-6 L -0.41475 -0.09236 " pathEditMode="relative" rAng="0" ptsTypes="AA">
                                      <p:cBhvr>
                                        <p:cTn id="335" dur="4000" fill="hold"/>
                                        <p:tgtEl>
                                          <p:spTgt spid="91"/>
                                        </p:tgtEl>
                                        <p:attrNameLst>
                                          <p:attrName>ppt_x</p:attrName>
                                          <p:attrName>ppt_y</p:attrName>
                                        </p:attrNameLst>
                                      </p:cBhvr>
                                      <p:rCtr x="-20747" y="-4630"/>
                                    </p:animMotion>
                                  </p:childTnLst>
                                </p:cTn>
                              </p:par>
                            </p:childTnLst>
                          </p:cTn>
                        </p:par>
                      </p:childTnLst>
                    </p:cTn>
                  </p:par>
                  <p:par>
                    <p:cTn id="336" fill="hold">
                      <p:stCondLst>
                        <p:cond delay="indefinite"/>
                      </p:stCondLst>
                      <p:childTnLst>
                        <p:par>
                          <p:cTn id="337" fill="hold">
                            <p:stCondLst>
                              <p:cond delay="0"/>
                            </p:stCondLst>
                            <p:childTnLst>
                              <p:par>
                                <p:cTn id="338" presetID="53" presetClass="entr" presetSubtype="16" fill="hold" grpId="0" nodeType="clickEffect">
                                  <p:stCondLst>
                                    <p:cond delay="0"/>
                                  </p:stCondLst>
                                  <p:childTnLst>
                                    <p:set>
                                      <p:cBhvr>
                                        <p:cTn id="339" dur="1" fill="hold">
                                          <p:stCondLst>
                                            <p:cond delay="0"/>
                                          </p:stCondLst>
                                        </p:cTn>
                                        <p:tgtEl>
                                          <p:spTgt spid="123"/>
                                        </p:tgtEl>
                                        <p:attrNameLst>
                                          <p:attrName>style.visibility</p:attrName>
                                        </p:attrNameLst>
                                      </p:cBhvr>
                                      <p:to>
                                        <p:strVal val="visible"/>
                                      </p:to>
                                    </p:set>
                                    <p:anim calcmode="lin" valueType="num">
                                      <p:cBhvr>
                                        <p:cTn id="340" dur="500" fill="hold"/>
                                        <p:tgtEl>
                                          <p:spTgt spid="123"/>
                                        </p:tgtEl>
                                        <p:attrNameLst>
                                          <p:attrName>ppt_w</p:attrName>
                                        </p:attrNameLst>
                                      </p:cBhvr>
                                      <p:tavLst>
                                        <p:tav tm="0">
                                          <p:val>
                                            <p:fltVal val="0"/>
                                          </p:val>
                                        </p:tav>
                                        <p:tav tm="100000">
                                          <p:val>
                                            <p:strVal val="#ppt_w"/>
                                          </p:val>
                                        </p:tav>
                                      </p:tavLst>
                                    </p:anim>
                                    <p:anim calcmode="lin" valueType="num">
                                      <p:cBhvr>
                                        <p:cTn id="341" dur="500" fill="hold"/>
                                        <p:tgtEl>
                                          <p:spTgt spid="123"/>
                                        </p:tgtEl>
                                        <p:attrNameLst>
                                          <p:attrName>ppt_h</p:attrName>
                                        </p:attrNameLst>
                                      </p:cBhvr>
                                      <p:tavLst>
                                        <p:tav tm="0">
                                          <p:val>
                                            <p:fltVal val="0"/>
                                          </p:val>
                                        </p:tav>
                                        <p:tav tm="100000">
                                          <p:val>
                                            <p:strVal val="#ppt_h"/>
                                          </p:val>
                                        </p:tav>
                                      </p:tavLst>
                                    </p:anim>
                                    <p:animEffect transition="in" filter="fade">
                                      <p:cBhvr>
                                        <p:cTn id="342" dur="500"/>
                                        <p:tgtEl>
                                          <p:spTgt spid="123"/>
                                        </p:tgtEl>
                                      </p:cBhvr>
                                    </p:animEffect>
                                  </p:childTnLst>
                                </p:cTn>
                              </p:par>
                            </p:childTnLst>
                          </p:cTn>
                        </p:par>
                        <p:par>
                          <p:cTn id="343" fill="hold">
                            <p:stCondLst>
                              <p:cond delay="500"/>
                            </p:stCondLst>
                            <p:childTnLst>
                              <p:par>
                                <p:cTn id="344" presetID="53" presetClass="entr" presetSubtype="16" fill="hold" grpId="0" nodeType="afterEffect">
                                  <p:stCondLst>
                                    <p:cond delay="0"/>
                                  </p:stCondLst>
                                  <p:childTnLst>
                                    <p:set>
                                      <p:cBhvr>
                                        <p:cTn id="345" dur="1" fill="hold">
                                          <p:stCondLst>
                                            <p:cond delay="0"/>
                                          </p:stCondLst>
                                        </p:cTn>
                                        <p:tgtEl>
                                          <p:spTgt spid="124"/>
                                        </p:tgtEl>
                                        <p:attrNameLst>
                                          <p:attrName>style.visibility</p:attrName>
                                        </p:attrNameLst>
                                      </p:cBhvr>
                                      <p:to>
                                        <p:strVal val="visible"/>
                                      </p:to>
                                    </p:set>
                                    <p:anim calcmode="lin" valueType="num">
                                      <p:cBhvr>
                                        <p:cTn id="346" dur="500" fill="hold"/>
                                        <p:tgtEl>
                                          <p:spTgt spid="124"/>
                                        </p:tgtEl>
                                        <p:attrNameLst>
                                          <p:attrName>ppt_w</p:attrName>
                                        </p:attrNameLst>
                                      </p:cBhvr>
                                      <p:tavLst>
                                        <p:tav tm="0">
                                          <p:val>
                                            <p:fltVal val="0"/>
                                          </p:val>
                                        </p:tav>
                                        <p:tav tm="100000">
                                          <p:val>
                                            <p:strVal val="#ppt_w"/>
                                          </p:val>
                                        </p:tav>
                                      </p:tavLst>
                                    </p:anim>
                                    <p:anim calcmode="lin" valueType="num">
                                      <p:cBhvr>
                                        <p:cTn id="347" dur="500" fill="hold"/>
                                        <p:tgtEl>
                                          <p:spTgt spid="124"/>
                                        </p:tgtEl>
                                        <p:attrNameLst>
                                          <p:attrName>ppt_h</p:attrName>
                                        </p:attrNameLst>
                                      </p:cBhvr>
                                      <p:tavLst>
                                        <p:tav tm="0">
                                          <p:val>
                                            <p:fltVal val="0"/>
                                          </p:val>
                                        </p:tav>
                                        <p:tav tm="100000">
                                          <p:val>
                                            <p:strVal val="#ppt_h"/>
                                          </p:val>
                                        </p:tav>
                                      </p:tavLst>
                                    </p:anim>
                                    <p:animEffect transition="in" filter="fade">
                                      <p:cBhvr>
                                        <p:cTn id="348" dur="500"/>
                                        <p:tgtEl>
                                          <p:spTgt spid="124"/>
                                        </p:tgtEl>
                                      </p:cBhvr>
                                    </p:animEffect>
                                  </p:childTnLst>
                                </p:cTn>
                              </p:par>
                              <p:par>
                                <p:cTn id="349" presetID="53" presetClass="entr" presetSubtype="16" fill="hold" nodeType="withEffect">
                                  <p:stCondLst>
                                    <p:cond delay="0"/>
                                  </p:stCondLst>
                                  <p:childTnLst>
                                    <p:set>
                                      <p:cBhvr>
                                        <p:cTn id="350" dur="1" fill="hold">
                                          <p:stCondLst>
                                            <p:cond delay="0"/>
                                          </p:stCondLst>
                                        </p:cTn>
                                        <p:tgtEl>
                                          <p:spTgt spid="47"/>
                                        </p:tgtEl>
                                        <p:attrNameLst>
                                          <p:attrName>style.visibility</p:attrName>
                                        </p:attrNameLst>
                                      </p:cBhvr>
                                      <p:to>
                                        <p:strVal val="visible"/>
                                      </p:to>
                                    </p:set>
                                    <p:anim calcmode="lin" valueType="num">
                                      <p:cBhvr>
                                        <p:cTn id="351" dur="500" fill="hold"/>
                                        <p:tgtEl>
                                          <p:spTgt spid="47"/>
                                        </p:tgtEl>
                                        <p:attrNameLst>
                                          <p:attrName>ppt_w</p:attrName>
                                        </p:attrNameLst>
                                      </p:cBhvr>
                                      <p:tavLst>
                                        <p:tav tm="0">
                                          <p:val>
                                            <p:fltVal val="0"/>
                                          </p:val>
                                        </p:tav>
                                        <p:tav tm="100000">
                                          <p:val>
                                            <p:strVal val="#ppt_w"/>
                                          </p:val>
                                        </p:tav>
                                      </p:tavLst>
                                    </p:anim>
                                    <p:anim calcmode="lin" valueType="num">
                                      <p:cBhvr>
                                        <p:cTn id="352" dur="500" fill="hold"/>
                                        <p:tgtEl>
                                          <p:spTgt spid="47"/>
                                        </p:tgtEl>
                                        <p:attrNameLst>
                                          <p:attrName>ppt_h</p:attrName>
                                        </p:attrNameLst>
                                      </p:cBhvr>
                                      <p:tavLst>
                                        <p:tav tm="0">
                                          <p:val>
                                            <p:fltVal val="0"/>
                                          </p:val>
                                        </p:tav>
                                        <p:tav tm="100000">
                                          <p:val>
                                            <p:strVal val="#ppt_h"/>
                                          </p:val>
                                        </p:tav>
                                      </p:tavLst>
                                    </p:anim>
                                    <p:animEffect transition="in" filter="fade">
                                      <p:cBhvr>
                                        <p:cTn id="353" dur="500"/>
                                        <p:tgtEl>
                                          <p:spTgt spid="47"/>
                                        </p:tgtEl>
                                      </p:cBhvr>
                                    </p:animEffect>
                                  </p:childTnLst>
                                </p:cTn>
                              </p:par>
                              <p:par>
                                <p:cTn id="354" presetID="53" presetClass="entr" presetSubtype="16" fill="hold" nodeType="withEffect">
                                  <p:stCondLst>
                                    <p:cond delay="0"/>
                                  </p:stCondLst>
                                  <p:childTnLst>
                                    <p:set>
                                      <p:cBhvr>
                                        <p:cTn id="355" dur="1" fill="hold">
                                          <p:stCondLst>
                                            <p:cond delay="0"/>
                                          </p:stCondLst>
                                        </p:cTn>
                                        <p:tgtEl>
                                          <p:spTgt spid="109"/>
                                        </p:tgtEl>
                                        <p:attrNameLst>
                                          <p:attrName>style.visibility</p:attrName>
                                        </p:attrNameLst>
                                      </p:cBhvr>
                                      <p:to>
                                        <p:strVal val="visible"/>
                                      </p:to>
                                    </p:set>
                                    <p:anim calcmode="lin" valueType="num">
                                      <p:cBhvr>
                                        <p:cTn id="356" dur="500" fill="hold"/>
                                        <p:tgtEl>
                                          <p:spTgt spid="109"/>
                                        </p:tgtEl>
                                        <p:attrNameLst>
                                          <p:attrName>ppt_w</p:attrName>
                                        </p:attrNameLst>
                                      </p:cBhvr>
                                      <p:tavLst>
                                        <p:tav tm="0">
                                          <p:val>
                                            <p:fltVal val="0"/>
                                          </p:val>
                                        </p:tav>
                                        <p:tav tm="100000">
                                          <p:val>
                                            <p:strVal val="#ppt_w"/>
                                          </p:val>
                                        </p:tav>
                                      </p:tavLst>
                                    </p:anim>
                                    <p:anim calcmode="lin" valueType="num">
                                      <p:cBhvr>
                                        <p:cTn id="357" dur="500" fill="hold"/>
                                        <p:tgtEl>
                                          <p:spTgt spid="109"/>
                                        </p:tgtEl>
                                        <p:attrNameLst>
                                          <p:attrName>ppt_h</p:attrName>
                                        </p:attrNameLst>
                                      </p:cBhvr>
                                      <p:tavLst>
                                        <p:tav tm="0">
                                          <p:val>
                                            <p:fltVal val="0"/>
                                          </p:val>
                                        </p:tav>
                                        <p:tav tm="100000">
                                          <p:val>
                                            <p:strVal val="#ppt_h"/>
                                          </p:val>
                                        </p:tav>
                                      </p:tavLst>
                                    </p:anim>
                                    <p:animEffect transition="in" filter="fade">
                                      <p:cBhvr>
                                        <p:cTn id="358" dur="500"/>
                                        <p:tgtEl>
                                          <p:spTgt spid="109"/>
                                        </p:tgtEl>
                                      </p:cBhvr>
                                    </p:animEffect>
                                  </p:childTnLst>
                                </p:cTn>
                              </p:par>
                              <p:par>
                                <p:cTn id="359" presetID="53" presetClass="entr" presetSubtype="16" fill="hold" nodeType="withEffect">
                                  <p:stCondLst>
                                    <p:cond delay="0"/>
                                  </p:stCondLst>
                                  <p:childTnLst>
                                    <p:set>
                                      <p:cBhvr>
                                        <p:cTn id="360" dur="1" fill="hold">
                                          <p:stCondLst>
                                            <p:cond delay="0"/>
                                          </p:stCondLst>
                                        </p:cTn>
                                        <p:tgtEl>
                                          <p:spTgt spid="46"/>
                                        </p:tgtEl>
                                        <p:attrNameLst>
                                          <p:attrName>style.visibility</p:attrName>
                                        </p:attrNameLst>
                                      </p:cBhvr>
                                      <p:to>
                                        <p:strVal val="visible"/>
                                      </p:to>
                                    </p:set>
                                    <p:anim calcmode="lin" valueType="num">
                                      <p:cBhvr>
                                        <p:cTn id="361" dur="500" fill="hold"/>
                                        <p:tgtEl>
                                          <p:spTgt spid="46"/>
                                        </p:tgtEl>
                                        <p:attrNameLst>
                                          <p:attrName>ppt_w</p:attrName>
                                        </p:attrNameLst>
                                      </p:cBhvr>
                                      <p:tavLst>
                                        <p:tav tm="0">
                                          <p:val>
                                            <p:fltVal val="0"/>
                                          </p:val>
                                        </p:tav>
                                        <p:tav tm="100000">
                                          <p:val>
                                            <p:strVal val="#ppt_w"/>
                                          </p:val>
                                        </p:tav>
                                      </p:tavLst>
                                    </p:anim>
                                    <p:anim calcmode="lin" valueType="num">
                                      <p:cBhvr>
                                        <p:cTn id="362" dur="500" fill="hold"/>
                                        <p:tgtEl>
                                          <p:spTgt spid="46"/>
                                        </p:tgtEl>
                                        <p:attrNameLst>
                                          <p:attrName>ppt_h</p:attrName>
                                        </p:attrNameLst>
                                      </p:cBhvr>
                                      <p:tavLst>
                                        <p:tav tm="0">
                                          <p:val>
                                            <p:fltVal val="0"/>
                                          </p:val>
                                        </p:tav>
                                        <p:tav tm="100000">
                                          <p:val>
                                            <p:strVal val="#ppt_h"/>
                                          </p:val>
                                        </p:tav>
                                      </p:tavLst>
                                    </p:anim>
                                    <p:animEffect transition="in" filter="fade">
                                      <p:cBhvr>
                                        <p:cTn id="363" dur="500"/>
                                        <p:tgtEl>
                                          <p:spTgt spid="46"/>
                                        </p:tgtEl>
                                      </p:cBhvr>
                                    </p:animEffect>
                                  </p:childTnLst>
                                </p:cTn>
                              </p:par>
                              <p:par>
                                <p:cTn id="364" presetID="53" presetClass="entr" presetSubtype="16" fill="hold" nodeType="withEffect">
                                  <p:stCondLst>
                                    <p:cond delay="0"/>
                                  </p:stCondLst>
                                  <p:childTnLst>
                                    <p:set>
                                      <p:cBhvr>
                                        <p:cTn id="365" dur="1" fill="hold">
                                          <p:stCondLst>
                                            <p:cond delay="0"/>
                                          </p:stCondLst>
                                        </p:cTn>
                                        <p:tgtEl>
                                          <p:spTgt spid="45"/>
                                        </p:tgtEl>
                                        <p:attrNameLst>
                                          <p:attrName>style.visibility</p:attrName>
                                        </p:attrNameLst>
                                      </p:cBhvr>
                                      <p:to>
                                        <p:strVal val="visible"/>
                                      </p:to>
                                    </p:set>
                                    <p:anim calcmode="lin" valueType="num">
                                      <p:cBhvr>
                                        <p:cTn id="366" dur="500" fill="hold"/>
                                        <p:tgtEl>
                                          <p:spTgt spid="45"/>
                                        </p:tgtEl>
                                        <p:attrNameLst>
                                          <p:attrName>ppt_w</p:attrName>
                                        </p:attrNameLst>
                                      </p:cBhvr>
                                      <p:tavLst>
                                        <p:tav tm="0">
                                          <p:val>
                                            <p:fltVal val="0"/>
                                          </p:val>
                                        </p:tav>
                                        <p:tav tm="100000">
                                          <p:val>
                                            <p:strVal val="#ppt_w"/>
                                          </p:val>
                                        </p:tav>
                                      </p:tavLst>
                                    </p:anim>
                                    <p:anim calcmode="lin" valueType="num">
                                      <p:cBhvr>
                                        <p:cTn id="367" dur="500" fill="hold"/>
                                        <p:tgtEl>
                                          <p:spTgt spid="45"/>
                                        </p:tgtEl>
                                        <p:attrNameLst>
                                          <p:attrName>ppt_h</p:attrName>
                                        </p:attrNameLst>
                                      </p:cBhvr>
                                      <p:tavLst>
                                        <p:tav tm="0">
                                          <p:val>
                                            <p:fltVal val="0"/>
                                          </p:val>
                                        </p:tav>
                                        <p:tav tm="100000">
                                          <p:val>
                                            <p:strVal val="#ppt_h"/>
                                          </p:val>
                                        </p:tav>
                                      </p:tavLst>
                                    </p:anim>
                                    <p:animEffect transition="in" filter="fade">
                                      <p:cBhvr>
                                        <p:cTn id="368" dur="500"/>
                                        <p:tgtEl>
                                          <p:spTgt spid="45"/>
                                        </p:tgtEl>
                                      </p:cBhvr>
                                    </p:animEffect>
                                  </p:childTnLst>
                                </p:cTn>
                              </p:par>
                              <p:par>
                                <p:cTn id="369" presetID="53" presetClass="entr" presetSubtype="16" fill="hold" nodeType="withEffect">
                                  <p:stCondLst>
                                    <p:cond delay="0"/>
                                  </p:stCondLst>
                                  <p:childTnLst>
                                    <p:set>
                                      <p:cBhvr>
                                        <p:cTn id="370" dur="1" fill="hold">
                                          <p:stCondLst>
                                            <p:cond delay="0"/>
                                          </p:stCondLst>
                                        </p:cTn>
                                        <p:tgtEl>
                                          <p:spTgt spid="44"/>
                                        </p:tgtEl>
                                        <p:attrNameLst>
                                          <p:attrName>style.visibility</p:attrName>
                                        </p:attrNameLst>
                                      </p:cBhvr>
                                      <p:to>
                                        <p:strVal val="visible"/>
                                      </p:to>
                                    </p:set>
                                    <p:anim calcmode="lin" valueType="num">
                                      <p:cBhvr>
                                        <p:cTn id="371" dur="500" fill="hold"/>
                                        <p:tgtEl>
                                          <p:spTgt spid="44"/>
                                        </p:tgtEl>
                                        <p:attrNameLst>
                                          <p:attrName>ppt_w</p:attrName>
                                        </p:attrNameLst>
                                      </p:cBhvr>
                                      <p:tavLst>
                                        <p:tav tm="0">
                                          <p:val>
                                            <p:fltVal val="0"/>
                                          </p:val>
                                        </p:tav>
                                        <p:tav tm="100000">
                                          <p:val>
                                            <p:strVal val="#ppt_w"/>
                                          </p:val>
                                        </p:tav>
                                      </p:tavLst>
                                    </p:anim>
                                    <p:anim calcmode="lin" valueType="num">
                                      <p:cBhvr>
                                        <p:cTn id="372" dur="500" fill="hold"/>
                                        <p:tgtEl>
                                          <p:spTgt spid="44"/>
                                        </p:tgtEl>
                                        <p:attrNameLst>
                                          <p:attrName>ppt_h</p:attrName>
                                        </p:attrNameLst>
                                      </p:cBhvr>
                                      <p:tavLst>
                                        <p:tav tm="0">
                                          <p:val>
                                            <p:fltVal val="0"/>
                                          </p:val>
                                        </p:tav>
                                        <p:tav tm="100000">
                                          <p:val>
                                            <p:strVal val="#ppt_h"/>
                                          </p:val>
                                        </p:tav>
                                      </p:tavLst>
                                    </p:anim>
                                    <p:animEffect transition="in" filter="fade">
                                      <p:cBhvr>
                                        <p:cTn id="373" dur="500"/>
                                        <p:tgtEl>
                                          <p:spTgt spid="44"/>
                                        </p:tgtEl>
                                      </p:cBhvr>
                                    </p:animEffect>
                                  </p:childTnLst>
                                </p:cTn>
                              </p:par>
                              <p:par>
                                <p:cTn id="374" presetID="53" presetClass="entr" presetSubtype="16" fill="hold" grpId="0" nodeType="withEffect">
                                  <p:stCondLst>
                                    <p:cond delay="0"/>
                                  </p:stCondLst>
                                  <p:childTnLst>
                                    <p:set>
                                      <p:cBhvr>
                                        <p:cTn id="375" dur="1" fill="hold">
                                          <p:stCondLst>
                                            <p:cond delay="0"/>
                                          </p:stCondLst>
                                        </p:cTn>
                                        <p:tgtEl>
                                          <p:spTgt spid="108"/>
                                        </p:tgtEl>
                                        <p:attrNameLst>
                                          <p:attrName>style.visibility</p:attrName>
                                        </p:attrNameLst>
                                      </p:cBhvr>
                                      <p:to>
                                        <p:strVal val="visible"/>
                                      </p:to>
                                    </p:set>
                                    <p:anim calcmode="lin" valueType="num">
                                      <p:cBhvr>
                                        <p:cTn id="376" dur="500" fill="hold"/>
                                        <p:tgtEl>
                                          <p:spTgt spid="108"/>
                                        </p:tgtEl>
                                        <p:attrNameLst>
                                          <p:attrName>ppt_w</p:attrName>
                                        </p:attrNameLst>
                                      </p:cBhvr>
                                      <p:tavLst>
                                        <p:tav tm="0">
                                          <p:val>
                                            <p:fltVal val="0"/>
                                          </p:val>
                                        </p:tav>
                                        <p:tav tm="100000">
                                          <p:val>
                                            <p:strVal val="#ppt_w"/>
                                          </p:val>
                                        </p:tav>
                                      </p:tavLst>
                                    </p:anim>
                                    <p:anim calcmode="lin" valueType="num">
                                      <p:cBhvr>
                                        <p:cTn id="377" dur="500" fill="hold"/>
                                        <p:tgtEl>
                                          <p:spTgt spid="108"/>
                                        </p:tgtEl>
                                        <p:attrNameLst>
                                          <p:attrName>ppt_h</p:attrName>
                                        </p:attrNameLst>
                                      </p:cBhvr>
                                      <p:tavLst>
                                        <p:tav tm="0">
                                          <p:val>
                                            <p:fltVal val="0"/>
                                          </p:val>
                                        </p:tav>
                                        <p:tav tm="100000">
                                          <p:val>
                                            <p:strVal val="#ppt_h"/>
                                          </p:val>
                                        </p:tav>
                                      </p:tavLst>
                                    </p:anim>
                                    <p:animEffect transition="in" filter="fade">
                                      <p:cBhvr>
                                        <p:cTn id="378" dur="500"/>
                                        <p:tgtEl>
                                          <p:spTgt spid="108"/>
                                        </p:tgtEl>
                                      </p:cBhvr>
                                    </p:animEffect>
                                  </p:childTnLst>
                                </p:cTn>
                              </p:par>
                              <p:par>
                                <p:cTn id="379" presetID="53" presetClass="entr" presetSubtype="16" fill="hold" grpId="0" nodeType="withEffect">
                                  <p:stCondLst>
                                    <p:cond delay="0"/>
                                  </p:stCondLst>
                                  <p:childTnLst>
                                    <p:set>
                                      <p:cBhvr>
                                        <p:cTn id="380" dur="1" fill="hold">
                                          <p:stCondLst>
                                            <p:cond delay="0"/>
                                          </p:stCondLst>
                                        </p:cTn>
                                        <p:tgtEl>
                                          <p:spTgt spid="43"/>
                                        </p:tgtEl>
                                        <p:attrNameLst>
                                          <p:attrName>style.visibility</p:attrName>
                                        </p:attrNameLst>
                                      </p:cBhvr>
                                      <p:to>
                                        <p:strVal val="visible"/>
                                      </p:to>
                                    </p:set>
                                    <p:anim calcmode="lin" valueType="num">
                                      <p:cBhvr>
                                        <p:cTn id="381" dur="500" fill="hold"/>
                                        <p:tgtEl>
                                          <p:spTgt spid="43"/>
                                        </p:tgtEl>
                                        <p:attrNameLst>
                                          <p:attrName>ppt_w</p:attrName>
                                        </p:attrNameLst>
                                      </p:cBhvr>
                                      <p:tavLst>
                                        <p:tav tm="0">
                                          <p:val>
                                            <p:fltVal val="0"/>
                                          </p:val>
                                        </p:tav>
                                        <p:tav tm="100000">
                                          <p:val>
                                            <p:strVal val="#ppt_w"/>
                                          </p:val>
                                        </p:tav>
                                      </p:tavLst>
                                    </p:anim>
                                    <p:anim calcmode="lin" valueType="num">
                                      <p:cBhvr>
                                        <p:cTn id="382" dur="500" fill="hold"/>
                                        <p:tgtEl>
                                          <p:spTgt spid="43"/>
                                        </p:tgtEl>
                                        <p:attrNameLst>
                                          <p:attrName>ppt_h</p:attrName>
                                        </p:attrNameLst>
                                      </p:cBhvr>
                                      <p:tavLst>
                                        <p:tav tm="0">
                                          <p:val>
                                            <p:fltVal val="0"/>
                                          </p:val>
                                        </p:tav>
                                        <p:tav tm="100000">
                                          <p:val>
                                            <p:strVal val="#ppt_h"/>
                                          </p:val>
                                        </p:tav>
                                      </p:tavLst>
                                    </p:anim>
                                    <p:animEffect transition="in" filter="fade">
                                      <p:cBhvr>
                                        <p:cTn id="383" dur="500"/>
                                        <p:tgtEl>
                                          <p:spTgt spid="43"/>
                                        </p:tgtEl>
                                      </p:cBhvr>
                                    </p:animEffect>
                                  </p:childTnLst>
                                </p:cTn>
                              </p:par>
                            </p:childTnLst>
                          </p:cTn>
                        </p:par>
                      </p:childTnLst>
                    </p:cTn>
                  </p:par>
                  <p:par>
                    <p:cTn id="384" fill="hold">
                      <p:stCondLst>
                        <p:cond delay="indefinite"/>
                      </p:stCondLst>
                      <p:childTnLst>
                        <p:par>
                          <p:cTn id="385" fill="hold">
                            <p:stCondLst>
                              <p:cond delay="0"/>
                            </p:stCondLst>
                            <p:childTnLst>
                              <p:par>
                                <p:cTn id="386" presetID="53" presetClass="entr" presetSubtype="16" fill="hold" grpId="0" nodeType="clickEffect">
                                  <p:stCondLst>
                                    <p:cond delay="0"/>
                                  </p:stCondLst>
                                  <p:childTnLst>
                                    <p:set>
                                      <p:cBhvr>
                                        <p:cTn id="387" dur="1" fill="hold">
                                          <p:stCondLst>
                                            <p:cond delay="0"/>
                                          </p:stCondLst>
                                        </p:cTn>
                                        <p:tgtEl>
                                          <p:spTgt spid="98"/>
                                        </p:tgtEl>
                                        <p:attrNameLst>
                                          <p:attrName>style.visibility</p:attrName>
                                        </p:attrNameLst>
                                      </p:cBhvr>
                                      <p:to>
                                        <p:strVal val="visible"/>
                                      </p:to>
                                    </p:set>
                                    <p:anim calcmode="lin" valueType="num">
                                      <p:cBhvr>
                                        <p:cTn id="388" dur="500" fill="hold"/>
                                        <p:tgtEl>
                                          <p:spTgt spid="98"/>
                                        </p:tgtEl>
                                        <p:attrNameLst>
                                          <p:attrName>ppt_w</p:attrName>
                                        </p:attrNameLst>
                                      </p:cBhvr>
                                      <p:tavLst>
                                        <p:tav tm="0">
                                          <p:val>
                                            <p:fltVal val="0"/>
                                          </p:val>
                                        </p:tav>
                                        <p:tav tm="100000">
                                          <p:val>
                                            <p:strVal val="#ppt_w"/>
                                          </p:val>
                                        </p:tav>
                                      </p:tavLst>
                                    </p:anim>
                                    <p:anim calcmode="lin" valueType="num">
                                      <p:cBhvr>
                                        <p:cTn id="389" dur="500" fill="hold"/>
                                        <p:tgtEl>
                                          <p:spTgt spid="98"/>
                                        </p:tgtEl>
                                        <p:attrNameLst>
                                          <p:attrName>ppt_h</p:attrName>
                                        </p:attrNameLst>
                                      </p:cBhvr>
                                      <p:tavLst>
                                        <p:tav tm="0">
                                          <p:val>
                                            <p:fltVal val="0"/>
                                          </p:val>
                                        </p:tav>
                                        <p:tav tm="100000">
                                          <p:val>
                                            <p:strVal val="#ppt_h"/>
                                          </p:val>
                                        </p:tav>
                                      </p:tavLst>
                                    </p:anim>
                                    <p:animEffect transition="in" filter="fade">
                                      <p:cBhvr>
                                        <p:cTn id="390" dur="500"/>
                                        <p:tgtEl>
                                          <p:spTgt spid="98"/>
                                        </p:tgtEl>
                                      </p:cBhvr>
                                    </p:animEffect>
                                  </p:childTnLst>
                                </p:cTn>
                              </p:par>
                              <p:par>
                                <p:cTn id="391" presetID="53" presetClass="entr" presetSubtype="16" fill="hold" grpId="0" nodeType="withEffect">
                                  <p:stCondLst>
                                    <p:cond delay="0"/>
                                  </p:stCondLst>
                                  <p:childTnLst>
                                    <p:set>
                                      <p:cBhvr>
                                        <p:cTn id="392" dur="1" fill="hold">
                                          <p:stCondLst>
                                            <p:cond delay="0"/>
                                          </p:stCondLst>
                                        </p:cTn>
                                        <p:tgtEl>
                                          <p:spTgt spid="121"/>
                                        </p:tgtEl>
                                        <p:attrNameLst>
                                          <p:attrName>style.visibility</p:attrName>
                                        </p:attrNameLst>
                                      </p:cBhvr>
                                      <p:to>
                                        <p:strVal val="visible"/>
                                      </p:to>
                                    </p:set>
                                    <p:anim calcmode="lin" valueType="num">
                                      <p:cBhvr>
                                        <p:cTn id="393" dur="500" fill="hold"/>
                                        <p:tgtEl>
                                          <p:spTgt spid="121"/>
                                        </p:tgtEl>
                                        <p:attrNameLst>
                                          <p:attrName>ppt_w</p:attrName>
                                        </p:attrNameLst>
                                      </p:cBhvr>
                                      <p:tavLst>
                                        <p:tav tm="0">
                                          <p:val>
                                            <p:fltVal val="0"/>
                                          </p:val>
                                        </p:tav>
                                        <p:tav tm="100000">
                                          <p:val>
                                            <p:strVal val="#ppt_w"/>
                                          </p:val>
                                        </p:tav>
                                      </p:tavLst>
                                    </p:anim>
                                    <p:anim calcmode="lin" valueType="num">
                                      <p:cBhvr>
                                        <p:cTn id="394" dur="500" fill="hold"/>
                                        <p:tgtEl>
                                          <p:spTgt spid="121"/>
                                        </p:tgtEl>
                                        <p:attrNameLst>
                                          <p:attrName>ppt_h</p:attrName>
                                        </p:attrNameLst>
                                      </p:cBhvr>
                                      <p:tavLst>
                                        <p:tav tm="0">
                                          <p:val>
                                            <p:fltVal val="0"/>
                                          </p:val>
                                        </p:tav>
                                        <p:tav tm="100000">
                                          <p:val>
                                            <p:strVal val="#ppt_h"/>
                                          </p:val>
                                        </p:tav>
                                      </p:tavLst>
                                    </p:anim>
                                    <p:animEffect transition="in" filter="fade">
                                      <p:cBhvr>
                                        <p:cTn id="395" dur="500"/>
                                        <p:tgtEl>
                                          <p:spTgt spid="121"/>
                                        </p:tgtEl>
                                      </p:cBhvr>
                                    </p:animEffect>
                                  </p:childTnLst>
                                </p:cTn>
                              </p:par>
                              <p:par>
                                <p:cTn id="396" presetID="53" presetClass="entr" presetSubtype="16" fill="hold" grpId="0" nodeType="withEffect">
                                  <p:stCondLst>
                                    <p:cond delay="0"/>
                                  </p:stCondLst>
                                  <p:childTnLst>
                                    <p:set>
                                      <p:cBhvr>
                                        <p:cTn id="397" dur="1" fill="hold">
                                          <p:stCondLst>
                                            <p:cond delay="0"/>
                                          </p:stCondLst>
                                        </p:cTn>
                                        <p:tgtEl>
                                          <p:spTgt spid="116"/>
                                        </p:tgtEl>
                                        <p:attrNameLst>
                                          <p:attrName>style.visibility</p:attrName>
                                        </p:attrNameLst>
                                      </p:cBhvr>
                                      <p:to>
                                        <p:strVal val="visible"/>
                                      </p:to>
                                    </p:set>
                                    <p:anim calcmode="lin" valueType="num">
                                      <p:cBhvr>
                                        <p:cTn id="398" dur="500" fill="hold"/>
                                        <p:tgtEl>
                                          <p:spTgt spid="116"/>
                                        </p:tgtEl>
                                        <p:attrNameLst>
                                          <p:attrName>ppt_w</p:attrName>
                                        </p:attrNameLst>
                                      </p:cBhvr>
                                      <p:tavLst>
                                        <p:tav tm="0">
                                          <p:val>
                                            <p:fltVal val="0"/>
                                          </p:val>
                                        </p:tav>
                                        <p:tav tm="100000">
                                          <p:val>
                                            <p:strVal val="#ppt_w"/>
                                          </p:val>
                                        </p:tav>
                                      </p:tavLst>
                                    </p:anim>
                                    <p:anim calcmode="lin" valueType="num">
                                      <p:cBhvr>
                                        <p:cTn id="399" dur="500" fill="hold"/>
                                        <p:tgtEl>
                                          <p:spTgt spid="116"/>
                                        </p:tgtEl>
                                        <p:attrNameLst>
                                          <p:attrName>ppt_h</p:attrName>
                                        </p:attrNameLst>
                                      </p:cBhvr>
                                      <p:tavLst>
                                        <p:tav tm="0">
                                          <p:val>
                                            <p:fltVal val="0"/>
                                          </p:val>
                                        </p:tav>
                                        <p:tav tm="100000">
                                          <p:val>
                                            <p:strVal val="#ppt_h"/>
                                          </p:val>
                                        </p:tav>
                                      </p:tavLst>
                                    </p:anim>
                                    <p:animEffect transition="in" filter="fade">
                                      <p:cBhvr>
                                        <p:cTn id="400" dur="500"/>
                                        <p:tgtEl>
                                          <p:spTgt spid="116"/>
                                        </p:tgtEl>
                                      </p:cBhvr>
                                    </p:animEffect>
                                  </p:childTnLst>
                                </p:cTn>
                              </p:par>
                              <p:par>
                                <p:cTn id="401" presetID="53" presetClass="entr" presetSubtype="16" fill="hold" grpId="0" nodeType="withEffect">
                                  <p:stCondLst>
                                    <p:cond delay="0"/>
                                  </p:stCondLst>
                                  <p:childTnLst>
                                    <p:set>
                                      <p:cBhvr>
                                        <p:cTn id="402" dur="1" fill="hold">
                                          <p:stCondLst>
                                            <p:cond delay="0"/>
                                          </p:stCondLst>
                                        </p:cTn>
                                        <p:tgtEl>
                                          <p:spTgt spid="117"/>
                                        </p:tgtEl>
                                        <p:attrNameLst>
                                          <p:attrName>style.visibility</p:attrName>
                                        </p:attrNameLst>
                                      </p:cBhvr>
                                      <p:to>
                                        <p:strVal val="visible"/>
                                      </p:to>
                                    </p:set>
                                    <p:anim calcmode="lin" valueType="num">
                                      <p:cBhvr>
                                        <p:cTn id="403" dur="500" fill="hold"/>
                                        <p:tgtEl>
                                          <p:spTgt spid="117"/>
                                        </p:tgtEl>
                                        <p:attrNameLst>
                                          <p:attrName>ppt_w</p:attrName>
                                        </p:attrNameLst>
                                      </p:cBhvr>
                                      <p:tavLst>
                                        <p:tav tm="0">
                                          <p:val>
                                            <p:fltVal val="0"/>
                                          </p:val>
                                        </p:tav>
                                        <p:tav tm="100000">
                                          <p:val>
                                            <p:strVal val="#ppt_w"/>
                                          </p:val>
                                        </p:tav>
                                      </p:tavLst>
                                    </p:anim>
                                    <p:anim calcmode="lin" valueType="num">
                                      <p:cBhvr>
                                        <p:cTn id="404" dur="500" fill="hold"/>
                                        <p:tgtEl>
                                          <p:spTgt spid="117"/>
                                        </p:tgtEl>
                                        <p:attrNameLst>
                                          <p:attrName>ppt_h</p:attrName>
                                        </p:attrNameLst>
                                      </p:cBhvr>
                                      <p:tavLst>
                                        <p:tav tm="0">
                                          <p:val>
                                            <p:fltVal val="0"/>
                                          </p:val>
                                        </p:tav>
                                        <p:tav tm="100000">
                                          <p:val>
                                            <p:strVal val="#ppt_h"/>
                                          </p:val>
                                        </p:tav>
                                      </p:tavLst>
                                    </p:anim>
                                    <p:animEffect transition="in" filter="fade">
                                      <p:cBhvr>
                                        <p:cTn id="405" dur="500"/>
                                        <p:tgtEl>
                                          <p:spTgt spid="117"/>
                                        </p:tgtEl>
                                      </p:cBhvr>
                                    </p:animEffect>
                                  </p:childTnLst>
                                </p:cTn>
                              </p:par>
                              <p:par>
                                <p:cTn id="406" presetID="53" presetClass="entr" presetSubtype="16" fill="hold" grpId="0" nodeType="withEffect">
                                  <p:stCondLst>
                                    <p:cond delay="0"/>
                                  </p:stCondLst>
                                  <p:childTnLst>
                                    <p:set>
                                      <p:cBhvr>
                                        <p:cTn id="407" dur="1" fill="hold">
                                          <p:stCondLst>
                                            <p:cond delay="0"/>
                                          </p:stCondLst>
                                        </p:cTn>
                                        <p:tgtEl>
                                          <p:spTgt spid="118"/>
                                        </p:tgtEl>
                                        <p:attrNameLst>
                                          <p:attrName>style.visibility</p:attrName>
                                        </p:attrNameLst>
                                      </p:cBhvr>
                                      <p:to>
                                        <p:strVal val="visible"/>
                                      </p:to>
                                    </p:set>
                                    <p:anim calcmode="lin" valueType="num">
                                      <p:cBhvr>
                                        <p:cTn id="408" dur="500" fill="hold"/>
                                        <p:tgtEl>
                                          <p:spTgt spid="118"/>
                                        </p:tgtEl>
                                        <p:attrNameLst>
                                          <p:attrName>ppt_w</p:attrName>
                                        </p:attrNameLst>
                                      </p:cBhvr>
                                      <p:tavLst>
                                        <p:tav tm="0">
                                          <p:val>
                                            <p:fltVal val="0"/>
                                          </p:val>
                                        </p:tav>
                                        <p:tav tm="100000">
                                          <p:val>
                                            <p:strVal val="#ppt_w"/>
                                          </p:val>
                                        </p:tav>
                                      </p:tavLst>
                                    </p:anim>
                                    <p:anim calcmode="lin" valueType="num">
                                      <p:cBhvr>
                                        <p:cTn id="409" dur="500" fill="hold"/>
                                        <p:tgtEl>
                                          <p:spTgt spid="118"/>
                                        </p:tgtEl>
                                        <p:attrNameLst>
                                          <p:attrName>ppt_h</p:attrName>
                                        </p:attrNameLst>
                                      </p:cBhvr>
                                      <p:tavLst>
                                        <p:tav tm="0">
                                          <p:val>
                                            <p:fltVal val="0"/>
                                          </p:val>
                                        </p:tav>
                                        <p:tav tm="100000">
                                          <p:val>
                                            <p:strVal val="#ppt_h"/>
                                          </p:val>
                                        </p:tav>
                                      </p:tavLst>
                                    </p:anim>
                                    <p:animEffect transition="in" filter="fade">
                                      <p:cBhvr>
                                        <p:cTn id="410" dur="500"/>
                                        <p:tgtEl>
                                          <p:spTgt spid="118"/>
                                        </p:tgtEl>
                                      </p:cBhvr>
                                    </p:animEffect>
                                  </p:childTnLst>
                                </p:cTn>
                              </p:par>
                              <p:par>
                                <p:cTn id="411" presetID="53" presetClass="entr" presetSubtype="16" fill="hold" grpId="0" nodeType="withEffect">
                                  <p:stCondLst>
                                    <p:cond delay="0"/>
                                  </p:stCondLst>
                                  <p:childTnLst>
                                    <p:set>
                                      <p:cBhvr>
                                        <p:cTn id="412" dur="1" fill="hold">
                                          <p:stCondLst>
                                            <p:cond delay="0"/>
                                          </p:stCondLst>
                                        </p:cTn>
                                        <p:tgtEl>
                                          <p:spTgt spid="119"/>
                                        </p:tgtEl>
                                        <p:attrNameLst>
                                          <p:attrName>style.visibility</p:attrName>
                                        </p:attrNameLst>
                                      </p:cBhvr>
                                      <p:to>
                                        <p:strVal val="visible"/>
                                      </p:to>
                                    </p:set>
                                    <p:anim calcmode="lin" valueType="num">
                                      <p:cBhvr>
                                        <p:cTn id="413" dur="500" fill="hold"/>
                                        <p:tgtEl>
                                          <p:spTgt spid="119"/>
                                        </p:tgtEl>
                                        <p:attrNameLst>
                                          <p:attrName>ppt_w</p:attrName>
                                        </p:attrNameLst>
                                      </p:cBhvr>
                                      <p:tavLst>
                                        <p:tav tm="0">
                                          <p:val>
                                            <p:fltVal val="0"/>
                                          </p:val>
                                        </p:tav>
                                        <p:tav tm="100000">
                                          <p:val>
                                            <p:strVal val="#ppt_w"/>
                                          </p:val>
                                        </p:tav>
                                      </p:tavLst>
                                    </p:anim>
                                    <p:anim calcmode="lin" valueType="num">
                                      <p:cBhvr>
                                        <p:cTn id="414" dur="500" fill="hold"/>
                                        <p:tgtEl>
                                          <p:spTgt spid="119"/>
                                        </p:tgtEl>
                                        <p:attrNameLst>
                                          <p:attrName>ppt_h</p:attrName>
                                        </p:attrNameLst>
                                      </p:cBhvr>
                                      <p:tavLst>
                                        <p:tav tm="0">
                                          <p:val>
                                            <p:fltVal val="0"/>
                                          </p:val>
                                        </p:tav>
                                        <p:tav tm="100000">
                                          <p:val>
                                            <p:strVal val="#ppt_h"/>
                                          </p:val>
                                        </p:tav>
                                      </p:tavLst>
                                    </p:anim>
                                    <p:animEffect transition="in" filter="fade">
                                      <p:cBhvr>
                                        <p:cTn id="415" dur="500"/>
                                        <p:tgtEl>
                                          <p:spTgt spid="119"/>
                                        </p:tgtEl>
                                      </p:cBhvr>
                                    </p:animEffect>
                                  </p:childTnLst>
                                </p:cTn>
                              </p:par>
                              <p:par>
                                <p:cTn id="416" presetID="53" presetClass="entr" presetSubtype="16" fill="hold" grpId="0" nodeType="withEffect">
                                  <p:stCondLst>
                                    <p:cond delay="0"/>
                                  </p:stCondLst>
                                  <p:childTnLst>
                                    <p:set>
                                      <p:cBhvr>
                                        <p:cTn id="417" dur="1" fill="hold">
                                          <p:stCondLst>
                                            <p:cond delay="0"/>
                                          </p:stCondLst>
                                        </p:cTn>
                                        <p:tgtEl>
                                          <p:spTgt spid="120"/>
                                        </p:tgtEl>
                                        <p:attrNameLst>
                                          <p:attrName>style.visibility</p:attrName>
                                        </p:attrNameLst>
                                      </p:cBhvr>
                                      <p:to>
                                        <p:strVal val="visible"/>
                                      </p:to>
                                    </p:set>
                                    <p:anim calcmode="lin" valueType="num">
                                      <p:cBhvr>
                                        <p:cTn id="418" dur="500" fill="hold"/>
                                        <p:tgtEl>
                                          <p:spTgt spid="120"/>
                                        </p:tgtEl>
                                        <p:attrNameLst>
                                          <p:attrName>ppt_w</p:attrName>
                                        </p:attrNameLst>
                                      </p:cBhvr>
                                      <p:tavLst>
                                        <p:tav tm="0">
                                          <p:val>
                                            <p:fltVal val="0"/>
                                          </p:val>
                                        </p:tav>
                                        <p:tav tm="100000">
                                          <p:val>
                                            <p:strVal val="#ppt_w"/>
                                          </p:val>
                                        </p:tav>
                                      </p:tavLst>
                                    </p:anim>
                                    <p:anim calcmode="lin" valueType="num">
                                      <p:cBhvr>
                                        <p:cTn id="419" dur="500" fill="hold"/>
                                        <p:tgtEl>
                                          <p:spTgt spid="120"/>
                                        </p:tgtEl>
                                        <p:attrNameLst>
                                          <p:attrName>ppt_h</p:attrName>
                                        </p:attrNameLst>
                                      </p:cBhvr>
                                      <p:tavLst>
                                        <p:tav tm="0">
                                          <p:val>
                                            <p:fltVal val="0"/>
                                          </p:val>
                                        </p:tav>
                                        <p:tav tm="100000">
                                          <p:val>
                                            <p:strVal val="#ppt_h"/>
                                          </p:val>
                                        </p:tav>
                                      </p:tavLst>
                                    </p:anim>
                                    <p:animEffect transition="in" filter="fade">
                                      <p:cBhvr>
                                        <p:cTn id="420" dur="500"/>
                                        <p:tgtEl>
                                          <p:spTgt spid="120"/>
                                        </p:tgtEl>
                                      </p:cBhvr>
                                    </p:animEffect>
                                  </p:childTnLst>
                                </p:cTn>
                              </p:par>
                              <p:par>
                                <p:cTn id="421" presetID="53" presetClass="entr" presetSubtype="16" fill="hold" grpId="0" nodeType="withEffect">
                                  <p:stCondLst>
                                    <p:cond delay="0"/>
                                  </p:stCondLst>
                                  <p:childTnLst>
                                    <p:set>
                                      <p:cBhvr>
                                        <p:cTn id="422" dur="1" fill="hold">
                                          <p:stCondLst>
                                            <p:cond delay="0"/>
                                          </p:stCondLst>
                                        </p:cTn>
                                        <p:tgtEl>
                                          <p:spTgt spid="125"/>
                                        </p:tgtEl>
                                        <p:attrNameLst>
                                          <p:attrName>style.visibility</p:attrName>
                                        </p:attrNameLst>
                                      </p:cBhvr>
                                      <p:to>
                                        <p:strVal val="visible"/>
                                      </p:to>
                                    </p:set>
                                    <p:anim calcmode="lin" valueType="num">
                                      <p:cBhvr>
                                        <p:cTn id="423" dur="500" fill="hold"/>
                                        <p:tgtEl>
                                          <p:spTgt spid="125"/>
                                        </p:tgtEl>
                                        <p:attrNameLst>
                                          <p:attrName>ppt_w</p:attrName>
                                        </p:attrNameLst>
                                      </p:cBhvr>
                                      <p:tavLst>
                                        <p:tav tm="0">
                                          <p:val>
                                            <p:fltVal val="0"/>
                                          </p:val>
                                        </p:tav>
                                        <p:tav tm="100000">
                                          <p:val>
                                            <p:strVal val="#ppt_w"/>
                                          </p:val>
                                        </p:tav>
                                      </p:tavLst>
                                    </p:anim>
                                    <p:anim calcmode="lin" valueType="num">
                                      <p:cBhvr>
                                        <p:cTn id="424" dur="500" fill="hold"/>
                                        <p:tgtEl>
                                          <p:spTgt spid="125"/>
                                        </p:tgtEl>
                                        <p:attrNameLst>
                                          <p:attrName>ppt_h</p:attrName>
                                        </p:attrNameLst>
                                      </p:cBhvr>
                                      <p:tavLst>
                                        <p:tav tm="0">
                                          <p:val>
                                            <p:fltVal val="0"/>
                                          </p:val>
                                        </p:tav>
                                        <p:tav tm="100000">
                                          <p:val>
                                            <p:strVal val="#ppt_h"/>
                                          </p:val>
                                        </p:tav>
                                      </p:tavLst>
                                    </p:anim>
                                    <p:animEffect transition="in" filter="fade">
                                      <p:cBhvr>
                                        <p:cTn id="425" dur="500"/>
                                        <p:tgtEl>
                                          <p:spTgt spid="125"/>
                                        </p:tgtEl>
                                      </p:cBhvr>
                                    </p:animEffect>
                                  </p:childTnLst>
                                </p:cTn>
                              </p:par>
                              <p:par>
                                <p:cTn id="426" presetID="53" presetClass="entr" presetSubtype="16" fill="hold" grpId="0" nodeType="withEffect">
                                  <p:stCondLst>
                                    <p:cond delay="0"/>
                                  </p:stCondLst>
                                  <p:childTnLst>
                                    <p:set>
                                      <p:cBhvr>
                                        <p:cTn id="427" dur="1" fill="hold">
                                          <p:stCondLst>
                                            <p:cond delay="0"/>
                                          </p:stCondLst>
                                        </p:cTn>
                                        <p:tgtEl>
                                          <p:spTgt spid="126"/>
                                        </p:tgtEl>
                                        <p:attrNameLst>
                                          <p:attrName>style.visibility</p:attrName>
                                        </p:attrNameLst>
                                      </p:cBhvr>
                                      <p:to>
                                        <p:strVal val="visible"/>
                                      </p:to>
                                    </p:set>
                                    <p:anim calcmode="lin" valueType="num">
                                      <p:cBhvr>
                                        <p:cTn id="428" dur="500" fill="hold"/>
                                        <p:tgtEl>
                                          <p:spTgt spid="126"/>
                                        </p:tgtEl>
                                        <p:attrNameLst>
                                          <p:attrName>ppt_w</p:attrName>
                                        </p:attrNameLst>
                                      </p:cBhvr>
                                      <p:tavLst>
                                        <p:tav tm="0">
                                          <p:val>
                                            <p:fltVal val="0"/>
                                          </p:val>
                                        </p:tav>
                                        <p:tav tm="100000">
                                          <p:val>
                                            <p:strVal val="#ppt_w"/>
                                          </p:val>
                                        </p:tav>
                                      </p:tavLst>
                                    </p:anim>
                                    <p:anim calcmode="lin" valueType="num">
                                      <p:cBhvr>
                                        <p:cTn id="429" dur="500" fill="hold"/>
                                        <p:tgtEl>
                                          <p:spTgt spid="126"/>
                                        </p:tgtEl>
                                        <p:attrNameLst>
                                          <p:attrName>ppt_h</p:attrName>
                                        </p:attrNameLst>
                                      </p:cBhvr>
                                      <p:tavLst>
                                        <p:tav tm="0">
                                          <p:val>
                                            <p:fltVal val="0"/>
                                          </p:val>
                                        </p:tav>
                                        <p:tav tm="100000">
                                          <p:val>
                                            <p:strVal val="#ppt_h"/>
                                          </p:val>
                                        </p:tav>
                                      </p:tavLst>
                                    </p:anim>
                                    <p:animEffect transition="in" filter="fade">
                                      <p:cBhvr>
                                        <p:cTn id="430" dur="500"/>
                                        <p:tgtEl>
                                          <p:spTgt spid="126"/>
                                        </p:tgtEl>
                                      </p:cBhvr>
                                    </p:animEffect>
                                  </p:childTnLst>
                                </p:cTn>
                              </p:par>
                              <p:par>
                                <p:cTn id="431" presetID="53" presetClass="entr" presetSubtype="16" fill="hold" grpId="0" nodeType="withEffect">
                                  <p:stCondLst>
                                    <p:cond delay="0"/>
                                  </p:stCondLst>
                                  <p:childTnLst>
                                    <p:set>
                                      <p:cBhvr>
                                        <p:cTn id="432" dur="1" fill="hold">
                                          <p:stCondLst>
                                            <p:cond delay="0"/>
                                          </p:stCondLst>
                                        </p:cTn>
                                        <p:tgtEl>
                                          <p:spTgt spid="127"/>
                                        </p:tgtEl>
                                        <p:attrNameLst>
                                          <p:attrName>style.visibility</p:attrName>
                                        </p:attrNameLst>
                                      </p:cBhvr>
                                      <p:to>
                                        <p:strVal val="visible"/>
                                      </p:to>
                                    </p:set>
                                    <p:anim calcmode="lin" valueType="num">
                                      <p:cBhvr>
                                        <p:cTn id="433" dur="500" fill="hold"/>
                                        <p:tgtEl>
                                          <p:spTgt spid="127"/>
                                        </p:tgtEl>
                                        <p:attrNameLst>
                                          <p:attrName>ppt_w</p:attrName>
                                        </p:attrNameLst>
                                      </p:cBhvr>
                                      <p:tavLst>
                                        <p:tav tm="0">
                                          <p:val>
                                            <p:fltVal val="0"/>
                                          </p:val>
                                        </p:tav>
                                        <p:tav tm="100000">
                                          <p:val>
                                            <p:strVal val="#ppt_w"/>
                                          </p:val>
                                        </p:tav>
                                      </p:tavLst>
                                    </p:anim>
                                    <p:anim calcmode="lin" valueType="num">
                                      <p:cBhvr>
                                        <p:cTn id="434" dur="500" fill="hold"/>
                                        <p:tgtEl>
                                          <p:spTgt spid="127"/>
                                        </p:tgtEl>
                                        <p:attrNameLst>
                                          <p:attrName>ppt_h</p:attrName>
                                        </p:attrNameLst>
                                      </p:cBhvr>
                                      <p:tavLst>
                                        <p:tav tm="0">
                                          <p:val>
                                            <p:fltVal val="0"/>
                                          </p:val>
                                        </p:tav>
                                        <p:tav tm="100000">
                                          <p:val>
                                            <p:strVal val="#ppt_h"/>
                                          </p:val>
                                        </p:tav>
                                      </p:tavLst>
                                    </p:anim>
                                    <p:animEffect transition="in" filter="fade">
                                      <p:cBhvr>
                                        <p:cTn id="435" dur="500"/>
                                        <p:tgtEl>
                                          <p:spTgt spid="127"/>
                                        </p:tgtEl>
                                      </p:cBhvr>
                                    </p:animEffect>
                                  </p:childTnLst>
                                </p:cTn>
                              </p:par>
                            </p:childTnLst>
                          </p:cTn>
                        </p:par>
                      </p:childTnLst>
                    </p:cTn>
                  </p:par>
                  <p:par>
                    <p:cTn id="436" fill="hold">
                      <p:stCondLst>
                        <p:cond delay="indefinite"/>
                      </p:stCondLst>
                      <p:childTnLst>
                        <p:par>
                          <p:cTn id="437" fill="hold">
                            <p:stCondLst>
                              <p:cond delay="0"/>
                            </p:stCondLst>
                            <p:childTnLst>
                              <p:par>
                                <p:cTn id="438" presetID="63" presetClass="path" presetSubtype="0" accel="50000" decel="50000" fill="hold" grpId="1" nodeType="clickEffect">
                                  <p:stCondLst>
                                    <p:cond delay="0"/>
                                  </p:stCondLst>
                                  <p:childTnLst>
                                    <p:animMotion origin="layout" path="M -1.66667E-6 1.11022E-16 L 0.0684 -0.00069 " pathEditMode="relative" rAng="0" ptsTypes="AA">
                                      <p:cBhvr>
                                        <p:cTn id="439" dur="2000" fill="hold"/>
                                        <p:tgtEl>
                                          <p:spTgt spid="98"/>
                                        </p:tgtEl>
                                        <p:attrNameLst>
                                          <p:attrName>ppt_x</p:attrName>
                                          <p:attrName>ppt_y</p:attrName>
                                        </p:attrNameLst>
                                      </p:cBhvr>
                                      <p:rCtr x="3420" y="-46"/>
                                    </p:animMotion>
                                  </p:childTnLst>
                                </p:cTn>
                              </p:par>
                              <p:par>
                                <p:cTn id="440" presetID="63" presetClass="path" presetSubtype="0" accel="50000" decel="50000" fill="hold" grpId="1" nodeType="withEffect">
                                  <p:stCondLst>
                                    <p:cond delay="0"/>
                                  </p:stCondLst>
                                  <p:childTnLst>
                                    <p:animMotion origin="layout" path="M -1.66667E-6 2.22222E-6 L 0.0684 -0.0007 " pathEditMode="relative" rAng="0" ptsTypes="AA">
                                      <p:cBhvr>
                                        <p:cTn id="441" dur="2000" fill="hold"/>
                                        <p:tgtEl>
                                          <p:spTgt spid="121"/>
                                        </p:tgtEl>
                                        <p:attrNameLst>
                                          <p:attrName>ppt_x</p:attrName>
                                          <p:attrName>ppt_y</p:attrName>
                                        </p:attrNameLst>
                                      </p:cBhvr>
                                      <p:rCtr x="3420" y="-46"/>
                                    </p:animMotion>
                                  </p:childTnLst>
                                </p:cTn>
                              </p:par>
                            </p:childTnLst>
                          </p:cTn>
                        </p:par>
                        <p:par>
                          <p:cTn id="442" fill="hold">
                            <p:stCondLst>
                              <p:cond delay="2000"/>
                            </p:stCondLst>
                            <p:childTnLst>
                              <p:par>
                                <p:cTn id="443" presetID="53" presetClass="exit" presetSubtype="32" fill="hold" grpId="2" nodeType="afterEffect">
                                  <p:stCondLst>
                                    <p:cond delay="0"/>
                                  </p:stCondLst>
                                  <p:childTnLst>
                                    <p:anim calcmode="lin" valueType="num">
                                      <p:cBhvr>
                                        <p:cTn id="444" dur="500"/>
                                        <p:tgtEl>
                                          <p:spTgt spid="98"/>
                                        </p:tgtEl>
                                        <p:attrNameLst>
                                          <p:attrName>ppt_w</p:attrName>
                                        </p:attrNameLst>
                                      </p:cBhvr>
                                      <p:tavLst>
                                        <p:tav tm="0">
                                          <p:val>
                                            <p:strVal val="ppt_w"/>
                                          </p:val>
                                        </p:tav>
                                        <p:tav tm="100000">
                                          <p:val>
                                            <p:fltVal val="0"/>
                                          </p:val>
                                        </p:tav>
                                      </p:tavLst>
                                    </p:anim>
                                    <p:anim calcmode="lin" valueType="num">
                                      <p:cBhvr>
                                        <p:cTn id="445" dur="500"/>
                                        <p:tgtEl>
                                          <p:spTgt spid="98"/>
                                        </p:tgtEl>
                                        <p:attrNameLst>
                                          <p:attrName>ppt_h</p:attrName>
                                        </p:attrNameLst>
                                      </p:cBhvr>
                                      <p:tavLst>
                                        <p:tav tm="0">
                                          <p:val>
                                            <p:strVal val="ppt_h"/>
                                          </p:val>
                                        </p:tav>
                                        <p:tav tm="100000">
                                          <p:val>
                                            <p:fltVal val="0"/>
                                          </p:val>
                                        </p:tav>
                                      </p:tavLst>
                                    </p:anim>
                                    <p:animEffect transition="out" filter="fade">
                                      <p:cBhvr>
                                        <p:cTn id="446" dur="500"/>
                                        <p:tgtEl>
                                          <p:spTgt spid="98"/>
                                        </p:tgtEl>
                                      </p:cBhvr>
                                    </p:animEffect>
                                    <p:set>
                                      <p:cBhvr>
                                        <p:cTn id="447" dur="1" fill="hold">
                                          <p:stCondLst>
                                            <p:cond delay="499"/>
                                          </p:stCondLst>
                                        </p:cTn>
                                        <p:tgtEl>
                                          <p:spTgt spid="98"/>
                                        </p:tgtEl>
                                        <p:attrNameLst>
                                          <p:attrName>style.visibility</p:attrName>
                                        </p:attrNameLst>
                                      </p:cBhvr>
                                      <p:to>
                                        <p:strVal val="hidden"/>
                                      </p:to>
                                    </p:set>
                                  </p:childTnLst>
                                </p:cTn>
                              </p:par>
                              <p:par>
                                <p:cTn id="448" presetID="53" presetClass="exit" presetSubtype="32" fill="hold" grpId="1" nodeType="withEffect">
                                  <p:stCondLst>
                                    <p:cond delay="0"/>
                                  </p:stCondLst>
                                  <p:childTnLst>
                                    <p:anim calcmode="lin" valueType="num">
                                      <p:cBhvr>
                                        <p:cTn id="449" dur="500"/>
                                        <p:tgtEl>
                                          <p:spTgt spid="116"/>
                                        </p:tgtEl>
                                        <p:attrNameLst>
                                          <p:attrName>ppt_w</p:attrName>
                                        </p:attrNameLst>
                                      </p:cBhvr>
                                      <p:tavLst>
                                        <p:tav tm="0">
                                          <p:val>
                                            <p:strVal val="ppt_w"/>
                                          </p:val>
                                        </p:tav>
                                        <p:tav tm="100000">
                                          <p:val>
                                            <p:fltVal val="0"/>
                                          </p:val>
                                        </p:tav>
                                      </p:tavLst>
                                    </p:anim>
                                    <p:anim calcmode="lin" valueType="num">
                                      <p:cBhvr>
                                        <p:cTn id="450" dur="500"/>
                                        <p:tgtEl>
                                          <p:spTgt spid="116"/>
                                        </p:tgtEl>
                                        <p:attrNameLst>
                                          <p:attrName>ppt_h</p:attrName>
                                        </p:attrNameLst>
                                      </p:cBhvr>
                                      <p:tavLst>
                                        <p:tav tm="0">
                                          <p:val>
                                            <p:strVal val="ppt_h"/>
                                          </p:val>
                                        </p:tav>
                                        <p:tav tm="100000">
                                          <p:val>
                                            <p:fltVal val="0"/>
                                          </p:val>
                                        </p:tav>
                                      </p:tavLst>
                                    </p:anim>
                                    <p:animEffect transition="out" filter="fade">
                                      <p:cBhvr>
                                        <p:cTn id="451" dur="500"/>
                                        <p:tgtEl>
                                          <p:spTgt spid="116"/>
                                        </p:tgtEl>
                                      </p:cBhvr>
                                    </p:animEffect>
                                    <p:set>
                                      <p:cBhvr>
                                        <p:cTn id="452" dur="1" fill="hold">
                                          <p:stCondLst>
                                            <p:cond delay="499"/>
                                          </p:stCondLst>
                                        </p:cTn>
                                        <p:tgtEl>
                                          <p:spTgt spid="116"/>
                                        </p:tgtEl>
                                        <p:attrNameLst>
                                          <p:attrName>style.visibility</p:attrName>
                                        </p:attrNameLst>
                                      </p:cBhvr>
                                      <p:to>
                                        <p:strVal val="hidden"/>
                                      </p:to>
                                    </p:set>
                                  </p:childTnLst>
                                </p:cTn>
                              </p:par>
                              <p:par>
                                <p:cTn id="453" presetID="53" presetClass="exit" presetSubtype="32" fill="hold" grpId="2" nodeType="withEffect">
                                  <p:stCondLst>
                                    <p:cond delay="0"/>
                                  </p:stCondLst>
                                  <p:childTnLst>
                                    <p:anim calcmode="lin" valueType="num">
                                      <p:cBhvr>
                                        <p:cTn id="454" dur="500"/>
                                        <p:tgtEl>
                                          <p:spTgt spid="121"/>
                                        </p:tgtEl>
                                        <p:attrNameLst>
                                          <p:attrName>ppt_w</p:attrName>
                                        </p:attrNameLst>
                                      </p:cBhvr>
                                      <p:tavLst>
                                        <p:tav tm="0">
                                          <p:val>
                                            <p:strVal val="ppt_w"/>
                                          </p:val>
                                        </p:tav>
                                        <p:tav tm="100000">
                                          <p:val>
                                            <p:fltVal val="0"/>
                                          </p:val>
                                        </p:tav>
                                      </p:tavLst>
                                    </p:anim>
                                    <p:anim calcmode="lin" valueType="num">
                                      <p:cBhvr>
                                        <p:cTn id="455" dur="500"/>
                                        <p:tgtEl>
                                          <p:spTgt spid="121"/>
                                        </p:tgtEl>
                                        <p:attrNameLst>
                                          <p:attrName>ppt_h</p:attrName>
                                        </p:attrNameLst>
                                      </p:cBhvr>
                                      <p:tavLst>
                                        <p:tav tm="0">
                                          <p:val>
                                            <p:strVal val="ppt_h"/>
                                          </p:val>
                                        </p:tav>
                                        <p:tav tm="100000">
                                          <p:val>
                                            <p:fltVal val="0"/>
                                          </p:val>
                                        </p:tav>
                                      </p:tavLst>
                                    </p:anim>
                                    <p:animEffect transition="out" filter="fade">
                                      <p:cBhvr>
                                        <p:cTn id="456" dur="500"/>
                                        <p:tgtEl>
                                          <p:spTgt spid="121"/>
                                        </p:tgtEl>
                                      </p:cBhvr>
                                    </p:animEffect>
                                    <p:set>
                                      <p:cBhvr>
                                        <p:cTn id="457" dur="1" fill="hold">
                                          <p:stCondLst>
                                            <p:cond delay="499"/>
                                          </p:stCondLst>
                                        </p:cTn>
                                        <p:tgtEl>
                                          <p:spTgt spid="121"/>
                                        </p:tgtEl>
                                        <p:attrNameLst>
                                          <p:attrName>style.visibility</p:attrName>
                                        </p:attrNameLst>
                                      </p:cBhvr>
                                      <p:to>
                                        <p:strVal val="hidden"/>
                                      </p:to>
                                    </p:set>
                                  </p:childTnLst>
                                </p:cTn>
                              </p:par>
                              <p:par>
                                <p:cTn id="458" presetID="53" presetClass="exit" presetSubtype="32" fill="hold" grpId="1" nodeType="withEffect">
                                  <p:stCondLst>
                                    <p:cond delay="0"/>
                                  </p:stCondLst>
                                  <p:childTnLst>
                                    <p:anim calcmode="lin" valueType="num">
                                      <p:cBhvr>
                                        <p:cTn id="459" dur="500"/>
                                        <p:tgtEl>
                                          <p:spTgt spid="117"/>
                                        </p:tgtEl>
                                        <p:attrNameLst>
                                          <p:attrName>ppt_w</p:attrName>
                                        </p:attrNameLst>
                                      </p:cBhvr>
                                      <p:tavLst>
                                        <p:tav tm="0">
                                          <p:val>
                                            <p:strVal val="ppt_w"/>
                                          </p:val>
                                        </p:tav>
                                        <p:tav tm="100000">
                                          <p:val>
                                            <p:fltVal val="0"/>
                                          </p:val>
                                        </p:tav>
                                      </p:tavLst>
                                    </p:anim>
                                    <p:anim calcmode="lin" valueType="num">
                                      <p:cBhvr>
                                        <p:cTn id="460" dur="500"/>
                                        <p:tgtEl>
                                          <p:spTgt spid="117"/>
                                        </p:tgtEl>
                                        <p:attrNameLst>
                                          <p:attrName>ppt_h</p:attrName>
                                        </p:attrNameLst>
                                      </p:cBhvr>
                                      <p:tavLst>
                                        <p:tav tm="0">
                                          <p:val>
                                            <p:strVal val="ppt_h"/>
                                          </p:val>
                                        </p:tav>
                                        <p:tav tm="100000">
                                          <p:val>
                                            <p:fltVal val="0"/>
                                          </p:val>
                                        </p:tav>
                                      </p:tavLst>
                                    </p:anim>
                                    <p:animEffect transition="out" filter="fade">
                                      <p:cBhvr>
                                        <p:cTn id="461" dur="500"/>
                                        <p:tgtEl>
                                          <p:spTgt spid="117"/>
                                        </p:tgtEl>
                                      </p:cBhvr>
                                    </p:animEffect>
                                    <p:set>
                                      <p:cBhvr>
                                        <p:cTn id="462" dur="1" fill="hold">
                                          <p:stCondLst>
                                            <p:cond delay="499"/>
                                          </p:stCondLst>
                                        </p:cTn>
                                        <p:tgtEl>
                                          <p:spTgt spid="117"/>
                                        </p:tgtEl>
                                        <p:attrNameLst>
                                          <p:attrName>style.visibility</p:attrName>
                                        </p:attrNameLst>
                                      </p:cBhvr>
                                      <p:to>
                                        <p:strVal val="hidden"/>
                                      </p:to>
                                    </p:set>
                                  </p:childTnLst>
                                </p:cTn>
                              </p:par>
                            </p:childTnLst>
                          </p:cTn>
                        </p:par>
                        <p:par>
                          <p:cTn id="463" fill="hold">
                            <p:stCondLst>
                              <p:cond delay="2500"/>
                            </p:stCondLst>
                            <p:childTnLst>
                              <p:par>
                                <p:cTn id="464" presetID="53" presetClass="entr" presetSubtype="16" fill="hold" grpId="0" nodeType="afterEffect">
                                  <p:stCondLst>
                                    <p:cond delay="0"/>
                                  </p:stCondLst>
                                  <p:childTnLst>
                                    <p:set>
                                      <p:cBhvr>
                                        <p:cTn id="465" dur="1" fill="hold">
                                          <p:stCondLst>
                                            <p:cond delay="0"/>
                                          </p:stCondLst>
                                        </p:cTn>
                                        <p:tgtEl>
                                          <p:spTgt spid="111"/>
                                        </p:tgtEl>
                                        <p:attrNameLst>
                                          <p:attrName>style.visibility</p:attrName>
                                        </p:attrNameLst>
                                      </p:cBhvr>
                                      <p:to>
                                        <p:strVal val="visible"/>
                                      </p:to>
                                    </p:set>
                                    <p:anim calcmode="lin" valueType="num">
                                      <p:cBhvr>
                                        <p:cTn id="466" dur="500" fill="hold"/>
                                        <p:tgtEl>
                                          <p:spTgt spid="111"/>
                                        </p:tgtEl>
                                        <p:attrNameLst>
                                          <p:attrName>ppt_w</p:attrName>
                                        </p:attrNameLst>
                                      </p:cBhvr>
                                      <p:tavLst>
                                        <p:tav tm="0">
                                          <p:val>
                                            <p:fltVal val="0"/>
                                          </p:val>
                                        </p:tav>
                                        <p:tav tm="100000">
                                          <p:val>
                                            <p:strVal val="#ppt_w"/>
                                          </p:val>
                                        </p:tav>
                                      </p:tavLst>
                                    </p:anim>
                                    <p:anim calcmode="lin" valueType="num">
                                      <p:cBhvr>
                                        <p:cTn id="467" dur="500" fill="hold"/>
                                        <p:tgtEl>
                                          <p:spTgt spid="111"/>
                                        </p:tgtEl>
                                        <p:attrNameLst>
                                          <p:attrName>ppt_h</p:attrName>
                                        </p:attrNameLst>
                                      </p:cBhvr>
                                      <p:tavLst>
                                        <p:tav tm="0">
                                          <p:val>
                                            <p:fltVal val="0"/>
                                          </p:val>
                                        </p:tav>
                                        <p:tav tm="100000">
                                          <p:val>
                                            <p:strVal val="#ppt_h"/>
                                          </p:val>
                                        </p:tav>
                                      </p:tavLst>
                                    </p:anim>
                                    <p:animEffect transition="in" filter="fade">
                                      <p:cBhvr>
                                        <p:cTn id="468" dur="500"/>
                                        <p:tgtEl>
                                          <p:spTgt spid="111"/>
                                        </p:tgtEl>
                                      </p:cBhvr>
                                    </p:animEffect>
                                  </p:childTnLst>
                                </p:cTn>
                              </p:par>
                              <p:par>
                                <p:cTn id="469" presetID="53" presetClass="entr" presetSubtype="16" fill="hold" grpId="0" nodeType="withEffect">
                                  <p:stCondLst>
                                    <p:cond delay="0"/>
                                  </p:stCondLst>
                                  <p:childTnLst>
                                    <p:set>
                                      <p:cBhvr>
                                        <p:cTn id="470" dur="1" fill="hold">
                                          <p:stCondLst>
                                            <p:cond delay="0"/>
                                          </p:stCondLst>
                                        </p:cTn>
                                        <p:tgtEl>
                                          <p:spTgt spid="110"/>
                                        </p:tgtEl>
                                        <p:attrNameLst>
                                          <p:attrName>style.visibility</p:attrName>
                                        </p:attrNameLst>
                                      </p:cBhvr>
                                      <p:to>
                                        <p:strVal val="visible"/>
                                      </p:to>
                                    </p:set>
                                    <p:anim calcmode="lin" valueType="num">
                                      <p:cBhvr>
                                        <p:cTn id="471" dur="500" fill="hold"/>
                                        <p:tgtEl>
                                          <p:spTgt spid="110"/>
                                        </p:tgtEl>
                                        <p:attrNameLst>
                                          <p:attrName>ppt_w</p:attrName>
                                        </p:attrNameLst>
                                      </p:cBhvr>
                                      <p:tavLst>
                                        <p:tav tm="0">
                                          <p:val>
                                            <p:fltVal val="0"/>
                                          </p:val>
                                        </p:tav>
                                        <p:tav tm="100000">
                                          <p:val>
                                            <p:strVal val="#ppt_w"/>
                                          </p:val>
                                        </p:tav>
                                      </p:tavLst>
                                    </p:anim>
                                    <p:anim calcmode="lin" valueType="num">
                                      <p:cBhvr>
                                        <p:cTn id="472" dur="500" fill="hold"/>
                                        <p:tgtEl>
                                          <p:spTgt spid="110"/>
                                        </p:tgtEl>
                                        <p:attrNameLst>
                                          <p:attrName>ppt_h</p:attrName>
                                        </p:attrNameLst>
                                      </p:cBhvr>
                                      <p:tavLst>
                                        <p:tav tm="0">
                                          <p:val>
                                            <p:fltVal val="0"/>
                                          </p:val>
                                        </p:tav>
                                        <p:tav tm="100000">
                                          <p:val>
                                            <p:strVal val="#ppt_h"/>
                                          </p:val>
                                        </p:tav>
                                      </p:tavLst>
                                    </p:anim>
                                    <p:animEffect transition="in" filter="fade">
                                      <p:cBhvr>
                                        <p:cTn id="473" dur="500"/>
                                        <p:tgtEl>
                                          <p:spTgt spid="110"/>
                                        </p:tgtEl>
                                      </p:cBhvr>
                                    </p:animEffect>
                                  </p:childTnLst>
                                </p:cTn>
                              </p:par>
                              <p:par>
                                <p:cTn id="474" presetID="53" presetClass="entr" presetSubtype="16" fill="hold" grpId="0" nodeType="withEffect">
                                  <p:stCondLst>
                                    <p:cond delay="0"/>
                                  </p:stCondLst>
                                  <p:childTnLst>
                                    <p:set>
                                      <p:cBhvr>
                                        <p:cTn id="475" dur="1" fill="hold">
                                          <p:stCondLst>
                                            <p:cond delay="0"/>
                                          </p:stCondLst>
                                        </p:cTn>
                                        <p:tgtEl>
                                          <p:spTgt spid="132"/>
                                        </p:tgtEl>
                                        <p:attrNameLst>
                                          <p:attrName>style.visibility</p:attrName>
                                        </p:attrNameLst>
                                      </p:cBhvr>
                                      <p:to>
                                        <p:strVal val="visible"/>
                                      </p:to>
                                    </p:set>
                                    <p:anim calcmode="lin" valueType="num">
                                      <p:cBhvr>
                                        <p:cTn id="476" dur="500" fill="hold"/>
                                        <p:tgtEl>
                                          <p:spTgt spid="132"/>
                                        </p:tgtEl>
                                        <p:attrNameLst>
                                          <p:attrName>ppt_w</p:attrName>
                                        </p:attrNameLst>
                                      </p:cBhvr>
                                      <p:tavLst>
                                        <p:tav tm="0">
                                          <p:val>
                                            <p:fltVal val="0"/>
                                          </p:val>
                                        </p:tav>
                                        <p:tav tm="100000">
                                          <p:val>
                                            <p:strVal val="#ppt_w"/>
                                          </p:val>
                                        </p:tav>
                                      </p:tavLst>
                                    </p:anim>
                                    <p:anim calcmode="lin" valueType="num">
                                      <p:cBhvr>
                                        <p:cTn id="477" dur="500" fill="hold"/>
                                        <p:tgtEl>
                                          <p:spTgt spid="132"/>
                                        </p:tgtEl>
                                        <p:attrNameLst>
                                          <p:attrName>ppt_h</p:attrName>
                                        </p:attrNameLst>
                                      </p:cBhvr>
                                      <p:tavLst>
                                        <p:tav tm="0">
                                          <p:val>
                                            <p:fltVal val="0"/>
                                          </p:val>
                                        </p:tav>
                                        <p:tav tm="100000">
                                          <p:val>
                                            <p:strVal val="#ppt_h"/>
                                          </p:val>
                                        </p:tav>
                                      </p:tavLst>
                                    </p:anim>
                                    <p:animEffect transition="in" filter="fade">
                                      <p:cBhvr>
                                        <p:cTn id="478" dur="500"/>
                                        <p:tgtEl>
                                          <p:spTgt spid="132"/>
                                        </p:tgtEl>
                                      </p:cBhvr>
                                    </p:animEffect>
                                  </p:childTnLst>
                                </p:cTn>
                              </p:par>
                              <p:par>
                                <p:cTn id="479" presetID="53" presetClass="entr" presetSubtype="16" fill="hold" grpId="0" nodeType="withEffect">
                                  <p:stCondLst>
                                    <p:cond delay="0"/>
                                  </p:stCondLst>
                                  <p:childTnLst>
                                    <p:set>
                                      <p:cBhvr>
                                        <p:cTn id="480" dur="1" fill="hold">
                                          <p:stCondLst>
                                            <p:cond delay="0"/>
                                          </p:stCondLst>
                                        </p:cTn>
                                        <p:tgtEl>
                                          <p:spTgt spid="131"/>
                                        </p:tgtEl>
                                        <p:attrNameLst>
                                          <p:attrName>style.visibility</p:attrName>
                                        </p:attrNameLst>
                                      </p:cBhvr>
                                      <p:to>
                                        <p:strVal val="visible"/>
                                      </p:to>
                                    </p:set>
                                    <p:anim calcmode="lin" valueType="num">
                                      <p:cBhvr>
                                        <p:cTn id="481" dur="500" fill="hold"/>
                                        <p:tgtEl>
                                          <p:spTgt spid="131"/>
                                        </p:tgtEl>
                                        <p:attrNameLst>
                                          <p:attrName>ppt_w</p:attrName>
                                        </p:attrNameLst>
                                      </p:cBhvr>
                                      <p:tavLst>
                                        <p:tav tm="0">
                                          <p:val>
                                            <p:fltVal val="0"/>
                                          </p:val>
                                        </p:tav>
                                        <p:tav tm="100000">
                                          <p:val>
                                            <p:strVal val="#ppt_w"/>
                                          </p:val>
                                        </p:tav>
                                      </p:tavLst>
                                    </p:anim>
                                    <p:anim calcmode="lin" valueType="num">
                                      <p:cBhvr>
                                        <p:cTn id="482" dur="500" fill="hold"/>
                                        <p:tgtEl>
                                          <p:spTgt spid="131"/>
                                        </p:tgtEl>
                                        <p:attrNameLst>
                                          <p:attrName>ppt_h</p:attrName>
                                        </p:attrNameLst>
                                      </p:cBhvr>
                                      <p:tavLst>
                                        <p:tav tm="0">
                                          <p:val>
                                            <p:fltVal val="0"/>
                                          </p:val>
                                        </p:tav>
                                        <p:tav tm="100000">
                                          <p:val>
                                            <p:strVal val="#ppt_h"/>
                                          </p:val>
                                        </p:tav>
                                      </p:tavLst>
                                    </p:anim>
                                    <p:animEffect transition="in" filter="fade">
                                      <p:cBhvr>
                                        <p:cTn id="483" dur="500"/>
                                        <p:tgtEl>
                                          <p:spTgt spid="131"/>
                                        </p:tgtEl>
                                      </p:cBhvr>
                                    </p:animEffect>
                                  </p:childTnLst>
                                </p:cTn>
                              </p:par>
                              <p:par>
                                <p:cTn id="484" presetID="53" presetClass="entr" presetSubtype="16" fill="hold" grpId="0" nodeType="withEffect">
                                  <p:stCondLst>
                                    <p:cond delay="0"/>
                                  </p:stCondLst>
                                  <p:childTnLst>
                                    <p:set>
                                      <p:cBhvr>
                                        <p:cTn id="485" dur="1" fill="hold">
                                          <p:stCondLst>
                                            <p:cond delay="0"/>
                                          </p:stCondLst>
                                        </p:cTn>
                                        <p:tgtEl>
                                          <p:spTgt spid="133"/>
                                        </p:tgtEl>
                                        <p:attrNameLst>
                                          <p:attrName>style.visibility</p:attrName>
                                        </p:attrNameLst>
                                      </p:cBhvr>
                                      <p:to>
                                        <p:strVal val="visible"/>
                                      </p:to>
                                    </p:set>
                                    <p:anim calcmode="lin" valueType="num">
                                      <p:cBhvr>
                                        <p:cTn id="486" dur="500" fill="hold"/>
                                        <p:tgtEl>
                                          <p:spTgt spid="133"/>
                                        </p:tgtEl>
                                        <p:attrNameLst>
                                          <p:attrName>ppt_w</p:attrName>
                                        </p:attrNameLst>
                                      </p:cBhvr>
                                      <p:tavLst>
                                        <p:tav tm="0">
                                          <p:val>
                                            <p:fltVal val="0"/>
                                          </p:val>
                                        </p:tav>
                                        <p:tav tm="100000">
                                          <p:val>
                                            <p:strVal val="#ppt_w"/>
                                          </p:val>
                                        </p:tav>
                                      </p:tavLst>
                                    </p:anim>
                                    <p:anim calcmode="lin" valueType="num">
                                      <p:cBhvr>
                                        <p:cTn id="487" dur="500" fill="hold"/>
                                        <p:tgtEl>
                                          <p:spTgt spid="133"/>
                                        </p:tgtEl>
                                        <p:attrNameLst>
                                          <p:attrName>ppt_h</p:attrName>
                                        </p:attrNameLst>
                                      </p:cBhvr>
                                      <p:tavLst>
                                        <p:tav tm="0">
                                          <p:val>
                                            <p:fltVal val="0"/>
                                          </p:val>
                                        </p:tav>
                                        <p:tav tm="100000">
                                          <p:val>
                                            <p:strVal val="#ppt_h"/>
                                          </p:val>
                                        </p:tav>
                                      </p:tavLst>
                                    </p:anim>
                                    <p:animEffect transition="in" filter="fade">
                                      <p:cBhvr>
                                        <p:cTn id="488" dur="500"/>
                                        <p:tgtEl>
                                          <p:spTgt spid="133"/>
                                        </p:tgtEl>
                                      </p:cBhvr>
                                    </p:animEffect>
                                  </p:childTnLst>
                                </p:cTn>
                              </p:par>
                              <p:par>
                                <p:cTn id="489" presetID="53" presetClass="entr" presetSubtype="16" fill="hold" grpId="0" nodeType="withEffect">
                                  <p:stCondLst>
                                    <p:cond delay="0"/>
                                  </p:stCondLst>
                                  <p:childTnLst>
                                    <p:set>
                                      <p:cBhvr>
                                        <p:cTn id="490" dur="1" fill="hold">
                                          <p:stCondLst>
                                            <p:cond delay="0"/>
                                          </p:stCondLst>
                                        </p:cTn>
                                        <p:tgtEl>
                                          <p:spTgt spid="134"/>
                                        </p:tgtEl>
                                        <p:attrNameLst>
                                          <p:attrName>style.visibility</p:attrName>
                                        </p:attrNameLst>
                                      </p:cBhvr>
                                      <p:to>
                                        <p:strVal val="visible"/>
                                      </p:to>
                                    </p:set>
                                    <p:anim calcmode="lin" valueType="num">
                                      <p:cBhvr>
                                        <p:cTn id="491" dur="500" fill="hold"/>
                                        <p:tgtEl>
                                          <p:spTgt spid="134"/>
                                        </p:tgtEl>
                                        <p:attrNameLst>
                                          <p:attrName>ppt_w</p:attrName>
                                        </p:attrNameLst>
                                      </p:cBhvr>
                                      <p:tavLst>
                                        <p:tav tm="0">
                                          <p:val>
                                            <p:fltVal val="0"/>
                                          </p:val>
                                        </p:tav>
                                        <p:tav tm="100000">
                                          <p:val>
                                            <p:strVal val="#ppt_w"/>
                                          </p:val>
                                        </p:tav>
                                      </p:tavLst>
                                    </p:anim>
                                    <p:anim calcmode="lin" valueType="num">
                                      <p:cBhvr>
                                        <p:cTn id="492" dur="500" fill="hold"/>
                                        <p:tgtEl>
                                          <p:spTgt spid="134"/>
                                        </p:tgtEl>
                                        <p:attrNameLst>
                                          <p:attrName>ppt_h</p:attrName>
                                        </p:attrNameLst>
                                      </p:cBhvr>
                                      <p:tavLst>
                                        <p:tav tm="0">
                                          <p:val>
                                            <p:fltVal val="0"/>
                                          </p:val>
                                        </p:tav>
                                        <p:tav tm="100000">
                                          <p:val>
                                            <p:strVal val="#ppt_h"/>
                                          </p:val>
                                        </p:tav>
                                      </p:tavLst>
                                    </p:anim>
                                    <p:animEffect transition="in" filter="fade">
                                      <p:cBhvr>
                                        <p:cTn id="493" dur="500"/>
                                        <p:tgtEl>
                                          <p:spTgt spid="134"/>
                                        </p:tgtEl>
                                      </p:cBhvr>
                                    </p:animEffect>
                                  </p:childTnLst>
                                </p:cTn>
                              </p:par>
                            </p:childTnLst>
                          </p:cTn>
                        </p:par>
                      </p:childTnLst>
                    </p:cTn>
                  </p:par>
                  <p:par>
                    <p:cTn id="494" fill="hold">
                      <p:stCondLst>
                        <p:cond delay="indefinite"/>
                      </p:stCondLst>
                      <p:childTnLst>
                        <p:par>
                          <p:cTn id="495" fill="hold">
                            <p:stCondLst>
                              <p:cond delay="0"/>
                            </p:stCondLst>
                            <p:childTnLst>
                              <p:par>
                                <p:cTn id="496" presetID="63" presetClass="path" presetSubtype="0" accel="50000" decel="50000" fill="hold" grpId="1" nodeType="clickEffect">
                                  <p:stCondLst>
                                    <p:cond delay="0"/>
                                  </p:stCondLst>
                                  <p:childTnLst>
                                    <p:animMotion origin="layout" path="M -1.11111E-6 -4.81481E-6 L 0.0842 -0.02175 " pathEditMode="relative" rAng="0" ptsTypes="AA">
                                      <p:cBhvr>
                                        <p:cTn id="497" dur="2000" fill="hold"/>
                                        <p:tgtEl>
                                          <p:spTgt spid="132"/>
                                        </p:tgtEl>
                                        <p:attrNameLst>
                                          <p:attrName>ppt_x</p:attrName>
                                          <p:attrName>ppt_y</p:attrName>
                                        </p:attrNameLst>
                                      </p:cBhvr>
                                      <p:rCtr x="4201" y="-1088"/>
                                    </p:animMotion>
                                  </p:childTnLst>
                                </p:cTn>
                              </p:par>
                              <p:par>
                                <p:cTn id="498" presetID="63" presetClass="path" presetSubtype="0" accel="50000" decel="50000" fill="hold" grpId="1" nodeType="withEffect">
                                  <p:stCondLst>
                                    <p:cond delay="0"/>
                                  </p:stCondLst>
                                  <p:childTnLst>
                                    <p:animMotion origin="layout" path="M -1.11111E-6 -4.44444E-6 L 0.0842 -4.44444E-6 " pathEditMode="relative" rAng="0" ptsTypes="AA">
                                      <p:cBhvr>
                                        <p:cTn id="499" dur="2000" fill="hold"/>
                                        <p:tgtEl>
                                          <p:spTgt spid="131"/>
                                        </p:tgtEl>
                                        <p:attrNameLst>
                                          <p:attrName>ppt_x</p:attrName>
                                          <p:attrName>ppt_y</p:attrName>
                                        </p:attrNameLst>
                                      </p:cBhvr>
                                      <p:rCtr x="4201" y="0"/>
                                    </p:animMotion>
                                  </p:childTnLst>
                                </p:cTn>
                              </p:par>
                              <p:par>
                                <p:cTn id="500" presetID="63" presetClass="path" presetSubtype="0" accel="50000" decel="50000" fill="hold" grpId="1" nodeType="withEffect">
                                  <p:stCondLst>
                                    <p:cond delay="0"/>
                                  </p:stCondLst>
                                  <p:childTnLst>
                                    <p:animMotion origin="layout" path="M -1.11111E-6 -2.59259E-6 L 0.0842 -2.59259E-6 " pathEditMode="relative" rAng="0" ptsTypes="AA">
                                      <p:cBhvr>
                                        <p:cTn id="501" dur="2000" fill="hold"/>
                                        <p:tgtEl>
                                          <p:spTgt spid="133"/>
                                        </p:tgtEl>
                                        <p:attrNameLst>
                                          <p:attrName>ppt_x</p:attrName>
                                          <p:attrName>ppt_y</p:attrName>
                                        </p:attrNameLst>
                                      </p:cBhvr>
                                      <p:rCtr x="4201" y="0"/>
                                    </p:animMotion>
                                  </p:childTnLst>
                                </p:cTn>
                              </p:par>
                              <p:par>
                                <p:cTn id="502" presetID="63" presetClass="path" presetSubtype="0" accel="50000" decel="50000" fill="hold" grpId="1" nodeType="withEffect">
                                  <p:stCondLst>
                                    <p:cond delay="0"/>
                                  </p:stCondLst>
                                  <p:childTnLst>
                                    <p:animMotion origin="layout" path="M -1.11111E-6 -2.59259E-6 L 0.0842 0.02292 " pathEditMode="relative" rAng="0" ptsTypes="AA">
                                      <p:cBhvr>
                                        <p:cTn id="503" dur="2000" fill="hold"/>
                                        <p:tgtEl>
                                          <p:spTgt spid="134"/>
                                        </p:tgtEl>
                                        <p:attrNameLst>
                                          <p:attrName>ppt_x</p:attrName>
                                          <p:attrName>ppt_y</p:attrName>
                                        </p:attrNameLst>
                                      </p:cBhvr>
                                      <p:rCtr x="4201" y="1134"/>
                                    </p:animMotion>
                                  </p:childTnLst>
                                </p:cTn>
                              </p:par>
                              <p:par>
                                <p:cTn id="504" presetID="35" presetClass="path" presetSubtype="0" accel="50000" decel="50000" fill="hold" grpId="1" nodeType="withEffect">
                                  <p:stCondLst>
                                    <p:cond delay="0"/>
                                  </p:stCondLst>
                                  <p:childTnLst>
                                    <p:animMotion origin="layout" path="M -4.44444E-6 -2.59259E-6 L -0.14947 -0.01898 " pathEditMode="relative" rAng="0" ptsTypes="AA">
                                      <p:cBhvr>
                                        <p:cTn id="505" dur="2000" fill="hold"/>
                                        <p:tgtEl>
                                          <p:spTgt spid="111"/>
                                        </p:tgtEl>
                                        <p:attrNameLst>
                                          <p:attrName>ppt_x</p:attrName>
                                          <p:attrName>ppt_y</p:attrName>
                                        </p:attrNameLst>
                                      </p:cBhvr>
                                      <p:rCtr x="-7483" y="-949"/>
                                    </p:animMotion>
                                  </p:childTnLst>
                                </p:cTn>
                              </p:par>
                              <p:par>
                                <p:cTn id="506" presetID="35" presetClass="path" presetSubtype="0" accel="50000" decel="50000" fill="hold" grpId="1" nodeType="withEffect">
                                  <p:stCondLst>
                                    <p:cond delay="0"/>
                                  </p:stCondLst>
                                  <p:childTnLst>
                                    <p:animMotion origin="layout" path="M -4.44444E-6 -4.81481E-6 L -0.14166 0.00116 " pathEditMode="relative" rAng="0" ptsTypes="AA">
                                      <p:cBhvr>
                                        <p:cTn id="507" dur="2000" fill="hold"/>
                                        <p:tgtEl>
                                          <p:spTgt spid="110"/>
                                        </p:tgtEl>
                                        <p:attrNameLst>
                                          <p:attrName>ppt_x</p:attrName>
                                          <p:attrName>ppt_y</p:attrName>
                                        </p:attrNameLst>
                                      </p:cBhvr>
                                      <p:rCtr x="-7083" y="46"/>
                                    </p:animMotion>
                                  </p:childTnLst>
                                </p:cTn>
                              </p:par>
                            </p:childTnLst>
                          </p:cTn>
                        </p:par>
                        <p:par>
                          <p:cTn id="508" fill="hold">
                            <p:stCondLst>
                              <p:cond delay="2000"/>
                            </p:stCondLst>
                            <p:childTnLst>
                              <p:par>
                                <p:cTn id="509" presetID="53" presetClass="exit" presetSubtype="32" fill="hold" grpId="2" nodeType="afterEffect">
                                  <p:stCondLst>
                                    <p:cond delay="0"/>
                                  </p:stCondLst>
                                  <p:childTnLst>
                                    <p:anim calcmode="lin" valueType="num">
                                      <p:cBhvr>
                                        <p:cTn id="510" dur="500"/>
                                        <p:tgtEl>
                                          <p:spTgt spid="132"/>
                                        </p:tgtEl>
                                        <p:attrNameLst>
                                          <p:attrName>ppt_w</p:attrName>
                                        </p:attrNameLst>
                                      </p:cBhvr>
                                      <p:tavLst>
                                        <p:tav tm="0">
                                          <p:val>
                                            <p:strVal val="ppt_w"/>
                                          </p:val>
                                        </p:tav>
                                        <p:tav tm="100000">
                                          <p:val>
                                            <p:fltVal val="0"/>
                                          </p:val>
                                        </p:tav>
                                      </p:tavLst>
                                    </p:anim>
                                    <p:anim calcmode="lin" valueType="num">
                                      <p:cBhvr>
                                        <p:cTn id="511" dur="500"/>
                                        <p:tgtEl>
                                          <p:spTgt spid="132"/>
                                        </p:tgtEl>
                                        <p:attrNameLst>
                                          <p:attrName>ppt_h</p:attrName>
                                        </p:attrNameLst>
                                      </p:cBhvr>
                                      <p:tavLst>
                                        <p:tav tm="0">
                                          <p:val>
                                            <p:strVal val="ppt_h"/>
                                          </p:val>
                                        </p:tav>
                                        <p:tav tm="100000">
                                          <p:val>
                                            <p:fltVal val="0"/>
                                          </p:val>
                                        </p:tav>
                                      </p:tavLst>
                                    </p:anim>
                                    <p:animEffect transition="out" filter="fade">
                                      <p:cBhvr>
                                        <p:cTn id="512" dur="500"/>
                                        <p:tgtEl>
                                          <p:spTgt spid="132"/>
                                        </p:tgtEl>
                                      </p:cBhvr>
                                    </p:animEffect>
                                    <p:set>
                                      <p:cBhvr>
                                        <p:cTn id="513" dur="1" fill="hold">
                                          <p:stCondLst>
                                            <p:cond delay="499"/>
                                          </p:stCondLst>
                                        </p:cTn>
                                        <p:tgtEl>
                                          <p:spTgt spid="132"/>
                                        </p:tgtEl>
                                        <p:attrNameLst>
                                          <p:attrName>style.visibility</p:attrName>
                                        </p:attrNameLst>
                                      </p:cBhvr>
                                      <p:to>
                                        <p:strVal val="hidden"/>
                                      </p:to>
                                    </p:set>
                                  </p:childTnLst>
                                </p:cTn>
                              </p:par>
                              <p:par>
                                <p:cTn id="514" presetID="53" presetClass="exit" presetSubtype="32" fill="hold" grpId="1" nodeType="withEffect">
                                  <p:stCondLst>
                                    <p:cond delay="0"/>
                                  </p:stCondLst>
                                  <p:childTnLst>
                                    <p:anim calcmode="lin" valueType="num">
                                      <p:cBhvr>
                                        <p:cTn id="515" dur="500"/>
                                        <p:tgtEl>
                                          <p:spTgt spid="118"/>
                                        </p:tgtEl>
                                        <p:attrNameLst>
                                          <p:attrName>ppt_w</p:attrName>
                                        </p:attrNameLst>
                                      </p:cBhvr>
                                      <p:tavLst>
                                        <p:tav tm="0">
                                          <p:val>
                                            <p:strVal val="ppt_w"/>
                                          </p:val>
                                        </p:tav>
                                        <p:tav tm="100000">
                                          <p:val>
                                            <p:fltVal val="0"/>
                                          </p:val>
                                        </p:tav>
                                      </p:tavLst>
                                    </p:anim>
                                    <p:anim calcmode="lin" valueType="num">
                                      <p:cBhvr>
                                        <p:cTn id="516" dur="500"/>
                                        <p:tgtEl>
                                          <p:spTgt spid="118"/>
                                        </p:tgtEl>
                                        <p:attrNameLst>
                                          <p:attrName>ppt_h</p:attrName>
                                        </p:attrNameLst>
                                      </p:cBhvr>
                                      <p:tavLst>
                                        <p:tav tm="0">
                                          <p:val>
                                            <p:strVal val="ppt_h"/>
                                          </p:val>
                                        </p:tav>
                                        <p:tav tm="100000">
                                          <p:val>
                                            <p:fltVal val="0"/>
                                          </p:val>
                                        </p:tav>
                                      </p:tavLst>
                                    </p:anim>
                                    <p:animEffect transition="out" filter="fade">
                                      <p:cBhvr>
                                        <p:cTn id="517" dur="500"/>
                                        <p:tgtEl>
                                          <p:spTgt spid="118"/>
                                        </p:tgtEl>
                                      </p:cBhvr>
                                    </p:animEffect>
                                    <p:set>
                                      <p:cBhvr>
                                        <p:cTn id="518" dur="1" fill="hold">
                                          <p:stCondLst>
                                            <p:cond delay="499"/>
                                          </p:stCondLst>
                                        </p:cTn>
                                        <p:tgtEl>
                                          <p:spTgt spid="118"/>
                                        </p:tgtEl>
                                        <p:attrNameLst>
                                          <p:attrName>style.visibility</p:attrName>
                                        </p:attrNameLst>
                                      </p:cBhvr>
                                      <p:to>
                                        <p:strVal val="hidden"/>
                                      </p:to>
                                    </p:set>
                                  </p:childTnLst>
                                </p:cTn>
                              </p:par>
                              <p:par>
                                <p:cTn id="519" presetID="53" presetClass="exit" presetSubtype="32" fill="hold" grpId="2" nodeType="withEffect">
                                  <p:stCondLst>
                                    <p:cond delay="0"/>
                                  </p:stCondLst>
                                  <p:childTnLst>
                                    <p:anim calcmode="lin" valueType="num">
                                      <p:cBhvr>
                                        <p:cTn id="520" dur="500"/>
                                        <p:tgtEl>
                                          <p:spTgt spid="131"/>
                                        </p:tgtEl>
                                        <p:attrNameLst>
                                          <p:attrName>ppt_w</p:attrName>
                                        </p:attrNameLst>
                                      </p:cBhvr>
                                      <p:tavLst>
                                        <p:tav tm="0">
                                          <p:val>
                                            <p:strVal val="ppt_w"/>
                                          </p:val>
                                        </p:tav>
                                        <p:tav tm="100000">
                                          <p:val>
                                            <p:fltVal val="0"/>
                                          </p:val>
                                        </p:tav>
                                      </p:tavLst>
                                    </p:anim>
                                    <p:anim calcmode="lin" valueType="num">
                                      <p:cBhvr>
                                        <p:cTn id="521" dur="500"/>
                                        <p:tgtEl>
                                          <p:spTgt spid="131"/>
                                        </p:tgtEl>
                                        <p:attrNameLst>
                                          <p:attrName>ppt_h</p:attrName>
                                        </p:attrNameLst>
                                      </p:cBhvr>
                                      <p:tavLst>
                                        <p:tav tm="0">
                                          <p:val>
                                            <p:strVal val="ppt_h"/>
                                          </p:val>
                                        </p:tav>
                                        <p:tav tm="100000">
                                          <p:val>
                                            <p:fltVal val="0"/>
                                          </p:val>
                                        </p:tav>
                                      </p:tavLst>
                                    </p:anim>
                                    <p:animEffect transition="out" filter="fade">
                                      <p:cBhvr>
                                        <p:cTn id="522" dur="500"/>
                                        <p:tgtEl>
                                          <p:spTgt spid="131"/>
                                        </p:tgtEl>
                                      </p:cBhvr>
                                    </p:animEffect>
                                    <p:set>
                                      <p:cBhvr>
                                        <p:cTn id="523" dur="1" fill="hold">
                                          <p:stCondLst>
                                            <p:cond delay="499"/>
                                          </p:stCondLst>
                                        </p:cTn>
                                        <p:tgtEl>
                                          <p:spTgt spid="131"/>
                                        </p:tgtEl>
                                        <p:attrNameLst>
                                          <p:attrName>style.visibility</p:attrName>
                                        </p:attrNameLst>
                                      </p:cBhvr>
                                      <p:to>
                                        <p:strVal val="hidden"/>
                                      </p:to>
                                    </p:set>
                                  </p:childTnLst>
                                </p:cTn>
                              </p:par>
                              <p:par>
                                <p:cTn id="524" presetID="53" presetClass="exit" presetSubtype="32" fill="hold" grpId="1" nodeType="withEffect">
                                  <p:stCondLst>
                                    <p:cond delay="0"/>
                                  </p:stCondLst>
                                  <p:childTnLst>
                                    <p:anim calcmode="lin" valueType="num">
                                      <p:cBhvr>
                                        <p:cTn id="525" dur="500"/>
                                        <p:tgtEl>
                                          <p:spTgt spid="119"/>
                                        </p:tgtEl>
                                        <p:attrNameLst>
                                          <p:attrName>ppt_w</p:attrName>
                                        </p:attrNameLst>
                                      </p:cBhvr>
                                      <p:tavLst>
                                        <p:tav tm="0">
                                          <p:val>
                                            <p:strVal val="ppt_w"/>
                                          </p:val>
                                        </p:tav>
                                        <p:tav tm="100000">
                                          <p:val>
                                            <p:fltVal val="0"/>
                                          </p:val>
                                        </p:tav>
                                      </p:tavLst>
                                    </p:anim>
                                    <p:anim calcmode="lin" valueType="num">
                                      <p:cBhvr>
                                        <p:cTn id="526" dur="500"/>
                                        <p:tgtEl>
                                          <p:spTgt spid="119"/>
                                        </p:tgtEl>
                                        <p:attrNameLst>
                                          <p:attrName>ppt_h</p:attrName>
                                        </p:attrNameLst>
                                      </p:cBhvr>
                                      <p:tavLst>
                                        <p:tav tm="0">
                                          <p:val>
                                            <p:strVal val="ppt_h"/>
                                          </p:val>
                                        </p:tav>
                                        <p:tav tm="100000">
                                          <p:val>
                                            <p:fltVal val="0"/>
                                          </p:val>
                                        </p:tav>
                                      </p:tavLst>
                                    </p:anim>
                                    <p:animEffect transition="out" filter="fade">
                                      <p:cBhvr>
                                        <p:cTn id="527" dur="500"/>
                                        <p:tgtEl>
                                          <p:spTgt spid="119"/>
                                        </p:tgtEl>
                                      </p:cBhvr>
                                    </p:animEffect>
                                    <p:set>
                                      <p:cBhvr>
                                        <p:cTn id="528" dur="1" fill="hold">
                                          <p:stCondLst>
                                            <p:cond delay="499"/>
                                          </p:stCondLst>
                                        </p:cTn>
                                        <p:tgtEl>
                                          <p:spTgt spid="119"/>
                                        </p:tgtEl>
                                        <p:attrNameLst>
                                          <p:attrName>style.visibility</p:attrName>
                                        </p:attrNameLst>
                                      </p:cBhvr>
                                      <p:to>
                                        <p:strVal val="hidden"/>
                                      </p:to>
                                    </p:set>
                                  </p:childTnLst>
                                </p:cTn>
                              </p:par>
                              <p:par>
                                <p:cTn id="529" presetID="53" presetClass="exit" presetSubtype="32" fill="hold" grpId="2" nodeType="withEffect">
                                  <p:stCondLst>
                                    <p:cond delay="0"/>
                                  </p:stCondLst>
                                  <p:childTnLst>
                                    <p:anim calcmode="lin" valueType="num">
                                      <p:cBhvr>
                                        <p:cTn id="530" dur="500"/>
                                        <p:tgtEl>
                                          <p:spTgt spid="133"/>
                                        </p:tgtEl>
                                        <p:attrNameLst>
                                          <p:attrName>ppt_w</p:attrName>
                                        </p:attrNameLst>
                                      </p:cBhvr>
                                      <p:tavLst>
                                        <p:tav tm="0">
                                          <p:val>
                                            <p:strVal val="ppt_w"/>
                                          </p:val>
                                        </p:tav>
                                        <p:tav tm="100000">
                                          <p:val>
                                            <p:fltVal val="0"/>
                                          </p:val>
                                        </p:tav>
                                      </p:tavLst>
                                    </p:anim>
                                    <p:anim calcmode="lin" valueType="num">
                                      <p:cBhvr>
                                        <p:cTn id="531" dur="500"/>
                                        <p:tgtEl>
                                          <p:spTgt spid="133"/>
                                        </p:tgtEl>
                                        <p:attrNameLst>
                                          <p:attrName>ppt_h</p:attrName>
                                        </p:attrNameLst>
                                      </p:cBhvr>
                                      <p:tavLst>
                                        <p:tav tm="0">
                                          <p:val>
                                            <p:strVal val="ppt_h"/>
                                          </p:val>
                                        </p:tav>
                                        <p:tav tm="100000">
                                          <p:val>
                                            <p:fltVal val="0"/>
                                          </p:val>
                                        </p:tav>
                                      </p:tavLst>
                                    </p:anim>
                                    <p:animEffect transition="out" filter="fade">
                                      <p:cBhvr>
                                        <p:cTn id="532" dur="500"/>
                                        <p:tgtEl>
                                          <p:spTgt spid="133"/>
                                        </p:tgtEl>
                                      </p:cBhvr>
                                    </p:animEffect>
                                    <p:set>
                                      <p:cBhvr>
                                        <p:cTn id="533" dur="1" fill="hold">
                                          <p:stCondLst>
                                            <p:cond delay="499"/>
                                          </p:stCondLst>
                                        </p:cTn>
                                        <p:tgtEl>
                                          <p:spTgt spid="133"/>
                                        </p:tgtEl>
                                        <p:attrNameLst>
                                          <p:attrName>style.visibility</p:attrName>
                                        </p:attrNameLst>
                                      </p:cBhvr>
                                      <p:to>
                                        <p:strVal val="hidden"/>
                                      </p:to>
                                    </p:set>
                                  </p:childTnLst>
                                </p:cTn>
                              </p:par>
                              <p:par>
                                <p:cTn id="534" presetID="53" presetClass="exit" presetSubtype="32" fill="hold" grpId="1" nodeType="withEffect">
                                  <p:stCondLst>
                                    <p:cond delay="0"/>
                                  </p:stCondLst>
                                  <p:childTnLst>
                                    <p:anim calcmode="lin" valueType="num">
                                      <p:cBhvr>
                                        <p:cTn id="535" dur="500"/>
                                        <p:tgtEl>
                                          <p:spTgt spid="120"/>
                                        </p:tgtEl>
                                        <p:attrNameLst>
                                          <p:attrName>ppt_w</p:attrName>
                                        </p:attrNameLst>
                                      </p:cBhvr>
                                      <p:tavLst>
                                        <p:tav tm="0">
                                          <p:val>
                                            <p:strVal val="ppt_w"/>
                                          </p:val>
                                        </p:tav>
                                        <p:tav tm="100000">
                                          <p:val>
                                            <p:fltVal val="0"/>
                                          </p:val>
                                        </p:tav>
                                      </p:tavLst>
                                    </p:anim>
                                    <p:anim calcmode="lin" valueType="num">
                                      <p:cBhvr>
                                        <p:cTn id="536" dur="500"/>
                                        <p:tgtEl>
                                          <p:spTgt spid="120"/>
                                        </p:tgtEl>
                                        <p:attrNameLst>
                                          <p:attrName>ppt_h</p:attrName>
                                        </p:attrNameLst>
                                      </p:cBhvr>
                                      <p:tavLst>
                                        <p:tav tm="0">
                                          <p:val>
                                            <p:strVal val="ppt_h"/>
                                          </p:val>
                                        </p:tav>
                                        <p:tav tm="100000">
                                          <p:val>
                                            <p:fltVal val="0"/>
                                          </p:val>
                                        </p:tav>
                                      </p:tavLst>
                                    </p:anim>
                                    <p:animEffect transition="out" filter="fade">
                                      <p:cBhvr>
                                        <p:cTn id="537" dur="500"/>
                                        <p:tgtEl>
                                          <p:spTgt spid="120"/>
                                        </p:tgtEl>
                                      </p:cBhvr>
                                    </p:animEffect>
                                    <p:set>
                                      <p:cBhvr>
                                        <p:cTn id="538" dur="1" fill="hold">
                                          <p:stCondLst>
                                            <p:cond delay="499"/>
                                          </p:stCondLst>
                                        </p:cTn>
                                        <p:tgtEl>
                                          <p:spTgt spid="120"/>
                                        </p:tgtEl>
                                        <p:attrNameLst>
                                          <p:attrName>style.visibility</p:attrName>
                                        </p:attrNameLst>
                                      </p:cBhvr>
                                      <p:to>
                                        <p:strVal val="hidden"/>
                                      </p:to>
                                    </p:set>
                                  </p:childTnLst>
                                </p:cTn>
                              </p:par>
                              <p:par>
                                <p:cTn id="539" presetID="53" presetClass="exit" presetSubtype="32" fill="hold" grpId="2" nodeType="withEffect">
                                  <p:stCondLst>
                                    <p:cond delay="0"/>
                                  </p:stCondLst>
                                  <p:childTnLst>
                                    <p:anim calcmode="lin" valueType="num">
                                      <p:cBhvr>
                                        <p:cTn id="540" dur="500"/>
                                        <p:tgtEl>
                                          <p:spTgt spid="134"/>
                                        </p:tgtEl>
                                        <p:attrNameLst>
                                          <p:attrName>ppt_w</p:attrName>
                                        </p:attrNameLst>
                                      </p:cBhvr>
                                      <p:tavLst>
                                        <p:tav tm="0">
                                          <p:val>
                                            <p:strVal val="ppt_w"/>
                                          </p:val>
                                        </p:tav>
                                        <p:tav tm="100000">
                                          <p:val>
                                            <p:fltVal val="0"/>
                                          </p:val>
                                        </p:tav>
                                      </p:tavLst>
                                    </p:anim>
                                    <p:anim calcmode="lin" valueType="num">
                                      <p:cBhvr>
                                        <p:cTn id="541" dur="500"/>
                                        <p:tgtEl>
                                          <p:spTgt spid="134"/>
                                        </p:tgtEl>
                                        <p:attrNameLst>
                                          <p:attrName>ppt_h</p:attrName>
                                        </p:attrNameLst>
                                      </p:cBhvr>
                                      <p:tavLst>
                                        <p:tav tm="0">
                                          <p:val>
                                            <p:strVal val="ppt_h"/>
                                          </p:val>
                                        </p:tav>
                                        <p:tav tm="100000">
                                          <p:val>
                                            <p:fltVal val="0"/>
                                          </p:val>
                                        </p:tav>
                                      </p:tavLst>
                                    </p:anim>
                                    <p:animEffect transition="out" filter="fade">
                                      <p:cBhvr>
                                        <p:cTn id="542" dur="500"/>
                                        <p:tgtEl>
                                          <p:spTgt spid="134"/>
                                        </p:tgtEl>
                                      </p:cBhvr>
                                    </p:animEffect>
                                    <p:set>
                                      <p:cBhvr>
                                        <p:cTn id="543" dur="1" fill="hold">
                                          <p:stCondLst>
                                            <p:cond delay="499"/>
                                          </p:stCondLst>
                                        </p:cTn>
                                        <p:tgtEl>
                                          <p:spTgt spid="134"/>
                                        </p:tgtEl>
                                        <p:attrNameLst>
                                          <p:attrName>style.visibility</p:attrName>
                                        </p:attrNameLst>
                                      </p:cBhvr>
                                      <p:to>
                                        <p:strVal val="hidden"/>
                                      </p:to>
                                    </p:set>
                                  </p:childTnLst>
                                </p:cTn>
                              </p:par>
                              <p:par>
                                <p:cTn id="544" presetID="53" presetClass="exit" presetSubtype="32" fill="hold" grpId="1" nodeType="withEffect">
                                  <p:stCondLst>
                                    <p:cond delay="0"/>
                                  </p:stCondLst>
                                  <p:childTnLst>
                                    <p:anim calcmode="lin" valueType="num">
                                      <p:cBhvr>
                                        <p:cTn id="545" dur="500"/>
                                        <p:tgtEl>
                                          <p:spTgt spid="125"/>
                                        </p:tgtEl>
                                        <p:attrNameLst>
                                          <p:attrName>ppt_w</p:attrName>
                                        </p:attrNameLst>
                                      </p:cBhvr>
                                      <p:tavLst>
                                        <p:tav tm="0">
                                          <p:val>
                                            <p:strVal val="ppt_w"/>
                                          </p:val>
                                        </p:tav>
                                        <p:tav tm="100000">
                                          <p:val>
                                            <p:fltVal val="0"/>
                                          </p:val>
                                        </p:tav>
                                      </p:tavLst>
                                    </p:anim>
                                    <p:anim calcmode="lin" valueType="num">
                                      <p:cBhvr>
                                        <p:cTn id="546" dur="500"/>
                                        <p:tgtEl>
                                          <p:spTgt spid="125"/>
                                        </p:tgtEl>
                                        <p:attrNameLst>
                                          <p:attrName>ppt_h</p:attrName>
                                        </p:attrNameLst>
                                      </p:cBhvr>
                                      <p:tavLst>
                                        <p:tav tm="0">
                                          <p:val>
                                            <p:strVal val="ppt_h"/>
                                          </p:val>
                                        </p:tav>
                                        <p:tav tm="100000">
                                          <p:val>
                                            <p:fltVal val="0"/>
                                          </p:val>
                                        </p:tav>
                                      </p:tavLst>
                                    </p:anim>
                                    <p:animEffect transition="out" filter="fade">
                                      <p:cBhvr>
                                        <p:cTn id="547" dur="500"/>
                                        <p:tgtEl>
                                          <p:spTgt spid="125"/>
                                        </p:tgtEl>
                                      </p:cBhvr>
                                    </p:animEffect>
                                    <p:set>
                                      <p:cBhvr>
                                        <p:cTn id="548" dur="1" fill="hold">
                                          <p:stCondLst>
                                            <p:cond delay="499"/>
                                          </p:stCondLst>
                                        </p:cTn>
                                        <p:tgtEl>
                                          <p:spTgt spid="125"/>
                                        </p:tgtEl>
                                        <p:attrNameLst>
                                          <p:attrName>style.visibility</p:attrName>
                                        </p:attrNameLst>
                                      </p:cBhvr>
                                      <p:to>
                                        <p:strVal val="hidden"/>
                                      </p:to>
                                    </p:set>
                                  </p:childTnLst>
                                </p:cTn>
                              </p:par>
                              <p:par>
                                <p:cTn id="549" presetID="53" presetClass="entr" presetSubtype="16" fill="hold" grpId="0" nodeType="withEffect">
                                  <p:stCondLst>
                                    <p:cond delay="0"/>
                                  </p:stCondLst>
                                  <p:childTnLst>
                                    <p:set>
                                      <p:cBhvr>
                                        <p:cTn id="550" dur="1" fill="hold">
                                          <p:stCondLst>
                                            <p:cond delay="0"/>
                                          </p:stCondLst>
                                        </p:cTn>
                                        <p:tgtEl>
                                          <p:spTgt spid="135"/>
                                        </p:tgtEl>
                                        <p:attrNameLst>
                                          <p:attrName>style.visibility</p:attrName>
                                        </p:attrNameLst>
                                      </p:cBhvr>
                                      <p:to>
                                        <p:strVal val="visible"/>
                                      </p:to>
                                    </p:set>
                                    <p:anim calcmode="lin" valueType="num">
                                      <p:cBhvr>
                                        <p:cTn id="551" dur="500" fill="hold"/>
                                        <p:tgtEl>
                                          <p:spTgt spid="135"/>
                                        </p:tgtEl>
                                        <p:attrNameLst>
                                          <p:attrName>ppt_w</p:attrName>
                                        </p:attrNameLst>
                                      </p:cBhvr>
                                      <p:tavLst>
                                        <p:tav tm="0">
                                          <p:val>
                                            <p:fltVal val="0"/>
                                          </p:val>
                                        </p:tav>
                                        <p:tav tm="100000">
                                          <p:val>
                                            <p:strVal val="#ppt_w"/>
                                          </p:val>
                                        </p:tav>
                                      </p:tavLst>
                                    </p:anim>
                                    <p:anim calcmode="lin" valueType="num">
                                      <p:cBhvr>
                                        <p:cTn id="552" dur="500" fill="hold"/>
                                        <p:tgtEl>
                                          <p:spTgt spid="135"/>
                                        </p:tgtEl>
                                        <p:attrNameLst>
                                          <p:attrName>ppt_h</p:attrName>
                                        </p:attrNameLst>
                                      </p:cBhvr>
                                      <p:tavLst>
                                        <p:tav tm="0">
                                          <p:val>
                                            <p:fltVal val="0"/>
                                          </p:val>
                                        </p:tav>
                                        <p:tav tm="100000">
                                          <p:val>
                                            <p:strVal val="#ppt_h"/>
                                          </p:val>
                                        </p:tav>
                                      </p:tavLst>
                                    </p:anim>
                                    <p:animEffect transition="in" filter="fade">
                                      <p:cBhvr>
                                        <p:cTn id="553" dur="500"/>
                                        <p:tgtEl>
                                          <p:spTgt spid="135"/>
                                        </p:tgtEl>
                                      </p:cBhvr>
                                    </p:animEffect>
                                  </p:childTnLst>
                                </p:cTn>
                              </p:par>
                              <p:par>
                                <p:cTn id="554" presetID="53" presetClass="entr" presetSubtype="16" fill="hold" grpId="0" nodeType="withEffect">
                                  <p:stCondLst>
                                    <p:cond delay="0"/>
                                  </p:stCondLst>
                                  <p:childTnLst>
                                    <p:set>
                                      <p:cBhvr>
                                        <p:cTn id="555" dur="1" fill="hold">
                                          <p:stCondLst>
                                            <p:cond delay="0"/>
                                          </p:stCondLst>
                                        </p:cTn>
                                        <p:tgtEl>
                                          <p:spTgt spid="136"/>
                                        </p:tgtEl>
                                        <p:attrNameLst>
                                          <p:attrName>style.visibility</p:attrName>
                                        </p:attrNameLst>
                                      </p:cBhvr>
                                      <p:to>
                                        <p:strVal val="visible"/>
                                      </p:to>
                                    </p:set>
                                    <p:anim calcmode="lin" valueType="num">
                                      <p:cBhvr>
                                        <p:cTn id="556" dur="500" fill="hold"/>
                                        <p:tgtEl>
                                          <p:spTgt spid="136"/>
                                        </p:tgtEl>
                                        <p:attrNameLst>
                                          <p:attrName>ppt_w</p:attrName>
                                        </p:attrNameLst>
                                      </p:cBhvr>
                                      <p:tavLst>
                                        <p:tav tm="0">
                                          <p:val>
                                            <p:fltVal val="0"/>
                                          </p:val>
                                        </p:tav>
                                        <p:tav tm="100000">
                                          <p:val>
                                            <p:strVal val="#ppt_w"/>
                                          </p:val>
                                        </p:tav>
                                      </p:tavLst>
                                    </p:anim>
                                    <p:anim calcmode="lin" valueType="num">
                                      <p:cBhvr>
                                        <p:cTn id="557" dur="500" fill="hold"/>
                                        <p:tgtEl>
                                          <p:spTgt spid="136"/>
                                        </p:tgtEl>
                                        <p:attrNameLst>
                                          <p:attrName>ppt_h</p:attrName>
                                        </p:attrNameLst>
                                      </p:cBhvr>
                                      <p:tavLst>
                                        <p:tav tm="0">
                                          <p:val>
                                            <p:fltVal val="0"/>
                                          </p:val>
                                        </p:tav>
                                        <p:tav tm="100000">
                                          <p:val>
                                            <p:strVal val="#ppt_h"/>
                                          </p:val>
                                        </p:tav>
                                      </p:tavLst>
                                    </p:anim>
                                    <p:animEffect transition="in" filter="fade">
                                      <p:cBhvr>
                                        <p:cTn id="558" dur="500"/>
                                        <p:tgtEl>
                                          <p:spTgt spid="136"/>
                                        </p:tgtEl>
                                      </p:cBhvr>
                                    </p:animEffect>
                                  </p:childTnLst>
                                </p:cTn>
                              </p:par>
                            </p:childTnLst>
                          </p:cTn>
                        </p:par>
                        <p:par>
                          <p:cTn id="559" fill="hold">
                            <p:stCondLst>
                              <p:cond delay="2500"/>
                            </p:stCondLst>
                            <p:childTnLst>
                              <p:par>
                                <p:cTn id="560" presetID="53" presetClass="entr" presetSubtype="16" fill="hold" grpId="0" nodeType="afterEffect">
                                  <p:stCondLst>
                                    <p:cond delay="0"/>
                                  </p:stCondLst>
                                  <p:childTnLst>
                                    <p:set>
                                      <p:cBhvr>
                                        <p:cTn id="561" dur="1" fill="hold">
                                          <p:stCondLst>
                                            <p:cond delay="0"/>
                                          </p:stCondLst>
                                        </p:cTn>
                                        <p:tgtEl>
                                          <p:spTgt spid="113"/>
                                        </p:tgtEl>
                                        <p:attrNameLst>
                                          <p:attrName>style.visibility</p:attrName>
                                        </p:attrNameLst>
                                      </p:cBhvr>
                                      <p:to>
                                        <p:strVal val="visible"/>
                                      </p:to>
                                    </p:set>
                                    <p:anim calcmode="lin" valueType="num">
                                      <p:cBhvr>
                                        <p:cTn id="562" dur="500" fill="hold"/>
                                        <p:tgtEl>
                                          <p:spTgt spid="113"/>
                                        </p:tgtEl>
                                        <p:attrNameLst>
                                          <p:attrName>ppt_w</p:attrName>
                                        </p:attrNameLst>
                                      </p:cBhvr>
                                      <p:tavLst>
                                        <p:tav tm="0">
                                          <p:val>
                                            <p:fltVal val="0"/>
                                          </p:val>
                                        </p:tav>
                                        <p:tav tm="100000">
                                          <p:val>
                                            <p:strVal val="#ppt_w"/>
                                          </p:val>
                                        </p:tav>
                                      </p:tavLst>
                                    </p:anim>
                                    <p:anim calcmode="lin" valueType="num">
                                      <p:cBhvr>
                                        <p:cTn id="563" dur="500" fill="hold"/>
                                        <p:tgtEl>
                                          <p:spTgt spid="113"/>
                                        </p:tgtEl>
                                        <p:attrNameLst>
                                          <p:attrName>ppt_h</p:attrName>
                                        </p:attrNameLst>
                                      </p:cBhvr>
                                      <p:tavLst>
                                        <p:tav tm="0">
                                          <p:val>
                                            <p:fltVal val="0"/>
                                          </p:val>
                                        </p:tav>
                                        <p:tav tm="100000">
                                          <p:val>
                                            <p:strVal val="#ppt_h"/>
                                          </p:val>
                                        </p:tav>
                                      </p:tavLst>
                                    </p:anim>
                                    <p:animEffect transition="in" filter="fade">
                                      <p:cBhvr>
                                        <p:cTn id="564" dur="500"/>
                                        <p:tgtEl>
                                          <p:spTgt spid="113"/>
                                        </p:tgtEl>
                                      </p:cBhvr>
                                    </p:animEffect>
                                  </p:childTnLst>
                                </p:cTn>
                              </p:par>
                              <p:par>
                                <p:cTn id="565" presetID="53" presetClass="entr" presetSubtype="16" fill="hold" grpId="0" nodeType="withEffect">
                                  <p:stCondLst>
                                    <p:cond delay="0"/>
                                  </p:stCondLst>
                                  <p:childTnLst>
                                    <p:set>
                                      <p:cBhvr>
                                        <p:cTn id="566" dur="1" fill="hold">
                                          <p:stCondLst>
                                            <p:cond delay="0"/>
                                          </p:stCondLst>
                                        </p:cTn>
                                        <p:tgtEl>
                                          <p:spTgt spid="137"/>
                                        </p:tgtEl>
                                        <p:attrNameLst>
                                          <p:attrName>style.visibility</p:attrName>
                                        </p:attrNameLst>
                                      </p:cBhvr>
                                      <p:to>
                                        <p:strVal val="visible"/>
                                      </p:to>
                                    </p:set>
                                    <p:anim calcmode="lin" valueType="num">
                                      <p:cBhvr>
                                        <p:cTn id="567" dur="500" fill="hold"/>
                                        <p:tgtEl>
                                          <p:spTgt spid="137"/>
                                        </p:tgtEl>
                                        <p:attrNameLst>
                                          <p:attrName>ppt_w</p:attrName>
                                        </p:attrNameLst>
                                      </p:cBhvr>
                                      <p:tavLst>
                                        <p:tav tm="0">
                                          <p:val>
                                            <p:fltVal val="0"/>
                                          </p:val>
                                        </p:tav>
                                        <p:tav tm="100000">
                                          <p:val>
                                            <p:strVal val="#ppt_w"/>
                                          </p:val>
                                        </p:tav>
                                      </p:tavLst>
                                    </p:anim>
                                    <p:anim calcmode="lin" valueType="num">
                                      <p:cBhvr>
                                        <p:cTn id="568" dur="500" fill="hold"/>
                                        <p:tgtEl>
                                          <p:spTgt spid="137"/>
                                        </p:tgtEl>
                                        <p:attrNameLst>
                                          <p:attrName>ppt_h</p:attrName>
                                        </p:attrNameLst>
                                      </p:cBhvr>
                                      <p:tavLst>
                                        <p:tav tm="0">
                                          <p:val>
                                            <p:fltVal val="0"/>
                                          </p:val>
                                        </p:tav>
                                        <p:tav tm="100000">
                                          <p:val>
                                            <p:strVal val="#ppt_h"/>
                                          </p:val>
                                        </p:tav>
                                      </p:tavLst>
                                    </p:anim>
                                    <p:animEffect transition="in" filter="fade">
                                      <p:cBhvr>
                                        <p:cTn id="569" dur="500"/>
                                        <p:tgtEl>
                                          <p:spTgt spid="137"/>
                                        </p:tgtEl>
                                      </p:cBhvr>
                                    </p:animEffect>
                                  </p:childTnLst>
                                </p:cTn>
                              </p:par>
                              <p:par>
                                <p:cTn id="570" presetID="53" presetClass="entr" presetSubtype="16" fill="hold" grpId="0" nodeType="withEffect">
                                  <p:stCondLst>
                                    <p:cond delay="0"/>
                                  </p:stCondLst>
                                  <p:childTnLst>
                                    <p:set>
                                      <p:cBhvr>
                                        <p:cTn id="571" dur="1" fill="hold">
                                          <p:stCondLst>
                                            <p:cond delay="0"/>
                                          </p:stCondLst>
                                        </p:cTn>
                                        <p:tgtEl>
                                          <p:spTgt spid="138"/>
                                        </p:tgtEl>
                                        <p:attrNameLst>
                                          <p:attrName>style.visibility</p:attrName>
                                        </p:attrNameLst>
                                      </p:cBhvr>
                                      <p:to>
                                        <p:strVal val="visible"/>
                                      </p:to>
                                    </p:set>
                                    <p:anim calcmode="lin" valueType="num">
                                      <p:cBhvr>
                                        <p:cTn id="572" dur="500" fill="hold"/>
                                        <p:tgtEl>
                                          <p:spTgt spid="138"/>
                                        </p:tgtEl>
                                        <p:attrNameLst>
                                          <p:attrName>ppt_w</p:attrName>
                                        </p:attrNameLst>
                                      </p:cBhvr>
                                      <p:tavLst>
                                        <p:tav tm="0">
                                          <p:val>
                                            <p:fltVal val="0"/>
                                          </p:val>
                                        </p:tav>
                                        <p:tav tm="100000">
                                          <p:val>
                                            <p:strVal val="#ppt_w"/>
                                          </p:val>
                                        </p:tav>
                                      </p:tavLst>
                                    </p:anim>
                                    <p:anim calcmode="lin" valueType="num">
                                      <p:cBhvr>
                                        <p:cTn id="573" dur="500" fill="hold"/>
                                        <p:tgtEl>
                                          <p:spTgt spid="138"/>
                                        </p:tgtEl>
                                        <p:attrNameLst>
                                          <p:attrName>ppt_h</p:attrName>
                                        </p:attrNameLst>
                                      </p:cBhvr>
                                      <p:tavLst>
                                        <p:tav tm="0">
                                          <p:val>
                                            <p:fltVal val="0"/>
                                          </p:val>
                                        </p:tav>
                                        <p:tav tm="100000">
                                          <p:val>
                                            <p:strVal val="#ppt_h"/>
                                          </p:val>
                                        </p:tav>
                                      </p:tavLst>
                                    </p:anim>
                                    <p:animEffect transition="in" filter="fade">
                                      <p:cBhvr>
                                        <p:cTn id="574" dur="500"/>
                                        <p:tgtEl>
                                          <p:spTgt spid="138"/>
                                        </p:tgtEl>
                                      </p:cBhvr>
                                    </p:animEffect>
                                  </p:childTnLst>
                                </p:cTn>
                              </p:par>
                              <p:par>
                                <p:cTn id="575" presetID="53" presetClass="entr" presetSubtype="16" fill="hold" grpId="0" nodeType="withEffect">
                                  <p:stCondLst>
                                    <p:cond delay="0"/>
                                  </p:stCondLst>
                                  <p:childTnLst>
                                    <p:set>
                                      <p:cBhvr>
                                        <p:cTn id="576" dur="1" fill="hold">
                                          <p:stCondLst>
                                            <p:cond delay="0"/>
                                          </p:stCondLst>
                                        </p:cTn>
                                        <p:tgtEl>
                                          <p:spTgt spid="114"/>
                                        </p:tgtEl>
                                        <p:attrNameLst>
                                          <p:attrName>style.visibility</p:attrName>
                                        </p:attrNameLst>
                                      </p:cBhvr>
                                      <p:to>
                                        <p:strVal val="visible"/>
                                      </p:to>
                                    </p:set>
                                    <p:anim calcmode="lin" valueType="num">
                                      <p:cBhvr>
                                        <p:cTn id="577" dur="500" fill="hold"/>
                                        <p:tgtEl>
                                          <p:spTgt spid="114"/>
                                        </p:tgtEl>
                                        <p:attrNameLst>
                                          <p:attrName>ppt_w</p:attrName>
                                        </p:attrNameLst>
                                      </p:cBhvr>
                                      <p:tavLst>
                                        <p:tav tm="0">
                                          <p:val>
                                            <p:fltVal val="0"/>
                                          </p:val>
                                        </p:tav>
                                        <p:tav tm="100000">
                                          <p:val>
                                            <p:strVal val="#ppt_w"/>
                                          </p:val>
                                        </p:tav>
                                      </p:tavLst>
                                    </p:anim>
                                    <p:anim calcmode="lin" valueType="num">
                                      <p:cBhvr>
                                        <p:cTn id="578" dur="500" fill="hold"/>
                                        <p:tgtEl>
                                          <p:spTgt spid="114"/>
                                        </p:tgtEl>
                                        <p:attrNameLst>
                                          <p:attrName>ppt_h</p:attrName>
                                        </p:attrNameLst>
                                      </p:cBhvr>
                                      <p:tavLst>
                                        <p:tav tm="0">
                                          <p:val>
                                            <p:fltVal val="0"/>
                                          </p:val>
                                        </p:tav>
                                        <p:tav tm="100000">
                                          <p:val>
                                            <p:strVal val="#ppt_h"/>
                                          </p:val>
                                        </p:tav>
                                      </p:tavLst>
                                    </p:anim>
                                    <p:animEffect transition="in" filter="fade">
                                      <p:cBhvr>
                                        <p:cTn id="579" dur="500"/>
                                        <p:tgtEl>
                                          <p:spTgt spid="114"/>
                                        </p:tgtEl>
                                      </p:cBhvr>
                                    </p:animEffect>
                                  </p:childTnLst>
                                </p:cTn>
                              </p:par>
                            </p:childTnLst>
                          </p:cTn>
                        </p:par>
                      </p:childTnLst>
                    </p:cTn>
                  </p:par>
                  <p:par>
                    <p:cTn id="580" fill="hold">
                      <p:stCondLst>
                        <p:cond delay="indefinite"/>
                      </p:stCondLst>
                      <p:childTnLst>
                        <p:par>
                          <p:cTn id="581" fill="hold">
                            <p:stCondLst>
                              <p:cond delay="0"/>
                            </p:stCondLst>
                            <p:childTnLst>
                              <p:par>
                                <p:cTn id="582" presetID="35" presetClass="path" presetSubtype="0" accel="50000" decel="50000" fill="hold" grpId="1" nodeType="clickEffect">
                                  <p:stCondLst>
                                    <p:cond delay="0"/>
                                  </p:stCondLst>
                                  <p:childTnLst>
                                    <p:animMotion origin="layout" path="M 5E-6 2.59259E-6 L -0.28351 0.01088 " pathEditMode="relative" rAng="0" ptsTypes="AA">
                                      <p:cBhvr>
                                        <p:cTn id="583" dur="2000" fill="hold"/>
                                        <p:tgtEl>
                                          <p:spTgt spid="137"/>
                                        </p:tgtEl>
                                        <p:attrNameLst>
                                          <p:attrName>ppt_x</p:attrName>
                                          <p:attrName>ppt_y</p:attrName>
                                        </p:attrNameLst>
                                      </p:cBhvr>
                                      <p:rCtr x="-14184" y="532"/>
                                    </p:animMotion>
                                  </p:childTnLst>
                                </p:cTn>
                              </p:par>
                              <p:par>
                                <p:cTn id="584" presetID="35" presetClass="path" presetSubtype="0" accel="50000" decel="50000" fill="hold" grpId="1" nodeType="withEffect">
                                  <p:stCondLst>
                                    <p:cond delay="0"/>
                                  </p:stCondLst>
                                  <p:childTnLst>
                                    <p:animMotion origin="layout" path="M 5E-6 0 L -0.21355 -0.03171 " pathEditMode="relative" rAng="0" ptsTypes="AA">
                                      <p:cBhvr>
                                        <p:cTn id="585" dur="2000" fill="hold"/>
                                        <p:tgtEl>
                                          <p:spTgt spid="138"/>
                                        </p:tgtEl>
                                        <p:attrNameLst>
                                          <p:attrName>ppt_x</p:attrName>
                                          <p:attrName>ppt_y</p:attrName>
                                        </p:attrNameLst>
                                      </p:cBhvr>
                                      <p:rCtr x="-10677" y="-1597"/>
                                    </p:animMotion>
                                  </p:childTnLst>
                                </p:cTn>
                              </p:par>
                              <p:par>
                                <p:cTn id="586" presetID="63" presetClass="path" presetSubtype="0" accel="50000" decel="50000" fill="hold" grpId="1" nodeType="withEffect">
                                  <p:stCondLst>
                                    <p:cond delay="0"/>
                                  </p:stCondLst>
                                  <p:childTnLst>
                                    <p:animMotion origin="layout" path="M 5E-6 1.11111E-6 L 0.14966 -0.01019 " pathEditMode="relative" rAng="0" ptsTypes="AA">
                                      <p:cBhvr>
                                        <p:cTn id="587" dur="2000" fill="hold"/>
                                        <p:tgtEl>
                                          <p:spTgt spid="113"/>
                                        </p:tgtEl>
                                        <p:attrNameLst>
                                          <p:attrName>ppt_x</p:attrName>
                                          <p:attrName>ppt_y</p:attrName>
                                        </p:attrNameLst>
                                      </p:cBhvr>
                                      <p:rCtr x="7483" y="-509"/>
                                    </p:animMotion>
                                  </p:childTnLst>
                                </p:cTn>
                              </p:par>
                              <p:par>
                                <p:cTn id="588" presetID="63" presetClass="path" presetSubtype="0" accel="50000" decel="50000" fill="hold" grpId="1" nodeType="withEffect">
                                  <p:stCondLst>
                                    <p:cond delay="0"/>
                                  </p:stCondLst>
                                  <p:childTnLst>
                                    <p:animMotion origin="layout" path="M 5E-6 1.48148E-6 L 0.14966 0.01759 " pathEditMode="relative" rAng="0" ptsTypes="AA">
                                      <p:cBhvr>
                                        <p:cTn id="589" dur="2000" fill="hold"/>
                                        <p:tgtEl>
                                          <p:spTgt spid="114"/>
                                        </p:tgtEl>
                                        <p:attrNameLst>
                                          <p:attrName>ppt_x</p:attrName>
                                          <p:attrName>ppt_y</p:attrName>
                                        </p:attrNameLst>
                                      </p:cBhvr>
                                      <p:rCtr x="7483" y="880"/>
                                    </p:animMotion>
                                  </p:childTnLst>
                                </p:cTn>
                              </p:par>
                            </p:childTnLst>
                          </p:cTn>
                        </p:par>
                        <p:par>
                          <p:cTn id="590" fill="hold">
                            <p:stCondLst>
                              <p:cond delay="2000"/>
                            </p:stCondLst>
                            <p:childTnLst>
                              <p:par>
                                <p:cTn id="591" presetID="63" presetClass="path" presetSubtype="0" accel="50000" decel="50000" fill="hold" grpId="1" nodeType="afterEffect">
                                  <p:stCondLst>
                                    <p:cond delay="0"/>
                                  </p:stCondLst>
                                  <p:childTnLst>
                                    <p:animMotion origin="layout" path="M 3.05556E-6 3.7037E-7 L 0.27309 0.00093 " pathEditMode="relative" rAng="0" ptsTypes="AA">
                                      <p:cBhvr>
                                        <p:cTn id="592" dur="2000" fill="hold"/>
                                        <p:tgtEl>
                                          <p:spTgt spid="135"/>
                                        </p:tgtEl>
                                        <p:attrNameLst>
                                          <p:attrName>ppt_x</p:attrName>
                                          <p:attrName>ppt_y</p:attrName>
                                        </p:attrNameLst>
                                      </p:cBhvr>
                                      <p:rCtr x="13646" y="46"/>
                                    </p:animMotion>
                                  </p:childTnLst>
                                </p:cTn>
                              </p:par>
                              <p:par>
                                <p:cTn id="593" presetID="63" presetClass="path" presetSubtype="0" accel="50000" decel="50000" fill="hold" grpId="1" nodeType="withEffect">
                                  <p:stCondLst>
                                    <p:cond delay="0"/>
                                  </p:stCondLst>
                                  <p:childTnLst>
                                    <p:animMotion origin="layout" path="M 3.05556E-6 -7.40741E-7 L 0.27309 0.02014 " pathEditMode="relative" rAng="0" ptsTypes="AA">
                                      <p:cBhvr>
                                        <p:cTn id="594" dur="2000" fill="hold"/>
                                        <p:tgtEl>
                                          <p:spTgt spid="136"/>
                                        </p:tgtEl>
                                        <p:attrNameLst>
                                          <p:attrName>ppt_x</p:attrName>
                                          <p:attrName>ppt_y</p:attrName>
                                        </p:attrNameLst>
                                      </p:cBhvr>
                                      <p:rCtr x="13646" y="995"/>
                                    </p:animMotion>
                                  </p:childTnLst>
                                </p:cTn>
                              </p:par>
                            </p:childTnLst>
                          </p:cTn>
                        </p:par>
                        <p:par>
                          <p:cTn id="595" fill="hold">
                            <p:stCondLst>
                              <p:cond delay="4000"/>
                            </p:stCondLst>
                            <p:childTnLst>
                              <p:par>
                                <p:cTn id="596" presetID="53" presetClass="exit" presetSubtype="32" fill="hold" grpId="1" nodeType="afterEffect">
                                  <p:stCondLst>
                                    <p:cond delay="0"/>
                                  </p:stCondLst>
                                  <p:childTnLst>
                                    <p:anim calcmode="lin" valueType="num">
                                      <p:cBhvr>
                                        <p:cTn id="597" dur="500"/>
                                        <p:tgtEl>
                                          <p:spTgt spid="126"/>
                                        </p:tgtEl>
                                        <p:attrNameLst>
                                          <p:attrName>ppt_w</p:attrName>
                                        </p:attrNameLst>
                                      </p:cBhvr>
                                      <p:tavLst>
                                        <p:tav tm="0">
                                          <p:val>
                                            <p:strVal val="ppt_w"/>
                                          </p:val>
                                        </p:tav>
                                        <p:tav tm="100000">
                                          <p:val>
                                            <p:fltVal val="0"/>
                                          </p:val>
                                        </p:tav>
                                      </p:tavLst>
                                    </p:anim>
                                    <p:anim calcmode="lin" valueType="num">
                                      <p:cBhvr>
                                        <p:cTn id="598" dur="500"/>
                                        <p:tgtEl>
                                          <p:spTgt spid="126"/>
                                        </p:tgtEl>
                                        <p:attrNameLst>
                                          <p:attrName>ppt_h</p:attrName>
                                        </p:attrNameLst>
                                      </p:cBhvr>
                                      <p:tavLst>
                                        <p:tav tm="0">
                                          <p:val>
                                            <p:strVal val="ppt_h"/>
                                          </p:val>
                                        </p:tav>
                                        <p:tav tm="100000">
                                          <p:val>
                                            <p:fltVal val="0"/>
                                          </p:val>
                                        </p:tav>
                                      </p:tavLst>
                                    </p:anim>
                                    <p:animEffect transition="out" filter="fade">
                                      <p:cBhvr>
                                        <p:cTn id="599" dur="500"/>
                                        <p:tgtEl>
                                          <p:spTgt spid="126"/>
                                        </p:tgtEl>
                                      </p:cBhvr>
                                    </p:animEffect>
                                    <p:set>
                                      <p:cBhvr>
                                        <p:cTn id="600" dur="1" fill="hold">
                                          <p:stCondLst>
                                            <p:cond delay="499"/>
                                          </p:stCondLst>
                                        </p:cTn>
                                        <p:tgtEl>
                                          <p:spTgt spid="126"/>
                                        </p:tgtEl>
                                        <p:attrNameLst>
                                          <p:attrName>style.visibility</p:attrName>
                                        </p:attrNameLst>
                                      </p:cBhvr>
                                      <p:to>
                                        <p:strVal val="hidden"/>
                                      </p:to>
                                    </p:set>
                                  </p:childTnLst>
                                </p:cTn>
                              </p:par>
                              <p:par>
                                <p:cTn id="601" presetID="53" presetClass="exit" presetSubtype="32" fill="hold" grpId="2" nodeType="withEffect">
                                  <p:stCondLst>
                                    <p:cond delay="0"/>
                                  </p:stCondLst>
                                  <p:childTnLst>
                                    <p:anim calcmode="lin" valueType="num">
                                      <p:cBhvr>
                                        <p:cTn id="602" dur="500"/>
                                        <p:tgtEl>
                                          <p:spTgt spid="135"/>
                                        </p:tgtEl>
                                        <p:attrNameLst>
                                          <p:attrName>ppt_w</p:attrName>
                                        </p:attrNameLst>
                                      </p:cBhvr>
                                      <p:tavLst>
                                        <p:tav tm="0">
                                          <p:val>
                                            <p:strVal val="ppt_w"/>
                                          </p:val>
                                        </p:tav>
                                        <p:tav tm="100000">
                                          <p:val>
                                            <p:fltVal val="0"/>
                                          </p:val>
                                        </p:tav>
                                      </p:tavLst>
                                    </p:anim>
                                    <p:anim calcmode="lin" valueType="num">
                                      <p:cBhvr>
                                        <p:cTn id="603" dur="500"/>
                                        <p:tgtEl>
                                          <p:spTgt spid="135"/>
                                        </p:tgtEl>
                                        <p:attrNameLst>
                                          <p:attrName>ppt_h</p:attrName>
                                        </p:attrNameLst>
                                      </p:cBhvr>
                                      <p:tavLst>
                                        <p:tav tm="0">
                                          <p:val>
                                            <p:strVal val="ppt_h"/>
                                          </p:val>
                                        </p:tav>
                                        <p:tav tm="100000">
                                          <p:val>
                                            <p:fltVal val="0"/>
                                          </p:val>
                                        </p:tav>
                                      </p:tavLst>
                                    </p:anim>
                                    <p:animEffect transition="out" filter="fade">
                                      <p:cBhvr>
                                        <p:cTn id="604" dur="500"/>
                                        <p:tgtEl>
                                          <p:spTgt spid="135"/>
                                        </p:tgtEl>
                                      </p:cBhvr>
                                    </p:animEffect>
                                    <p:set>
                                      <p:cBhvr>
                                        <p:cTn id="605" dur="1" fill="hold">
                                          <p:stCondLst>
                                            <p:cond delay="499"/>
                                          </p:stCondLst>
                                        </p:cTn>
                                        <p:tgtEl>
                                          <p:spTgt spid="135"/>
                                        </p:tgtEl>
                                        <p:attrNameLst>
                                          <p:attrName>style.visibility</p:attrName>
                                        </p:attrNameLst>
                                      </p:cBhvr>
                                      <p:to>
                                        <p:strVal val="hidden"/>
                                      </p:to>
                                    </p:set>
                                  </p:childTnLst>
                                </p:cTn>
                              </p:par>
                              <p:par>
                                <p:cTn id="606" presetID="53" presetClass="exit" presetSubtype="32" fill="hold" grpId="1" nodeType="withEffect">
                                  <p:stCondLst>
                                    <p:cond delay="0"/>
                                  </p:stCondLst>
                                  <p:childTnLst>
                                    <p:anim calcmode="lin" valueType="num">
                                      <p:cBhvr>
                                        <p:cTn id="607" dur="500"/>
                                        <p:tgtEl>
                                          <p:spTgt spid="127"/>
                                        </p:tgtEl>
                                        <p:attrNameLst>
                                          <p:attrName>ppt_w</p:attrName>
                                        </p:attrNameLst>
                                      </p:cBhvr>
                                      <p:tavLst>
                                        <p:tav tm="0">
                                          <p:val>
                                            <p:strVal val="ppt_w"/>
                                          </p:val>
                                        </p:tav>
                                        <p:tav tm="100000">
                                          <p:val>
                                            <p:fltVal val="0"/>
                                          </p:val>
                                        </p:tav>
                                      </p:tavLst>
                                    </p:anim>
                                    <p:anim calcmode="lin" valueType="num">
                                      <p:cBhvr>
                                        <p:cTn id="608" dur="500"/>
                                        <p:tgtEl>
                                          <p:spTgt spid="127"/>
                                        </p:tgtEl>
                                        <p:attrNameLst>
                                          <p:attrName>ppt_h</p:attrName>
                                        </p:attrNameLst>
                                      </p:cBhvr>
                                      <p:tavLst>
                                        <p:tav tm="0">
                                          <p:val>
                                            <p:strVal val="ppt_h"/>
                                          </p:val>
                                        </p:tav>
                                        <p:tav tm="100000">
                                          <p:val>
                                            <p:fltVal val="0"/>
                                          </p:val>
                                        </p:tav>
                                      </p:tavLst>
                                    </p:anim>
                                    <p:animEffect transition="out" filter="fade">
                                      <p:cBhvr>
                                        <p:cTn id="609" dur="500"/>
                                        <p:tgtEl>
                                          <p:spTgt spid="127"/>
                                        </p:tgtEl>
                                      </p:cBhvr>
                                    </p:animEffect>
                                    <p:set>
                                      <p:cBhvr>
                                        <p:cTn id="610" dur="1" fill="hold">
                                          <p:stCondLst>
                                            <p:cond delay="499"/>
                                          </p:stCondLst>
                                        </p:cTn>
                                        <p:tgtEl>
                                          <p:spTgt spid="127"/>
                                        </p:tgtEl>
                                        <p:attrNameLst>
                                          <p:attrName>style.visibility</p:attrName>
                                        </p:attrNameLst>
                                      </p:cBhvr>
                                      <p:to>
                                        <p:strVal val="hidden"/>
                                      </p:to>
                                    </p:set>
                                  </p:childTnLst>
                                </p:cTn>
                              </p:par>
                              <p:par>
                                <p:cTn id="611" presetID="53" presetClass="exit" presetSubtype="32" fill="hold" grpId="2" nodeType="withEffect">
                                  <p:stCondLst>
                                    <p:cond delay="0"/>
                                  </p:stCondLst>
                                  <p:childTnLst>
                                    <p:anim calcmode="lin" valueType="num">
                                      <p:cBhvr>
                                        <p:cTn id="612" dur="500"/>
                                        <p:tgtEl>
                                          <p:spTgt spid="136"/>
                                        </p:tgtEl>
                                        <p:attrNameLst>
                                          <p:attrName>ppt_w</p:attrName>
                                        </p:attrNameLst>
                                      </p:cBhvr>
                                      <p:tavLst>
                                        <p:tav tm="0">
                                          <p:val>
                                            <p:strVal val="ppt_w"/>
                                          </p:val>
                                        </p:tav>
                                        <p:tav tm="100000">
                                          <p:val>
                                            <p:fltVal val="0"/>
                                          </p:val>
                                        </p:tav>
                                      </p:tavLst>
                                    </p:anim>
                                    <p:anim calcmode="lin" valueType="num">
                                      <p:cBhvr>
                                        <p:cTn id="613" dur="500"/>
                                        <p:tgtEl>
                                          <p:spTgt spid="136"/>
                                        </p:tgtEl>
                                        <p:attrNameLst>
                                          <p:attrName>ppt_h</p:attrName>
                                        </p:attrNameLst>
                                      </p:cBhvr>
                                      <p:tavLst>
                                        <p:tav tm="0">
                                          <p:val>
                                            <p:strVal val="ppt_h"/>
                                          </p:val>
                                        </p:tav>
                                        <p:tav tm="100000">
                                          <p:val>
                                            <p:fltVal val="0"/>
                                          </p:val>
                                        </p:tav>
                                      </p:tavLst>
                                    </p:anim>
                                    <p:animEffect transition="out" filter="fade">
                                      <p:cBhvr>
                                        <p:cTn id="614" dur="500"/>
                                        <p:tgtEl>
                                          <p:spTgt spid="136"/>
                                        </p:tgtEl>
                                      </p:cBhvr>
                                    </p:animEffect>
                                    <p:set>
                                      <p:cBhvr>
                                        <p:cTn id="615" dur="1" fill="hold">
                                          <p:stCondLst>
                                            <p:cond delay="499"/>
                                          </p:stCondLst>
                                        </p:cTn>
                                        <p:tgtEl>
                                          <p:spTgt spid="136"/>
                                        </p:tgtEl>
                                        <p:attrNameLst>
                                          <p:attrName>style.visibility</p:attrName>
                                        </p:attrNameLst>
                                      </p:cBhvr>
                                      <p:to>
                                        <p:strVal val="hidden"/>
                                      </p:to>
                                    </p:set>
                                  </p:childTnLst>
                                </p:cTn>
                              </p:par>
                            </p:childTnLst>
                          </p:cTn>
                        </p:par>
                        <p:par>
                          <p:cTn id="616" fill="hold">
                            <p:stCondLst>
                              <p:cond delay="4500"/>
                            </p:stCondLst>
                            <p:childTnLst>
                              <p:par>
                                <p:cTn id="617" presetID="53" presetClass="entr" presetSubtype="16" fill="hold" grpId="0" nodeType="afterEffect">
                                  <p:stCondLst>
                                    <p:cond delay="0"/>
                                  </p:stCondLst>
                                  <p:childTnLst>
                                    <p:set>
                                      <p:cBhvr>
                                        <p:cTn id="618" dur="1" fill="hold">
                                          <p:stCondLst>
                                            <p:cond delay="0"/>
                                          </p:stCondLst>
                                        </p:cTn>
                                        <p:tgtEl>
                                          <p:spTgt spid="140"/>
                                        </p:tgtEl>
                                        <p:attrNameLst>
                                          <p:attrName>style.visibility</p:attrName>
                                        </p:attrNameLst>
                                      </p:cBhvr>
                                      <p:to>
                                        <p:strVal val="visible"/>
                                      </p:to>
                                    </p:set>
                                    <p:anim calcmode="lin" valueType="num">
                                      <p:cBhvr>
                                        <p:cTn id="619" dur="500" fill="hold"/>
                                        <p:tgtEl>
                                          <p:spTgt spid="140"/>
                                        </p:tgtEl>
                                        <p:attrNameLst>
                                          <p:attrName>ppt_w</p:attrName>
                                        </p:attrNameLst>
                                      </p:cBhvr>
                                      <p:tavLst>
                                        <p:tav tm="0">
                                          <p:val>
                                            <p:fltVal val="0"/>
                                          </p:val>
                                        </p:tav>
                                        <p:tav tm="100000">
                                          <p:val>
                                            <p:strVal val="#ppt_w"/>
                                          </p:val>
                                        </p:tav>
                                      </p:tavLst>
                                    </p:anim>
                                    <p:anim calcmode="lin" valueType="num">
                                      <p:cBhvr>
                                        <p:cTn id="620" dur="500" fill="hold"/>
                                        <p:tgtEl>
                                          <p:spTgt spid="140"/>
                                        </p:tgtEl>
                                        <p:attrNameLst>
                                          <p:attrName>ppt_h</p:attrName>
                                        </p:attrNameLst>
                                      </p:cBhvr>
                                      <p:tavLst>
                                        <p:tav tm="0">
                                          <p:val>
                                            <p:fltVal val="0"/>
                                          </p:val>
                                        </p:tav>
                                        <p:tav tm="100000">
                                          <p:val>
                                            <p:strVal val="#ppt_h"/>
                                          </p:val>
                                        </p:tav>
                                      </p:tavLst>
                                    </p:anim>
                                    <p:animEffect transition="in" filter="fade">
                                      <p:cBhvr>
                                        <p:cTn id="621" dur="500"/>
                                        <p:tgtEl>
                                          <p:spTgt spid="140"/>
                                        </p:tgtEl>
                                      </p:cBhvr>
                                    </p:animEffect>
                                  </p:childTnLst>
                                </p:cTn>
                              </p:par>
                              <p:par>
                                <p:cTn id="622" presetID="53" presetClass="entr" presetSubtype="16" fill="hold" grpId="0" nodeType="withEffect">
                                  <p:stCondLst>
                                    <p:cond delay="0"/>
                                  </p:stCondLst>
                                  <p:childTnLst>
                                    <p:set>
                                      <p:cBhvr>
                                        <p:cTn id="623" dur="1" fill="hold">
                                          <p:stCondLst>
                                            <p:cond delay="0"/>
                                          </p:stCondLst>
                                        </p:cTn>
                                        <p:tgtEl>
                                          <p:spTgt spid="139"/>
                                        </p:tgtEl>
                                        <p:attrNameLst>
                                          <p:attrName>style.visibility</p:attrName>
                                        </p:attrNameLst>
                                      </p:cBhvr>
                                      <p:to>
                                        <p:strVal val="visible"/>
                                      </p:to>
                                    </p:set>
                                    <p:anim calcmode="lin" valueType="num">
                                      <p:cBhvr>
                                        <p:cTn id="624" dur="500" fill="hold"/>
                                        <p:tgtEl>
                                          <p:spTgt spid="139"/>
                                        </p:tgtEl>
                                        <p:attrNameLst>
                                          <p:attrName>ppt_w</p:attrName>
                                        </p:attrNameLst>
                                      </p:cBhvr>
                                      <p:tavLst>
                                        <p:tav tm="0">
                                          <p:val>
                                            <p:fltVal val="0"/>
                                          </p:val>
                                        </p:tav>
                                        <p:tav tm="100000">
                                          <p:val>
                                            <p:strVal val="#ppt_w"/>
                                          </p:val>
                                        </p:tav>
                                      </p:tavLst>
                                    </p:anim>
                                    <p:anim calcmode="lin" valueType="num">
                                      <p:cBhvr>
                                        <p:cTn id="625" dur="500" fill="hold"/>
                                        <p:tgtEl>
                                          <p:spTgt spid="139"/>
                                        </p:tgtEl>
                                        <p:attrNameLst>
                                          <p:attrName>ppt_h</p:attrName>
                                        </p:attrNameLst>
                                      </p:cBhvr>
                                      <p:tavLst>
                                        <p:tav tm="0">
                                          <p:val>
                                            <p:fltVal val="0"/>
                                          </p:val>
                                        </p:tav>
                                        <p:tav tm="100000">
                                          <p:val>
                                            <p:strVal val="#ppt_h"/>
                                          </p:val>
                                        </p:tav>
                                      </p:tavLst>
                                    </p:anim>
                                    <p:animEffect transition="in" filter="fade">
                                      <p:cBhvr>
                                        <p:cTn id="626" dur="500"/>
                                        <p:tgtEl>
                                          <p:spTgt spid="139"/>
                                        </p:tgtEl>
                                      </p:cBhvr>
                                    </p:animEffect>
                                  </p:childTnLst>
                                </p:cTn>
                              </p:par>
                            </p:childTnLst>
                          </p:cTn>
                        </p:par>
                        <p:par>
                          <p:cTn id="627" fill="hold">
                            <p:stCondLst>
                              <p:cond delay="5000"/>
                            </p:stCondLst>
                            <p:childTnLst>
                              <p:par>
                                <p:cTn id="628" presetID="63" presetClass="path" presetSubtype="0" accel="50000" decel="50000" fill="hold" grpId="1" nodeType="afterEffect">
                                  <p:stCondLst>
                                    <p:cond delay="0"/>
                                  </p:stCondLst>
                                  <p:childTnLst>
                                    <p:animMotion origin="layout" path="M 2.77778E-7 -2.59259E-6 L 0.09462 0.01019 " pathEditMode="relative" rAng="0" ptsTypes="AA">
                                      <p:cBhvr>
                                        <p:cTn id="629" dur="2000" fill="hold"/>
                                        <p:tgtEl>
                                          <p:spTgt spid="139"/>
                                        </p:tgtEl>
                                        <p:attrNameLst>
                                          <p:attrName>ppt_x</p:attrName>
                                          <p:attrName>ppt_y</p:attrName>
                                        </p:attrNameLst>
                                      </p:cBhvr>
                                      <p:rCtr x="4722" y="509"/>
                                    </p:animMotion>
                                  </p:childTnLst>
                                </p:cTn>
                              </p:par>
                              <p:par>
                                <p:cTn id="630" presetID="63" presetClass="path" presetSubtype="0" accel="50000" decel="50000" fill="hold" grpId="1" nodeType="withEffect">
                                  <p:stCondLst>
                                    <p:cond delay="0"/>
                                  </p:stCondLst>
                                  <p:childTnLst>
                                    <p:animMotion origin="layout" path="M 2.77778E-7 -1.48148E-6 L 0.09462 -0.01227 " pathEditMode="relative" rAng="0" ptsTypes="AA">
                                      <p:cBhvr>
                                        <p:cTn id="631" dur="2000" fill="hold"/>
                                        <p:tgtEl>
                                          <p:spTgt spid="140"/>
                                        </p:tgtEl>
                                        <p:attrNameLst>
                                          <p:attrName>ppt_x</p:attrName>
                                          <p:attrName>ppt_y</p:attrName>
                                        </p:attrNameLst>
                                      </p:cBhvr>
                                      <p:rCtr x="4722" y="-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51" grpId="0" animBg="1"/>
      <p:bldP spid="51" grpId="1" animBg="1"/>
      <p:bldP spid="52" grpId="0" animBg="1"/>
      <p:bldP spid="52"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59" grpId="2" animBg="1"/>
      <p:bldP spid="60" grpId="0" animBg="1"/>
      <p:bldP spid="60" grpId="1" animBg="1"/>
      <p:bldP spid="60" grpId="2" animBg="1"/>
      <p:bldP spid="61" grpId="0"/>
      <p:bldP spid="63" grpId="0" animBg="1"/>
      <p:bldP spid="63" grpId="1" animBg="1"/>
      <p:bldP spid="64" grpId="0" animBg="1"/>
      <p:bldP spid="64" grpId="1" animBg="1"/>
      <p:bldP spid="65" grpId="0" animBg="1"/>
      <p:bldP spid="65" grpId="1" animBg="1"/>
      <p:bldP spid="66" grpId="0" animBg="1"/>
      <p:bldP spid="66" grpId="1" animBg="1"/>
      <p:bldP spid="66" grpId="2" animBg="1"/>
      <p:bldP spid="67" grpId="0" animBg="1"/>
      <p:bldP spid="67" grpId="1" animBg="1"/>
      <p:bldP spid="67" grpId="2" animBg="1"/>
      <p:bldP spid="68" grpId="0" animBg="1"/>
      <p:bldP spid="68" grpId="1" animBg="1"/>
      <p:bldP spid="68" grpId="2" animBg="1"/>
      <p:bldP spid="69" grpId="0" animBg="1"/>
      <p:bldP spid="69" grpId="1" animBg="1"/>
      <p:bldP spid="69" grpId="2" animBg="1"/>
      <p:bldP spid="70" grpId="0" animBg="1"/>
      <p:bldP spid="70" grpId="1" animBg="1"/>
      <p:bldP spid="71" grpId="0" animBg="1"/>
      <p:bldP spid="71" grpId="1" animBg="1"/>
      <p:bldP spid="72" grpId="0" animBg="1"/>
      <p:bldP spid="72"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43" grpId="0" animBg="1"/>
      <p:bldP spid="98" grpId="0" animBg="1"/>
      <p:bldP spid="98" grpId="1" animBg="1"/>
      <p:bldP spid="98" grpId="2" animBg="1"/>
      <p:bldP spid="108" grpId="0" animBg="1"/>
      <p:bldP spid="110" grpId="0" animBg="1"/>
      <p:bldP spid="110" grpId="1" animBg="1"/>
      <p:bldP spid="111" grpId="0" animBg="1"/>
      <p:bldP spid="111" grpId="1" animBg="1"/>
      <p:bldP spid="113" grpId="0" animBg="1"/>
      <p:bldP spid="113" grpId="1" animBg="1"/>
      <p:bldP spid="114" grpId="0" animBg="1"/>
      <p:bldP spid="114"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1" grpId="2" animBg="1"/>
      <p:bldP spid="123" grpId="0"/>
      <p:bldP spid="124" grpId="0" animBg="1"/>
      <p:bldP spid="125" grpId="0" animBg="1"/>
      <p:bldP spid="125" grpId="1" animBg="1"/>
      <p:bldP spid="126" grpId="0" animBg="1"/>
      <p:bldP spid="126" grpId="1" animBg="1"/>
      <p:bldP spid="127" grpId="0" animBg="1"/>
      <p:bldP spid="127" grpId="1" animBg="1"/>
      <p:bldP spid="131" grpId="0" animBg="1"/>
      <p:bldP spid="131" grpId="1" animBg="1"/>
      <p:bldP spid="131" grpId="2" animBg="1"/>
      <p:bldP spid="132" grpId="0" animBg="1"/>
      <p:bldP spid="132" grpId="1" animBg="1"/>
      <p:bldP spid="132" grpId="2" animBg="1"/>
      <p:bldP spid="133" grpId="0" animBg="1"/>
      <p:bldP spid="133" grpId="1" animBg="1"/>
      <p:bldP spid="133" grpId="2" animBg="1"/>
      <p:bldP spid="134" grpId="0" animBg="1"/>
      <p:bldP spid="134" grpId="1" animBg="1"/>
      <p:bldP spid="134" grpId="2" animBg="1"/>
      <p:bldP spid="135" grpId="0" animBg="1"/>
      <p:bldP spid="135" grpId="1" animBg="1"/>
      <p:bldP spid="135" grpId="2" animBg="1"/>
      <p:bldP spid="136" grpId="0" animBg="1"/>
      <p:bldP spid="136" grpId="1" animBg="1"/>
      <p:bldP spid="136" grpId="2" animBg="1"/>
      <p:bldP spid="137" grpId="0" animBg="1"/>
      <p:bldP spid="137" grpId="1" animBg="1"/>
      <p:bldP spid="138" grpId="0" animBg="1"/>
      <p:bldP spid="138" grpId="1" animBg="1"/>
      <p:bldP spid="139" grpId="0" animBg="1"/>
      <p:bldP spid="139" grpId="1" animBg="1"/>
      <p:bldP spid="140" grpId="0" animBg="1"/>
      <p:bldP spid="140" grpId="1" animBg="1"/>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Autofit/>
          </a:bodyPr>
          <a:lstStyle/>
          <a:p>
            <a:r>
              <a:rPr lang="fr-FR" sz="2800" b="1" i="1" dirty="0" smtClean="0">
                <a:solidFill>
                  <a:srgbClr val="0070C0"/>
                </a:solidFill>
              </a:rPr>
              <a:t>Phénomènes d’Electrostatique</a:t>
            </a:r>
            <a:endParaRPr lang="fr-FR" sz="2800" b="1" i="1" dirty="0"/>
          </a:p>
        </p:txBody>
      </p:sp>
      <p:sp>
        <p:nvSpPr>
          <p:cNvPr id="4" name="ZoneTexte 3"/>
          <p:cNvSpPr txBox="1"/>
          <p:nvPr/>
        </p:nvSpPr>
        <p:spPr>
          <a:xfrm>
            <a:off x="323528" y="908720"/>
            <a:ext cx="8496944" cy="3693319"/>
          </a:xfrm>
          <a:prstGeom prst="rect">
            <a:avLst/>
          </a:prstGeom>
          <a:noFill/>
        </p:spPr>
        <p:txBody>
          <a:bodyPr wrap="square" rtlCol="0">
            <a:spAutoFit/>
          </a:bodyPr>
          <a:lstStyle/>
          <a:p>
            <a:r>
              <a:rPr lang="fr-FR" b="1" dirty="0" smtClean="0">
                <a:solidFill>
                  <a:srgbClr val="FF0000"/>
                </a:solidFill>
              </a:rPr>
              <a:t>Applications:</a:t>
            </a:r>
          </a:p>
          <a:p>
            <a:r>
              <a:rPr lang="fr-FR" b="1" dirty="0" smtClean="0"/>
              <a:t>Les applications des phénomènes électrostatiques et des décharges couronnes sont nombreuses sur le plan commercial et industriel.</a:t>
            </a:r>
          </a:p>
          <a:p>
            <a:pPr>
              <a:buFont typeface="Wingdings" pitchFamily="2" charset="2"/>
              <a:buChar char="Ø"/>
            </a:pPr>
            <a:r>
              <a:rPr lang="fr-FR" b="1" dirty="0" smtClean="0"/>
              <a:t> Elaboration d’</a:t>
            </a:r>
            <a:r>
              <a:rPr lang="fr-FR" b="1" dirty="0" smtClean="0">
                <a:solidFill>
                  <a:srgbClr val="FF0000"/>
                </a:solidFill>
              </a:rPr>
              <a:t>Electrets</a:t>
            </a:r>
            <a:r>
              <a:rPr lang="fr-FR" b="1" dirty="0" smtClean="0"/>
              <a:t> par dépôt de charges électriques sur des diélectriques;</a:t>
            </a:r>
          </a:p>
          <a:p>
            <a:pPr>
              <a:buFont typeface="Wingdings" pitchFamily="2" charset="2"/>
              <a:buChar char="Ø"/>
            </a:pPr>
            <a:r>
              <a:rPr lang="fr-FR" b="1" dirty="0" smtClean="0"/>
              <a:t>Filtration d’air (électro filtres);</a:t>
            </a:r>
          </a:p>
          <a:p>
            <a:pPr>
              <a:buFont typeface="Wingdings" pitchFamily="2" charset="2"/>
              <a:buChar char="Ø"/>
            </a:pPr>
            <a:r>
              <a:rPr lang="fr-FR" b="1" dirty="0" smtClean="0"/>
              <a:t>Dépollution d’air; </a:t>
            </a:r>
          </a:p>
          <a:p>
            <a:pPr>
              <a:buFont typeface="Wingdings" pitchFamily="2" charset="2"/>
              <a:buChar char="Ø"/>
            </a:pPr>
            <a:r>
              <a:rPr lang="fr-FR" b="1" dirty="0" smtClean="0"/>
              <a:t>Séparation électrostatique dans le traitement des déchets;</a:t>
            </a:r>
          </a:p>
          <a:p>
            <a:pPr>
              <a:buFont typeface="Wingdings" pitchFamily="2" charset="2"/>
              <a:buChar char="Ø"/>
            </a:pPr>
            <a:r>
              <a:rPr lang="fr-FR" b="1" dirty="0" smtClean="0"/>
              <a:t>Production d‘ozone (Oxygène O</a:t>
            </a:r>
            <a:r>
              <a:rPr lang="fr-FR" b="1" baseline="-25000" dirty="0" smtClean="0"/>
              <a:t>3</a:t>
            </a:r>
            <a:r>
              <a:rPr lang="fr-FR" b="1" dirty="0" smtClean="0"/>
              <a:t>) à usage bactéricide;</a:t>
            </a:r>
          </a:p>
          <a:p>
            <a:pPr>
              <a:buFont typeface="Wingdings" pitchFamily="2" charset="2"/>
              <a:buChar char="Ø"/>
            </a:pPr>
            <a:r>
              <a:rPr lang="fr-FR" b="1" dirty="0" smtClean="0"/>
              <a:t>Traitement de surfaces de certains polymères;</a:t>
            </a:r>
          </a:p>
          <a:p>
            <a:pPr>
              <a:buFont typeface="Wingdings" pitchFamily="2" charset="2"/>
              <a:buChar char="Ø"/>
            </a:pPr>
            <a:r>
              <a:rPr lang="fr-FR" b="1" dirty="0" smtClean="0"/>
              <a:t>Moteurs à propulsion ionique;</a:t>
            </a:r>
          </a:p>
          <a:p>
            <a:pPr>
              <a:buFont typeface="Wingdings" pitchFamily="2" charset="2"/>
              <a:buChar char="Ø"/>
            </a:pPr>
            <a:r>
              <a:rPr lang="fr-FR" b="1" dirty="0" smtClean="0"/>
              <a:t>Protection par la cage de Faraday</a:t>
            </a:r>
          </a:p>
          <a:p>
            <a:pPr>
              <a:buFont typeface="Wingdings" pitchFamily="2" charset="2"/>
              <a:buChar char="Ø"/>
            </a:pPr>
            <a:r>
              <a:rPr lang="fr-FR" b="1" dirty="0" smtClean="0"/>
              <a:t>Xérographie ou </a:t>
            </a:r>
            <a:r>
              <a:rPr lang="fr-FR" b="1" dirty="0" err="1" smtClean="0"/>
              <a:t>électrophotographie</a:t>
            </a:r>
            <a:r>
              <a:rPr lang="fr-FR" b="1" dirty="0" smtClean="0"/>
              <a:t> (Photocopieurs, imprimantes laser);</a:t>
            </a:r>
          </a:p>
          <a:p>
            <a:pPr>
              <a:buFont typeface="Wingdings" pitchFamily="2" charset="2"/>
              <a:buChar char="Ø"/>
            </a:pPr>
            <a:r>
              <a:rPr lang="fr-FR" b="1" dirty="0" smtClean="0"/>
              <a:t>Peinture électrostatique;</a:t>
            </a:r>
          </a:p>
        </p:txBody>
      </p:sp>
      <p:sp>
        <p:nvSpPr>
          <p:cNvPr id="5" name="ZoneTexte 4"/>
          <p:cNvSpPr txBox="1"/>
          <p:nvPr/>
        </p:nvSpPr>
        <p:spPr>
          <a:xfrm>
            <a:off x="467544" y="4725144"/>
            <a:ext cx="8496944" cy="2031325"/>
          </a:xfrm>
          <a:prstGeom prst="rect">
            <a:avLst/>
          </a:prstGeom>
          <a:noFill/>
        </p:spPr>
        <p:txBody>
          <a:bodyPr wrap="square" rtlCol="0">
            <a:spAutoFit/>
          </a:bodyPr>
          <a:lstStyle/>
          <a:p>
            <a:r>
              <a:rPr lang="fr-FR" b="1" dirty="0" smtClean="0">
                <a:solidFill>
                  <a:srgbClr val="FF0000"/>
                </a:solidFill>
              </a:rPr>
              <a:t>Inconvénients:</a:t>
            </a:r>
          </a:p>
          <a:p>
            <a:pPr>
              <a:buFont typeface="Wingdings" pitchFamily="2" charset="2"/>
              <a:buChar char="Ø"/>
            </a:pPr>
            <a:r>
              <a:rPr lang="fr-FR" b="1" dirty="0" smtClean="0"/>
              <a:t>Risque d’incendie dans les fluides inflammables;</a:t>
            </a:r>
          </a:p>
          <a:p>
            <a:pPr>
              <a:buFont typeface="Wingdings" pitchFamily="2" charset="2"/>
              <a:buChar char="Ø"/>
            </a:pPr>
            <a:r>
              <a:rPr lang="fr-FR" b="1" dirty="0" smtClean="0"/>
              <a:t>Attraction de poussières;</a:t>
            </a:r>
          </a:p>
          <a:p>
            <a:pPr>
              <a:buFont typeface="Wingdings" pitchFamily="2" charset="2"/>
              <a:buChar char="Ø"/>
            </a:pPr>
            <a:r>
              <a:rPr lang="fr-FR" b="1" dirty="0" smtClean="0"/>
              <a:t>Corrosion par la présence de l’Ozone;</a:t>
            </a:r>
          </a:p>
          <a:p>
            <a:pPr>
              <a:buFont typeface="Wingdings" pitchFamily="2" charset="2"/>
              <a:buChar char="Ø"/>
            </a:pPr>
            <a:r>
              <a:rPr lang="fr-FR" b="1" dirty="0" smtClean="0"/>
              <a:t>Perturbations radioélectriques;</a:t>
            </a:r>
          </a:p>
          <a:p>
            <a:pPr>
              <a:buFont typeface="Wingdings" pitchFamily="2" charset="2"/>
              <a:buChar char="Ø"/>
            </a:pPr>
            <a:r>
              <a:rPr lang="fr-FR" b="1" dirty="0" smtClean="0"/>
              <a:t>Pertes d’énergie dans les lignes de transport d’énergie électrique;</a:t>
            </a:r>
          </a:p>
          <a:p>
            <a:pPr>
              <a:buFont typeface="Wingdings" pitchFamily="2" charset="2"/>
              <a:buChar char="Ø"/>
            </a:pPr>
            <a:r>
              <a:rPr lang="fr-FR" b="1" dirty="0" smtClean="0"/>
              <a:t>Vibrations de matériel par les forces électrostatiques.</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heckerboard(across)">
                                      <p:cBhvr>
                                        <p:cTn id="15" dur="500"/>
                                        <p:tgtEl>
                                          <p:spTgt spid="4">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heckerboard(across)">
                                      <p:cBhvr>
                                        <p:cTn id="18" dur="500"/>
                                        <p:tgtEl>
                                          <p:spTgt spid="4">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checkerboard(across)">
                                      <p:cBhvr>
                                        <p:cTn id="21" dur="500"/>
                                        <p:tgtEl>
                                          <p:spTgt spid="4">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checkerboard(across)">
                                      <p:cBhvr>
                                        <p:cTn id="24" dur="500"/>
                                        <p:tgtEl>
                                          <p:spTgt spid="4">
                                            <p:txEl>
                                              <p:pRg st="4" end="4"/>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checkerboard(across)">
                                      <p:cBhvr>
                                        <p:cTn id="27" dur="500"/>
                                        <p:tgtEl>
                                          <p:spTgt spid="4">
                                            <p:txEl>
                                              <p:pRg st="5" end="5"/>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checkerboard(across)">
                                      <p:cBhvr>
                                        <p:cTn id="30" dur="500"/>
                                        <p:tgtEl>
                                          <p:spTgt spid="4">
                                            <p:txEl>
                                              <p:pRg st="6" end="6"/>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checkerboard(across)">
                                      <p:cBhvr>
                                        <p:cTn id="33" dur="500"/>
                                        <p:tgtEl>
                                          <p:spTgt spid="4">
                                            <p:txEl>
                                              <p:pRg st="7" end="7"/>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checkerboard(across)">
                                      <p:cBhvr>
                                        <p:cTn id="36" dur="500"/>
                                        <p:tgtEl>
                                          <p:spTgt spid="4">
                                            <p:txEl>
                                              <p:pRg st="8" end="8"/>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checkerboard(across)">
                                      <p:cBhvr>
                                        <p:cTn id="39" dur="500"/>
                                        <p:tgtEl>
                                          <p:spTgt spid="4">
                                            <p:txEl>
                                              <p:pRg st="9" end="9"/>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42" dur="500"/>
                                        <p:tgtEl>
                                          <p:spTgt spid="4">
                                            <p:txEl>
                                              <p:pRg st="10" end="10"/>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45" dur="500"/>
                                        <p:tgtEl>
                                          <p:spTgt spid="4">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Effect transition="in" filter="checkerboard(across)">
                                      <p:cBhvr>
                                        <p:cTn id="50" dur="500"/>
                                        <p:tgtEl>
                                          <p:spTgt spid="5">
                                            <p:txEl>
                                              <p:pRg st="0" end="0"/>
                                            </p:txEl>
                                          </p:spTgt>
                                        </p:tgtEl>
                                      </p:cBhvr>
                                    </p:animEffect>
                                  </p:childTnLst>
                                </p:cTn>
                              </p:par>
                              <p:par>
                                <p:cTn id="51" presetID="5" presetClass="entr" presetSubtype="10" fill="hold" nodeType="with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checkerboard(across)">
                                      <p:cBhvr>
                                        <p:cTn id="53" dur="500"/>
                                        <p:tgtEl>
                                          <p:spTgt spid="5">
                                            <p:txEl>
                                              <p:pRg st="1" end="1"/>
                                            </p:txEl>
                                          </p:spTgt>
                                        </p:tgtEl>
                                      </p:cBhvr>
                                    </p:animEffect>
                                  </p:childTnLst>
                                </p:cTn>
                              </p:par>
                              <p:par>
                                <p:cTn id="54" presetID="5" presetClass="entr" presetSubtype="10" fill="hold" nodeType="with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checkerboard(across)">
                                      <p:cBhvr>
                                        <p:cTn id="56" dur="500"/>
                                        <p:tgtEl>
                                          <p:spTgt spid="5">
                                            <p:txEl>
                                              <p:pRg st="2" end="2"/>
                                            </p:txEl>
                                          </p:spTgt>
                                        </p:tgtEl>
                                      </p:cBhvr>
                                    </p:animEffect>
                                  </p:childTnLst>
                                </p:cTn>
                              </p:par>
                              <p:par>
                                <p:cTn id="57" presetID="5" presetClass="entr" presetSubtype="10" fill="hold" nodeType="with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Effect transition="in" filter="checkerboard(across)">
                                      <p:cBhvr>
                                        <p:cTn id="59" dur="500"/>
                                        <p:tgtEl>
                                          <p:spTgt spid="5">
                                            <p:txEl>
                                              <p:pRg st="3" end="3"/>
                                            </p:txEl>
                                          </p:spTgt>
                                        </p:tgtEl>
                                      </p:cBhvr>
                                    </p:animEffect>
                                  </p:childTnLst>
                                </p:cTn>
                              </p:par>
                              <p:par>
                                <p:cTn id="60" presetID="5" presetClass="entr" presetSubtype="10" fill="hold" nodeType="with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checkerboard(across)">
                                      <p:cBhvr>
                                        <p:cTn id="62" dur="500"/>
                                        <p:tgtEl>
                                          <p:spTgt spid="5">
                                            <p:txEl>
                                              <p:pRg st="4" end="4"/>
                                            </p:txEl>
                                          </p:spTgt>
                                        </p:tgtEl>
                                      </p:cBhvr>
                                    </p:animEffect>
                                  </p:childTnLst>
                                </p:cTn>
                              </p:par>
                              <p:par>
                                <p:cTn id="63" presetID="5" presetClass="entr" presetSubtype="10" fill="hold" nodeType="withEffect">
                                  <p:stCondLst>
                                    <p:cond delay="0"/>
                                  </p:stCondLst>
                                  <p:childTnLst>
                                    <p:set>
                                      <p:cBhvr>
                                        <p:cTn id="64" dur="1" fill="hold">
                                          <p:stCondLst>
                                            <p:cond delay="0"/>
                                          </p:stCondLst>
                                        </p:cTn>
                                        <p:tgtEl>
                                          <p:spTgt spid="5">
                                            <p:txEl>
                                              <p:pRg st="5" end="5"/>
                                            </p:txEl>
                                          </p:spTgt>
                                        </p:tgtEl>
                                        <p:attrNameLst>
                                          <p:attrName>style.visibility</p:attrName>
                                        </p:attrNameLst>
                                      </p:cBhvr>
                                      <p:to>
                                        <p:strVal val="visible"/>
                                      </p:to>
                                    </p:set>
                                    <p:animEffect transition="in" filter="checkerboard(across)">
                                      <p:cBhvr>
                                        <p:cTn id="65" dur="500"/>
                                        <p:tgtEl>
                                          <p:spTgt spid="5">
                                            <p:txEl>
                                              <p:pRg st="5" end="5"/>
                                            </p:txEl>
                                          </p:spTgt>
                                        </p:tgtEl>
                                      </p:cBhvr>
                                    </p:animEffect>
                                  </p:childTnLst>
                                </p:cTn>
                              </p:par>
                              <p:par>
                                <p:cTn id="66" presetID="5" presetClass="entr" presetSubtype="10" fill="hold" nodeType="withEffect">
                                  <p:stCondLst>
                                    <p:cond delay="0"/>
                                  </p:stCondLst>
                                  <p:childTnLst>
                                    <p:set>
                                      <p:cBhvr>
                                        <p:cTn id="67" dur="1" fill="hold">
                                          <p:stCondLst>
                                            <p:cond delay="0"/>
                                          </p:stCondLst>
                                        </p:cTn>
                                        <p:tgtEl>
                                          <p:spTgt spid="5">
                                            <p:txEl>
                                              <p:pRg st="6" end="6"/>
                                            </p:txEl>
                                          </p:spTgt>
                                        </p:tgtEl>
                                        <p:attrNameLst>
                                          <p:attrName>style.visibility</p:attrName>
                                        </p:attrNameLst>
                                      </p:cBhvr>
                                      <p:to>
                                        <p:strVal val="visible"/>
                                      </p:to>
                                    </p:set>
                                    <p:animEffect transition="in" filter="checkerboard(across)">
                                      <p:cBhvr>
                                        <p:cTn id="6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634082"/>
          </a:xfrm>
        </p:spPr>
        <p:txBody>
          <a:bodyPr>
            <a:normAutofit/>
          </a:bodyPr>
          <a:lstStyle/>
          <a:p>
            <a:r>
              <a:rPr lang="fr-FR" sz="2800" b="1" i="1" dirty="0" smtClean="0">
                <a:solidFill>
                  <a:srgbClr val="0070C0"/>
                </a:solidFill>
              </a:rPr>
              <a:t>Phénomènes d’Electrostatique : Photocopieur</a:t>
            </a:r>
            <a:endParaRPr lang="fr-FR" sz="2800" b="1" i="1" dirty="0"/>
          </a:p>
        </p:txBody>
      </p:sp>
      <p:grpSp>
        <p:nvGrpSpPr>
          <p:cNvPr id="172" name="Groupe 171"/>
          <p:cNvGrpSpPr/>
          <p:nvPr/>
        </p:nvGrpSpPr>
        <p:grpSpPr>
          <a:xfrm>
            <a:off x="4641264" y="762361"/>
            <a:ext cx="4323224" cy="3962783"/>
            <a:chOff x="4641264" y="980728"/>
            <a:chExt cx="4323224" cy="3962783"/>
          </a:xfrm>
        </p:grpSpPr>
        <p:sp>
          <p:nvSpPr>
            <p:cNvPr id="222" name="ZoneTexte 221"/>
            <p:cNvSpPr txBox="1"/>
            <p:nvPr/>
          </p:nvSpPr>
          <p:spPr>
            <a:xfrm>
              <a:off x="7200800" y="1659576"/>
              <a:ext cx="1763688" cy="307777"/>
            </a:xfrm>
            <a:prstGeom prst="rect">
              <a:avLst/>
            </a:prstGeom>
            <a:noFill/>
            <a:ln>
              <a:noFill/>
            </a:ln>
          </p:spPr>
          <p:txBody>
            <a:bodyPr wrap="square" rtlCol="0">
              <a:spAutoFit/>
            </a:bodyPr>
            <a:lstStyle/>
            <a:p>
              <a:r>
                <a:rPr lang="fr-FR" sz="1400" b="1" dirty="0" smtClean="0"/>
                <a:t>Lumière réfléchie</a:t>
              </a:r>
              <a:endParaRPr lang="fr-FR" sz="1400" b="1" dirty="0"/>
            </a:p>
          </p:txBody>
        </p:sp>
        <p:grpSp>
          <p:nvGrpSpPr>
            <p:cNvPr id="78" name="Groupe 77"/>
            <p:cNvGrpSpPr/>
            <p:nvPr/>
          </p:nvGrpSpPr>
          <p:grpSpPr>
            <a:xfrm>
              <a:off x="7130394" y="1491993"/>
              <a:ext cx="99554" cy="530953"/>
              <a:chOff x="3851921" y="1556792"/>
              <a:chExt cx="144015" cy="648072"/>
            </a:xfrm>
          </p:grpSpPr>
          <p:cxnSp>
            <p:nvCxnSpPr>
              <p:cNvPr id="76" name="Connecteur droit avec flèche 75"/>
              <p:cNvCxnSpPr/>
              <p:nvPr/>
            </p:nvCxnSpPr>
            <p:spPr>
              <a:xfrm>
                <a:off x="3851921" y="1556792"/>
                <a:ext cx="0" cy="64807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7" name="Connecteur droit avec flèche 76"/>
              <p:cNvCxnSpPr/>
              <p:nvPr/>
            </p:nvCxnSpPr>
            <p:spPr>
              <a:xfrm>
                <a:off x="3995936" y="1556792"/>
                <a:ext cx="0" cy="64807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sp>
          <p:nvSpPr>
            <p:cNvPr id="119" name="Ellipse 118"/>
            <p:cNvSpPr/>
            <p:nvPr/>
          </p:nvSpPr>
          <p:spPr>
            <a:xfrm>
              <a:off x="6022402" y="2151193"/>
              <a:ext cx="2369268" cy="236926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Ellipse 119"/>
            <p:cNvSpPr/>
            <p:nvPr/>
          </p:nvSpPr>
          <p:spPr>
            <a:xfrm>
              <a:off x="6318594" y="2447385"/>
              <a:ext cx="1776951" cy="177695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ZoneTexte 120"/>
            <p:cNvSpPr txBox="1"/>
            <p:nvPr/>
          </p:nvSpPr>
          <p:spPr>
            <a:xfrm>
              <a:off x="6686167" y="3250742"/>
              <a:ext cx="1128401" cy="340448"/>
            </a:xfrm>
            <a:prstGeom prst="rect">
              <a:avLst/>
            </a:prstGeom>
            <a:noFill/>
            <a:ln>
              <a:noFill/>
            </a:ln>
          </p:spPr>
          <p:txBody>
            <a:bodyPr wrap="square" rtlCol="0">
              <a:spAutoFit/>
            </a:bodyPr>
            <a:lstStyle/>
            <a:p>
              <a:r>
                <a:rPr lang="fr-FR" dirty="0" smtClean="0"/>
                <a:t>Tambour</a:t>
              </a:r>
              <a:endParaRPr lang="fr-FR" dirty="0"/>
            </a:p>
          </p:txBody>
        </p:sp>
        <p:sp>
          <p:nvSpPr>
            <p:cNvPr id="122" name="ZoneTexte 121"/>
            <p:cNvSpPr txBox="1"/>
            <p:nvPr/>
          </p:nvSpPr>
          <p:spPr>
            <a:xfrm>
              <a:off x="4641264" y="3881487"/>
              <a:ext cx="1460283" cy="312077"/>
            </a:xfrm>
            <a:prstGeom prst="rect">
              <a:avLst/>
            </a:prstGeom>
            <a:noFill/>
            <a:ln>
              <a:noFill/>
            </a:ln>
          </p:spPr>
          <p:txBody>
            <a:bodyPr wrap="square" rtlCol="0">
              <a:spAutoFit/>
            </a:bodyPr>
            <a:lstStyle/>
            <a:p>
              <a:r>
                <a:rPr lang="fr-FR" sz="1400" b="1" dirty="0" smtClean="0"/>
                <a:t>Semi conducteur</a:t>
              </a:r>
              <a:endParaRPr lang="fr-FR" sz="1400" b="1" dirty="0"/>
            </a:p>
          </p:txBody>
        </p:sp>
        <p:sp>
          <p:nvSpPr>
            <p:cNvPr id="123" name="ZoneTexte 122"/>
            <p:cNvSpPr txBox="1"/>
            <p:nvPr/>
          </p:nvSpPr>
          <p:spPr>
            <a:xfrm>
              <a:off x="6902165" y="2350967"/>
              <a:ext cx="327783"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26" name="ZoneTexte 125"/>
            <p:cNvSpPr txBox="1"/>
            <p:nvPr/>
          </p:nvSpPr>
          <p:spPr>
            <a:xfrm>
              <a:off x="6470375" y="2545359"/>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27" name="ZoneTexte 126"/>
            <p:cNvSpPr txBox="1"/>
            <p:nvPr/>
          </p:nvSpPr>
          <p:spPr>
            <a:xfrm>
              <a:off x="7255005" y="2339845"/>
              <a:ext cx="331883"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28" name="ZoneTexte 127"/>
            <p:cNvSpPr txBox="1"/>
            <p:nvPr/>
          </p:nvSpPr>
          <p:spPr>
            <a:xfrm>
              <a:off x="7418992" y="2396413"/>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29" name="ZoneTexte 128"/>
            <p:cNvSpPr txBox="1"/>
            <p:nvPr/>
          </p:nvSpPr>
          <p:spPr>
            <a:xfrm>
              <a:off x="6347584" y="2782527"/>
              <a:ext cx="343088"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30" name="ZoneTexte 129"/>
            <p:cNvSpPr txBox="1"/>
            <p:nvPr/>
          </p:nvSpPr>
          <p:spPr>
            <a:xfrm>
              <a:off x="6258599" y="3097617"/>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31" name="ZoneTexte 130"/>
            <p:cNvSpPr txBox="1"/>
            <p:nvPr/>
          </p:nvSpPr>
          <p:spPr>
            <a:xfrm>
              <a:off x="7717496" y="2628501"/>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32" name="ZoneTexte 131"/>
            <p:cNvSpPr txBox="1"/>
            <p:nvPr/>
          </p:nvSpPr>
          <p:spPr>
            <a:xfrm>
              <a:off x="7800639" y="2794784"/>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34" name="ZoneTexte 133"/>
            <p:cNvSpPr txBox="1"/>
            <p:nvPr/>
          </p:nvSpPr>
          <p:spPr>
            <a:xfrm>
              <a:off x="6818852" y="1916100"/>
              <a:ext cx="261815"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35" name="ZoneTexte 134"/>
            <p:cNvSpPr txBox="1"/>
            <p:nvPr/>
          </p:nvSpPr>
          <p:spPr>
            <a:xfrm>
              <a:off x="7357473" y="1927028"/>
              <a:ext cx="337110"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36" name="ZoneTexte 135"/>
            <p:cNvSpPr txBox="1"/>
            <p:nvPr/>
          </p:nvSpPr>
          <p:spPr>
            <a:xfrm>
              <a:off x="6633318" y="1978926"/>
              <a:ext cx="311863"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37" name="ZoneTexte 136"/>
            <p:cNvSpPr txBox="1"/>
            <p:nvPr/>
          </p:nvSpPr>
          <p:spPr>
            <a:xfrm>
              <a:off x="6113767" y="2357757"/>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38" name="ZoneTexte 137"/>
            <p:cNvSpPr txBox="1"/>
            <p:nvPr/>
          </p:nvSpPr>
          <p:spPr>
            <a:xfrm>
              <a:off x="7527172" y="1978926"/>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40" name="ZoneTexte 139"/>
            <p:cNvSpPr txBox="1"/>
            <p:nvPr/>
          </p:nvSpPr>
          <p:spPr>
            <a:xfrm>
              <a:off x="6280051" y="2191474"/>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42" name="ZoneTexte 141"/>
            <p:cNvSpPr txBox="1"/>
            <p:nvPr/>
          </p:nvSpPr>
          <p:spPr>
            <a:xfrm>
              <a:off x="7714157" y="2062067"/>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63" name="ZoneTexte 162"/>
            <p:cNvSpPr txBox="1"/>
            <p:nvPr/>
          </p:nvSpPr>
          <p:spPr>
            <a:xfrm>
              <a:off x="5876706" y="2877576"/>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64" name="ZoneTexte 163"/>
            <p:cNvSpPr txBox="1"/>
            <p:nvPr/>
          </p:nvSpPr>
          <p:spPr>
            <a:xfrm>
              <a:off x="5918945" y="2678447"/>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65" name="ZoneTexte 164"/>
            <p:cNvSpPr txBox="1"/>
            <p:nvPr/>
          </p:nvSpPr>
          <p:spPr>
            <a:xfrm>
              <a:off x="5836041" y="3079369"/>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66" name="ZoneTexte 165"/>
            <p:cNvSpPr txBox="1"/>
            <p:nvPr/>
          </p:nvSpPr>
          <p:spPr>
            <a:xfrm>
              <a:off x="5836041" y="3212122"/>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68" name="ZoneTexte 167"/>
            <p:cNvSpPr txBox="1"/>
            <p:nvPr/>
          </p:nvSpPr>
          <p:spPr>
            <a:xfrm>
              <a:off x="6831423" y="4350771"/>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69" name="ZoneTexte 168"/>
            <p:cNvSpPr txBox="1"/>
            <p:nvPr/>
          </p:nvSpPr>
          <p:spPr>
            <a:xfrm>
              <a:off x="5961008" y="3689551"/>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0" name="ZoneTexte 169"/>
            <p:cNvSpPr txBox="1"/>
            <p:nvPr/>
          </p:nvSpPr>
          <p:spPr>
            <a:xfrm>
              <a:off x="6035171" y="3830032"/>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3" name="ZoneTexte 172"/>
            <p:cNvSpPr txBox="1"/>
            <p:nvPr/>
          </p:nvSpPr>
          <p:spPr>
            <a:xfrm>
              <a:off x="6499806" y="4205106"/>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4" name="ZoneTexte 173"/>
            <p:cNvSpPr txBox="1"/>
            <p:nvPr/>
          </p:nvSpPr>
          <p:spPr>
            <a:xfrm>
              <a:off x="6649353" y="4292659"/>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5" name="ZoneTexte 174"/>
            <p:cNvSpPr txBox="1"/>
            <p:nvPr/>
          </p:nvSpPr>
          <p:spPr>
            <a:xfrm>
              <a:off x="5902418" y="3549069"/>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6" name="ZoneTexte 175"/>
            <p:cNvSpPr txBox="1"/>
            <p:nvPr/>
          </p:nvSpPr>
          <p:spPr>
            <a:xfrm>
              <a:off x="8341821" y="3010595"/>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7" name="ZoneTexte 176"/>
            <p:cNvSpPr txBox="1"/>
            <p:nvPr/>
          </p:nvSpPr>
          <p:spPr>
            <a:xfrm>
              <a:off x="8316764" y="2852785"/>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0" name="ZoneTexte 179"/>
            <p:cNvSpPr txBox="1"/>
            <p:nvPr/>
          </p:nvSpPr>
          <p:spPr>
            <a:xfrm>
              <a:off x="8217066" y="2570486"/>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1" name="ZoneTexte 180"/>
            <p:cNvSpPr txBox="1"/>
            <p:nvPr/>
          </p:nvSpPr>
          <p:spPr>
            <a:xfrm>
              <a:off x="8009938" y="2280454"/>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4" name="ZoneTexte 183"/>
            <p:cNvSpPr txBox="1"/>
            <p:nvPr/>
          </p:nvSpPr>
          <p:spPr>
            <a:xfrm>
              <a:off x="8134162" y="3811496"/>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8" name="ZoneTexte 187"/>
            <p:cNvSpPr txBox="1"/>
            <p:nvPr/>
          </p:nvSpPr>
          <p:spPr>
            <a:xfrm>
              <a:off x="8358349" y="3172522"/>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9" name="ZoneTexte 188"/>
            <p:cNvSpPr txBox="1"/>
            <p:nvPr/>
          </p:nvSpPr>
          <p:spPr>
            <a:xfrm>
              <a:off x="7554044" y="4296539"/>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91" name="ZoneTexte 190"/>
            <p:cNvSpPr txBox="1"/>
            <p:nvPr/>
          </p:nvSpPr>
          <p:spPr>
            <a:xfrm>
              <a:off x="7893713" y="4089146"/>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cxnSp>
          <p:nvCxnSpPr>
            <p:cNvPr id="195" name="Connecteur droit 194"/>
            <p:cNvCxnSpPr/>
            <p:nvPr/>
          </p:nvCxnSpPr>
          <p:spPr>
            <a:xfrm>
              <a:off x="7062979" y="4777228"/>
              <a:ext cx="332566" cy="0"/>
            </a:xfrm>
            <a:prstGeom prst="line">
              <a:avLst/>
            </a:prstGeom>
            <a:ln/>
          </p:spPr>
          <p:style>
            <a:lnRef idx="2">
              <a:schemeClr val="dk1"/>
            </a:lnRef>
            <a:fillRef idx="0">
              <a:schemeClr val="dk1"/>
            </a:fillRef>
            <a:effectRef idx="1">
              <a:schemeClr val="dk1"/>
            </a:effectRef>
            <a:fontRef idx="minor">
              <a:schemeClr val="tx1"/>
            </a:fontRef>
          </p:style>
        </p:cxnSp>
        <p:cxnSp>
          <p:nvCxnSpPr>
            <p:cNvPr id="196" name="Connecteur droit 195"/>
            <p:cNvCxnSpPr/>
            <p:nvPr/>
          </p:nvCxnSpPr>
          <p:spPr>
            <a:xfrm>
              <a:off x="7104743" y="4860370"/>
              <a:ext cx="249397" cy="0"/>
            </a:xfrm>
            <a:prstGeom prst="line">
              <a:avLst/>
            </a:prstGeom>
            <a:ln/>
          </p:spPr>
          <p:style>
            <a:lnRef idx="2">
              <a:schemeClr val="dk1"/>
            </a:lnRef>
            <a:fillRef idx="0">
              <a:schemeClr val="dk1"/>
            </a:fillRef>
            <a:effectRef idx="1">
              <a:schemeClr val="dk1"/>
            </a:effectRef>
            <a:fontRef idx="minor">
              <a:schemeClr val="tx1"/>
            </a:fontRef>
          </p:style>
        </p:cxnSp>
        <p:cxnSp>
          <p:nvCxnSpPr>
            <p:cNvPr id="197" name="Connecteur droit 196"/>
            <p:cNvCxnSpPr/>
            <p:nvPr/>
          </p:nvCxnSpPr>
          <p:spPr>
            <a:xfrm>
              <a:off x="7135436" y="4943511"/>
              <a:ext cx="166264" cy="0"/>
            </a:xfrm>
            <a:prstGeom prst="line">
              <a:avLst/>
            </a:prstGeom>
            <a:ln/>
          </p:spPr>
          <p:style>
            <a:lnRef idx="2">
              <a:schemeClr val="dk1"/>
            </a:lnRef>
            <a:fillRef idx="0">
              <a:schemeClr val="dk1"/>
            </a:fillRef>
            <a:effectRef idx="1">
              <a:schemeClr val="dk1"/>
            </a:effectRef>
            <a:fontRef idx="minor">
              <a:schemeClr val="tx1"/>
            </a:fontRef>
          </p:style>
        </p:cxnSp>
        <p:cxnSp>
          <p:nvCxnSpPr>
            <p:cNvPr id="198" name="Connecteur droit 197"/>
            <p:cNvCxnSpPr/>
            <p:nvPr/>
          </p:nvCxnSpPr>
          <p:spPr>
            <a:xfrm>
              <a:off x="7237734" y="4080617"/>
              <a:ext cx="0" cy="696876"/>
            </a:xfrm>
            <a:prstGeom prst="line">
              <a:avLst/>
            </a:prstGeom>
          </p:spPr>
          <p:style>
            <a:lnRef idx="2">
              <a:schemeClr val="dk1"/>
            </a:lnRef>
            <a:fillRef idx="0">
              <a:schemeClr val="dk1"/>
            </a:fillRef>
            <a:effectRef idx="1">
              <a:schemeClr val="dk1"/>
            </a:effectRef>
            <a:fontRef idx="minor">
              <a:schemeClr val="tx1"/>
            </a:fontRef>
          </p:style>
        </p:cxnSp>
        <p:cxnSp>
          <p:nvCxnSpPr>
            <p:cNvPr id="199" name="Connecteur droit avec flèche 198"/>
            <p:cNvCxnSpPr/>
            <p:nvPr/>
          </p:nvCxnSpPr>
          <p:spPr>
            <a:xfrm flipV="1">
              <a:off x="5785715" y="3715679"/>
              <a:ext cx="464636" cy="1991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7" name="Rectangle 216"/>
            <p:cNvSpPr/>
            <p:nvPr/>
          </p:nvSpPr>
          <p:spPr>
            <a:xfrm>
              <a:off x="5305029" y="1292805"/>
              <a:ext cx="3318826" cy="42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9" name="Connecteur droit avec flèche 218"/>
            <p:cNvCxnSpPr/>
            <p:nvPr/>
          </p:nvCxnSpPr>
          <p:spPr>
            <a:xfrm flipV="1">
              <a:off x="5636912" y="1425558"/>
              <a:ext cx="995648" cy="79651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20" name="Connecteur droit avec flèche 219"/>
            <p:cNvCxnSpPr/>
            <p:nvPr/>
          </p:nvCxnSpPr>
          <p:spPr>
            <a:xfrm flipV="1">
              <a:off x="5777393" y="1566039"/>
              <a:ext cx="995648" cy="79651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21" name="ZoneTexte 220"/>
            <p:cNvSpPr txBox="1"/>
            <p:nvPr/>
          </p:nvSpPr>
          <p:spPr>
            <a:xfrm>
              <a:off x="4774017" y="1425558"/>
              <a:ext cx="1593036" cy="312077"/>
            </a:xfrm>
            <a:prstGeom prst="rect">
              <a:avLst/>
            </a:prstGeom>
            <a:noFill/>
            <a:ln>
              <a:noFill/>
            </a:ln>
          </p:spPr>
          <p:txBody>
            <a:bodyPr wrap="square" rtlCol="0">
              <a:spAutoFit/>
            </a:bodyPr>
            <a:lstStyle/>
            <a:p>
              <a:r>
                <a:rPr lang="fr-FR" sz="1400" b="1" dirty="0" smtClean="0"/>
                <a:t>Lumière incidente</a:t>
              </a:r>
              <a:endParaRPr lang="fr-FR" sz="1400" b="1" dirty="0"/>
            </a:p>
          </p:txBody>
        </p:sp>
        <p:sp>
          <p:nvSpPr>
            <p:cNvPr id="223" name="ZoneTexte 222"/>
            <p:cNvSpPr txBox="1"/>
            <p:nvPr/>
          </p:nvSpPr>
          <p:spPr>
            <a:xfrm>
              <a:off x="6748291" y="2388149"/>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4" name="ZoneTexte 223"/>
            <p:cNvSpPr txBox="1"/>
            <p:nvPr/>
          </p:nvSpPr>
          <p:spPr>
            <a:xfrm>
              <a:off x="6283390" y="2924190"/>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5" name="ZoneTexte 224"/>
            <p:cNvSpPr txBox="1"/>
            <p:nvPr/>
          </p:nvSpPr>
          <p:spPr>
            <a:xfrm>
              <a:off x="6234300" y="3247163"/>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6" name="ZoneTexte 225"/>
            <p:cNvSpPr txBox="1"/>
            <p:nvPr/>
          </p:nvSpPr>
          <p:spPr>
            <a:xfrm>
              <a:off x="7552808" y="2479317"/>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7" name="ZoneTexte 226"/>
            <p:cNvSpPr txBox="1"/>
            <p:nvPr/>
          </p:nvSpPr>
          <p:spPr>
            <a:xfrm>
              <a:off x="6300677" y="3446292"/>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8" name="ZoneTexte 227"/>
            <p:cNvSpPr txBox="1"/>
            <p:nvPr/>
          </p:nvSpPr>
          <p:spPr>
            <a:xfrm>
              <a:off x="6382552" y="3579045"/>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9" name="ZoneTexte 228"/>
            <p:cNvSpPr txBox="1"/>
            <p:nvPr/>
          </p:nvSpPr>
          <p:spPr>
            <a:xfrm>
              <a:off x="6473455" y="3711798"/>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0" name="ZoneTexte 229"/>
            <p:cNvSpPr txBox="1"/>
            <p:nvPr/>
          </p:nvSpPr>
          <p:spPr>
            <a:xfrm>
              <a:off x="6623537" y="3844551"/>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1" name="ZoneTexte 230"/>
            <p:cNvSpPr txBox="1"/>
            <p:nvPr/>
          </p:nvSpPr>
          <p:spPr>
            <a:xfrm>
              <a:off x="6764554" y="3902133"/>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2" name="ZoneTexte 231"/>
            <p:cNvSpPr txBox="1"/>
            <p:nvPr/>
          </p:nvSpPr>
          <p:spPr>
            <a:xfrm>
              <a:off x="6898331" y="3935985"/>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3" name="ZoneTexte 232"/>
            <p:cNvSpPr txBox="1"/>
            <p:nvPr/>
          </p:nvSpPr>
          <p:spPr>
            <a:xfrm>
              <a:off x="7411791" y="3877607"/>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4" name="ZoneTexte 233"/>
            <p:cNvSpPr txBox="1"/>
            <p:nvPr/>
          </p:nvSpPr>
          <p:spPr>
            <a:xfrm>
              <a:off x="7594393" y="3769380"/>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5" name="ZoneTexte 234"/>
            <p:cNvSpPr txBox="1"/>
            <p:nvPr/>
          </p:nvSpPr>
          <p:spPr>
            <a:xfrm>
              <a:off x="7843371" y="3018593"/>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6" name="ZoneTexte 235"/>
            <p:cNvSpPr txBox="1"/>
            <p:nvPr/>
          </p:nvSpPr>
          <p:spPr>
            <a:xfrm>
              <a:off x="7876692" y="3163838"/>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7" name="ZoneTexte 236"/>
            <p:cNvSpPr txBox="1"/>
            <p:nvPr/>
          </p:nvSpPr>
          <p:spPr>
            <a:xfrm>
              <a:off x="7726880" y="3645422"/>
              <a:ext cx="2827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8" name="ZoneTexte 237"/>
            <p:cNvSpPr txBox="1"/>
            <p:nvPr/>
          </p:nvSpPr>
          <p:spPr>
            <a:xfrm>
              <a:off x="6300677" y="980728"/>
              <a:ext cx="1836228" cy="312077"/>
            </a:xfrm>
            <a:prstGeom prst="rect">
              <a:avLst/>
            </a:prstGeom>
            <a:noFill/>
            <a:ln>
              <a:noFill/>
            </a:ln>
          </p:spPr>
          <p:txBody>
            <a:bodyPr wrap="square" rtlCol="0">
              <a:spAutoFit/>
            </a:bodyPr>
            <a:lstStyle/>
            <a:p>
              <a:r>
                <a:rPr lang="fr-FR" sz="1400" b="1" dirty="0" smtClean="0"/>
                <a:t>Papier à photocopier</a:t>
              </a:r>
              <a:endParaRPr lang="fr-FR" sz="1400" b="1" dirty="0"/>
            </a:p>
          </p:txBody>
        </p:sp>
      </p:grpSp>
      <p:grpSp>
        <p:nvGrpSpPr>
          <p:cNvPr id="242" name="Groupe 241"/>
          <p:cNvGrpSpPr/>
          <p:nvPr/>
        </p:nvGrpSpPr>
        <p:grpSpPr>
          <a:xfrm>
            <a:off x="5343540" y="4770675"/>
            <a:ext cx="3672408" cy="1826677"/>
            <a:chOff x="5364088" y="4581128"/>
            <a:chExt cx="3672408" cy="1826677"/>
          </a:xfrm>
        </p:grpSpPr>
        <p:sp>
          <p:nvSpPr>
            <p:cNvPr id="241" name="Organigramme : Stockage à accès direct 240"/>
            <p:cNvSpPr/>
            <p:nvPr/>
          </p:nvSpPr>
          <p:spPr>
            <a:xfrm>
              <a:off x="6192496" y="4725296"/>
              <a:ext cx="2844000" cy="1296000"/>
            </a:xfrm>
            <a:prstGeom prst="flowChartMagneticDru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5" name="ZoneTexte 244"/>
            <p:cNvSpPr txBox="1"/>
            <p:nvPr/>
          </p:nvSpPr>
          <p:spPr>
            <a:xfrm>
              <a:off x="5364088" y="4581128"/>
              <a:ext cx="864096" cy="1569660"/>
            </a:xfrm>
            <a:prstGeom prst="rect">
              <a:avLst/>
            </a:prstGeom>
            <a:noFill/>
            <a:ln w="19050">
              <a:noFill/>
            </a:ln>
          </p:spPr>
          <p:txBody>
            <a:bodyPr wrap="square" rtlCol="0">
              <a:spAutoFit/>
            </a:bodyPr>
            <a:lstStyle/>
            <a:p>
              <a:r>
                <a:rPr lang="fr-FR" sz="9600" dirty="0" smtClean="0"/>
                <a:t>A</a:t>
              </a:r>
              <a:endParaRPr lang="fr-FR" sz="9600" dirty="0"/>
            </a:p>
          </p:txBody>
        </p:sp>
        <p:sp>
          <p:nvSpPr>
            <p:cNvPr id="272" name="ZoneTexte 271"/>
            <p:cNvSpPr txBox="1"/>
            <p:nvPr/>
          </p:nvSpPr>
          <p:spPr>
            <a:xfrm>
              <a:off x="7051184" y="4581218"/>
              <a:ext cx="864096" cy="1569660"/>
            </a:xfrm>
            <a:prstGeom prst="rect">
              <a:avLst/>
            </a:prstGeom>
            <a:noFill/>
            <a:ln w="19050">
              <a:noFill/>
            </a:ln>
          </p:spPr>
          <p:txBody>
            <a:bodyPr wrap="square" rtlCol="0">
              <a:spAutoFit/>
            </a:bodyPr>
            <a:lstStyle/>
            <a:p>
              <a:r>
                <a:rPr lang="fr-FR" sz="9600" dirty="0" smtClean="0">
                  <a:solidFill>
                    <a:schemeClr val="tx2">
                      <a:lumMod val="20000"/>
                      <a:lumOff val="80000"/>
                    </a:schemeClr>
                  </a:solidFill>
                </a:rPr>
                <a:t>A</a:t>
              </a:r>
              <a:endParaRPr lang="fr-FR" sz="9600" dirty="0">
                <a:solidFill>
                  <a:schemeClr val="tx2">
                    <a:lumMod val="20000"/>
                    <a:lumOff val="80000"/>
                  </a:schemeClr>
                </a:solidFill>
              </a:endParaRPr>
            </a:p>
          </p:txBody>
        </p:sp>
        <p:sp>
          <p:nvSpPr>
            <p:cNvPr id="178" name="ZoneTexte 177"/>
            <p:cNvSpPr txBox="1"/>
            <p:nvPr/>
          </p:nvSpPr>
          <p:spPr>
            <a:xfrm>
              <a:off x="7425137" y="4884368"/>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179" name="ZoneTexte 178"/>
            <p:cNvSpPr txBox="1"/>
            <p:nvPr/>
          </p:nvSpPr>
          <p:spPr>
            <a:xfrm>
              <a:off x="7362942" y="4789307"/>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182" name="ZoneTexte 181"/>
            <p:cNvSpPr txBox="1"/>
            <p:nvPr/>
          </p:nvSpPr>
          <p:spPr>
            <a:xfrm>
              <a:off x="7477626" y="5019707"/>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183" name="ZoneTexte 182"/>
            <p:cNvSpPr txBox="1"/>
            <p:nvPr/>
          </p:nvSpPr>
          <p:spPr>
            <a:xfrm>
              <a:off x="7514062" y="5145505"/>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185" name="ZoneTexte 184"/>
            <p:cNvSpPr txBox="1"/>
            <p:nvPr/>
          </p:nvSpPr>
          <p:spPr>
            <a:xfrm>
              <a:off x="7541517" y="5236019"/>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186" name="ZoneTexte 185"/>
            <p:cNvSpPr txBox="1"/>
            <p:nvPr/>
          </p:nvSpPr>
          <p:spPr>
            <a:xfrm>
              <a:off x="7621642" y="5442502"/>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187" name="ZoneTexte 186"/>
            <p:cNvSpPr txBox="1"/>
            <p:nvPr/>
          </p:nvSpPr>
          <p:spPr>
            <a:xfrm>
              <a:off x="7434102" y="5283644"/>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190" name="ZoneTexte 189"/>
            <p:cNvSpPr txBox="1"/>
            <p:nvPr/>
          </p:nvSpPr>
          <p:spPr>
            <a:xfrm>
              <a:off x="7299339" y="5273543"/>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192" name="ZoneTexte 191"/>
            <p:cNvSpPr txBox="1"/>
            <p:nvPr/>
          </p:nvSpPr>
          <p:spPr>
            <a:xfrm>
              <a:off x="7173813" y="5264866"/>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193" name="ZoneTexte 192"/>
            <p:cNvSpPr txBox="1"/>
            <p:nvPr/>
          </p:nvSpPr>
          <p:spPr>
            <a:xfrm>
              <a:off x="7292235" y="4884656"/>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194" name="ZoneTexte 193"/>
            <p:cNvSpPr txBox="1"/>
            <p:nvPr/>
          </p:nvSpPr>
          <p:spPr>
            <a:xfrm>
              <a:off x="7201177" y="5144527"/>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216" name="ZoneTexte 215"/>
            <p:cNvSpPr txBox="1"/>
            <p:nvPr/>
          </p:nvSpPr>
          <p:spPr>
            <a:xfrm>
              <a:off x="7254135" y="5024795"/>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218" name="ZoneTexte 217"/>
            <p:cNvSpPr txBox="1"/>
            <p:nvPr/>
          </p:nvSpPr>
          <p:spPr>
            <a:xfrm>
              <a:off x="7090888" y="5448374"/>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239" name="ZoneTexte 238"/>
            <p:cNvSpPr txBox="1"/>
            <p:nvPr/>
          </p:nvSpPr>
          <p:spPr>
            <a:xfrm>
              <a:off x="7130737" y="5356260"/>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240" name="ZoneTexte 239"/>
            <p:cNvSpPr txBox="1"/>
            <p:nvPr/>
          </p:nvSpPr>
          <p:spPr>
            <a:xfrm>
              <a:off x="7585782" y="5343599"/>
              <a:ext cx="271691" cy="461665"/>
            </a:xfrm>
            <a:prstGeom prst="rect">
              <a:avLst/>
            </a:prstGeom>
            <a:noFill/>
            <a:ln>
              <a:noFill/>
            </a:ln>
          </p:spPr>
          <p:txBody>
            <a:bodyPr wrap="square" rtlCol="0">
              <a:spAutoFit/>
            </a:bodyPr>
            <a:lstStyle/>
            <a:p>
              <a:r>
                <a:rPr lang="fr-FR" sz="2400" b="1" dirty="0" smtClean="0">
                  <a:solidFill>
                    <a:srgbClr val="C00000"/>
                  </a:solidFill>
                </a:rPr>
                <a:t>-</a:t>
              </a:r>
              <a:endParaRPr lang="fr-FR" sz="2400" b="1" dirty="0">
                <a:solidFill>
                  <a:srgbClr val="C00000"/>
                </a:solidFill>
              </a:endParaRPr>
            </a:p>
          </p:txBody>
        </p:sp>
        <p:sp>
          <p:nvSpPr>
            <p:cNvPr id="277" name="ZoneTexte 276"/>
            <p:cNvSpPr txBox="1"/>
            <p:nvPr/>
          </p:nvSpPr>
          <p:spPr>
            <a:xfrm>
              <a:off x="6732240" y="6069251"/>
              <a:ext cx="2180363" cy="338554"/>
            </a:xfrm>
            <a:prstGeom prst="rect">
              <a:avLst/>
            </a:prstGeom>
            <a:noFill/>
            <a:ln>
              <a:noFill/>
            </a:ln>
          </p:spPr>
          <p:txBody>
            <a:bodyPr wrap="square" rtlCol="0">
              <a:spAutoFit/>
            </a:bodyPr>
            <a:lstStyle/>
            <a:p>
              <a:r>
                <a:rPr lang="fr-FR" sz="1600" b="1" dirty="0" smtClean="0">
                  <a:solidFill>
                    <a:srgbClr val="FF0000"/>
                  </a:solidFill>
                </a:rPr>
                <a:t>Image électrostatique</a:t>
              </a:r>
              <a:endParaRPr lang="fr-FR" sz="1600" b="1" dirty="0">
                <a:solidFill>
                  <a:srgbClr val="FF0000"/>
                </a:solidFill>
              </a:endParaRPr>
            </a:p>
          </p:txBody>
        </p:sp>
      </p:grpSp>
      <p:sp>
        <p:nvSpPr>
          <p:cNvPr id="279" name="ZoneTexte 278"/>
          <p:cNvSpPr txBox="1"/>
          <p:nvPr/>
        </p:nvSpPr>
        <p:spPr>
          <a:xfrm>
            <a:off x="86956" y="4433044"/>
            <a:ext cx="6357252" cy="2308324"/>
          </a:xfrm>
          <a:prstGeom prst="rect">
            <a:avLst/>
          </a:prstGeom>
          <a:noFill/>
        </p:spPr>
        <p:txBody>
          <a:bodyPr wrap="square" rtlCol="0">
            <a:spAutoFit/>
          </a:bodyPr>
          <a:lstStyle/>
          <a:p>
            <a:pPr>
              <a:buFont typeface="Wingdings" pitchFamily="2" charset="2"/>
              <a:buChar char="Ø"/>
            </a:pPr>
            <a:r>
              <a:rPr lang="fr-FR" sz="1600" b="1" dirty="0" smtClean="0">
                <a:solidFill>
                  <a:srgbClr val="C00000"/>
                </a:solidFill>
              </a:rPr>
              <a:t>Le Tambour en rotation est revêtu d’une  couche d’un semi conducteur </a:t>
            </a:r>
          </a:p>
          <a:p>
            <a:r>
              <a:rPr lang="fr-FR" sz="1600" b="1" dirty="0" smtClean="0">
                <a:solidFill>
                  <a:srgbClr val="C00000"/>
                </a:solidFill>
              </a:rPr>
              <a:t>    photosensible (photoconducteur), l’ensemble est dans l’obscurité</a:t>
            </a:r>
          </a:p>
          <a:p>
            <a:pPr>
              <a:buFont typeface="Wingdings" pitchFamily="2" charset="2"/>
              <a:buChar char="Ø"/>
            </a:pPr>
            <a:r>
              <a:rPr lang="fr-FR" sz="1600" b="1" dirty="0" smtClean="0"/>
              <a:t>Charger </a:t>
            </a:r>
            <a:r>
              <a:rPr lang="fr-FR" sz="1600" b="1" dirty="0" smtClean="0">
                <a:solidFill>
                  <a:srgbClr val="FF0000"/>
                </a:solidFill>
              </a:rPr>
              <a:t>négativement</a:t>
            </a:r>
            <a:r>
              <a:rPr lang="fr-FR" sz="1600" b="1" dirty="0" smtClean="0"/>
              <a:t> le semi conducteur</a:t>
            </a:r>
          </a:p>
          <a:p>
            <a:pPr>
              <a:buFont typeface="Wingdings" pitchFamily="2" charset="2"/>
              <a:buChar char="Ø"/>
            </a:pPr>
            <a:r>
              <a:rPr lang="fr-FR" sz="1600" b="1" dirty="0" smtClean="0"/>
              <a:t>Eclairage du papier à photocopier</a:t>
            </a:r>
          </a:p>
          <a:p>
            <a:pPr>
              <a:buFont typeface="Wingdings" pitchFamily="2" charset="2"/>
              <a:buChar char="Ø"/>
            </a:pPr>
            <a:r>
              <a:rPr lang="fr-FR" sz="1600" b="1" dirty="0" smtClean="0"/>
              <a:t>Les parties </a:t>
            </a:r>
            <a:r>
              <a:rPr lang="fr-FR" sz="1600" b="1" dirty="0" smtClean="0">
                <a:solidFill>
                  <a:srgbClr val="0070C0"/>
                </a:solidFill>
              </a:rPr>
              <a:t>sombres</a:t>
            </a:r>
            <a:r>
              <a:rPr lang="fr-FR" sz="1600" b="1" dirty="0" smtClean="0"/>
              <a:t> du papier absorbent la lumière.</a:t>
            </a:r>
          </a:p>
          <a:p>
            <a:r>
              <a:rPr lang="fr-FR" sz="1600" b="1" dirty="0" smtClean="0"/>
              <a:t>    Par contre, les parties </a:t>
            </a:r>
            <a:r>
              <a:rPr lang="fr-FR" sz="1600" b="1" dirty="0" smtClean="0">
                <a:solidFill>
                  <a:srgbClr val="0070C0"/>
                </a:solidFill>
              </a:rPr>
              <a:t>blanches </a:t>
            </a:r>
            <a:r>
              <a:rPr lang="fr-FR" sz="1600" b="1" dirty="0" smtClean="0"/>
              <a:t>renvoient la lumière sur le</a:t>
            </a:r>
          </a:p>
          <a:p>
            <a:r>
              <a:rPr lang="fr-FR" sz="1600" b="1" dirty="0" smtClean="0"/>
              <a:t>    photoconducteur et il se produit la neutralisation de charges. </a:t>
            </a:r>
          </a:p>
          <a:p>
            <a:pPr>
              <a:buFont typeface="Wingdings" pitchFamily="2" charset="2"/>
              <a:buChar char="Ø"/>
            </a:pPr>
            <a:r>
              <a:rPr lang="fr-FR" sz="1600" b="1" dirty="0" smtClean="0"/>
              <a:t>Formation </a:t>
            </a:r>
            <a:r>
              <a:rPr lang="fr-FR" sz="1600" b="1" dirty="0" smtClean="0">
                <a:solidFill>
                  <a:srgbClr val="7030A0"/>
                </a:solidFill>
              </a:rPr>
              <a:t>de l’image électrostatique </a:t>
            </a:r>
            <a:r>
              <a:rPr lang="fr-FR" sz="1600" b="1" dirty="0" smtClean="0"/>
              <a:t>(</a:t>
            </a:r>
            <a:r>
              <a:rPr lang="fr-FR" sz="1600" b="1" dirty="0" smtClean="0">
                <a:solidFill>
                  <a:srgbClr val="7030A0"/>
                </a:solidFill>
              </a:rPr>
              <a:t>Image latente</a:t>
            </a:r>
            <a:r>
              <a:rPr lang="fr-FR" sz="1600" b="1" dirty="0" smtClean="0"/>
              <a:t>)</a:t>
            </a:r>
          </a:p>
          <a:p>
            <a:r>
              <a:rPr lang="fr-FR" sz="1600" b="1" dirty="0" smtClean="0"/>
              <a:t>    sur le semi conducteur</a:t>
            </a:r>
            <a:endParaRPr lang="fr-FR" sz="1600" b="1" dirty="0"/>
          </a:p>
        </p:txBody>
      </p:sp>
      <p:grpSp>
        <p:nvGrpSpPr>
          <p:cNvPr id="281" name="Groupe 280"/>
          <p:cNvGrpSpPr/>
          <p:nvPr/>
        </p:nvGrpSpPr>
        <p:grpSpPr>
          <a:xfrm>
            <a:off x="179512" y="762542"/>
            <a:ext cx="3990377" cy="3530554"/>
            <a:chOff x="179512" y="882401"/>
            <a:chExt cx="3990377" cy="3530554"/>
          </a:xfrm>
        </p:grpSpPr>
        <p:sp>
          <p:nvSpPr>
            <p:cNvPr id="9" name="Ellipse 8"/>
            <p:cNvSpPr/>
            <p:nvPr/>
          </p:nvSpPr>
          <p:spPr>
            <a:xfrm>
              <a:off x="1560650" y="1620637"/>
              <a:ext cx="2369268" cy="236926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1856842" y="1916829"/>
              <a:ext cx="1776951" cy="177695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2224415" y="2682601"/>
              <a:ext cx="1128401" cy="340448"/>
            </a:xfrm>
            <a:prstGeom prst="rect">
              <a:avLst/>
            </a:prstGeom>
            <a:noFill/>
            <a:ln>
              <a:noFill/>
            </a:ln>
          </p:spPr>
          <p:txBody>
            <a:bodyPr wrap="square" rtlCol="0">
              <a:spAutoFit/>
            </a:bodyPr>
            <a:lstStyle/>
            <a:p>
              <a:r>
                <a:rPr lang="fr-FR" dirty="0" smtClean="0"/>
                <a:t>Tambour</a:t>
              </a:r>
              <a:endParaRPr lang="fr-FR" dirty="0"/>
            </a:p>
          </p:txBody>
        </p:sp>
        <p:sp>
          <p:nvSpPr>
            <p:cNvPr id="75" name="ZoneTexte 74"/>
            <p:cNvSpPr txBox="1"/>
            <p:nvPr/>
          </p:nvSpPr>
          <p:spPr>
            <a:xfrm>
              <a:off x="179512" y="3350931"/>
              <a:ext cx="1460283" cy="312077"/>
            </a:xfrm>
            <a:prstGeom prst="rect">
              <a:avLst/>
            </a:prstGeom>
            <a:noFill/>
            <a:ln>
              <a:noFill/>
            </a:ln>
          </p:spPr>
          <p:txBody>
            <a:bodyPr wrap="square" rtlCol="0">
              <a:spAutoFit/>
            </a:bodyPr>
            <a:lstStyle/>
            <a:p>
              <a:r>
                <a:rPr lang="fr-FR" sz="1400" b="1" dirty="0" smtClean="0"/>
                <a:t>Semi conducteur</a:t>
              </a:r>
              <a:endParaRPr lang="fr-FR" sz="1400" b="1" dirty="0"/>
            </a:p>
          </p:txBody>
        </p:sp>
        <p:sp>
          <p:nvSpPr>
            <p:cNvPr id="12" name="ZoneTexte 11"/>
            <p:cNvSpPr txBox="1"/>
            <p:nvPr/>
          </p:nvSpPr>
          <p:spPr>
            <a:xfrm>
              <a:off x="2174907" y="1894786"/>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3" name="ZoneTexte 12"/>
            <p:cNvSpPr txBox="1"/>
            <p:nvPr/>
          </p:nvSpPr>
          <p:spPr>
            <a:xfrm>
              <a:off x="2424331" y="1811645"/>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4" name="ZoneTexte 13"/>
            <p:cNvSpPr txBox="1"/>
            <p:nvPr/>
          </p:nvSpPr>
          <p:spPr>
            <a:xfrm>
              <a:off x="2673754" y="1811645"/>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5" name="ZoneTexte 14"/>
            <p:cNvSpPr txBox="1"/>
            <p:nvPr/>
          </p:nvSpPr>
          <p:spPr>
            <a:xfrm>
              <a:off x="2008623" y="2014803"/>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6" name="ZoneTexte 15"/>
            <p:cNvSpPr txBox="1"/>
            <p:nvPr/>
          </p:nvSpPr>
          <p:spPr>
            <a:xfrm>
              <a:off x="2923179" y="1858872"/>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 name="ZoneTexte 16"/>
            <p:cNvSpPr txBox="1"/>
            <p:nvPr/>
          </p:nvSpPr>
          <p:spPr>
            <a:xfrm>
              <a:off x="3089462" y="1957226"/>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 name="ZoneTexte 17"/>
            <p:cNvSpPr txBox="1"/>
            <p:nvPr/>
          </p:nvSpPr>
          <p:spPr>
            <a:xfrm>
              <a:off x="1894096" y="2181419"/>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9" name="ZoneTexte 18"/>
            <p:cNvSpPr txBox="1"/>
            <p:nvPr/>
          </p:nvSpPr>
          <p:spPr>
            <a:xfrm>
              <a:off x="1821638" y="2393635"/>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 name="ZoneTexte 19"/>
            <p:cNvSpPr txBox="1"/>
            <p:nvPr/>
          </p:nvSpPr>
          <p:spPr>
            <a:xfrm>
              <a:off x="3255744" y="2097946"/>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 name="ZoneTexte 20"/>
            <p:cNvSpPr txBox="1"/>
            <p:nvPr/>
          </p:nvSpPr>
          <p:spPr>
            <a:xfrm>
              <a:off x="3338887" y="2264228"/>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4" name="ZoneTexte 43"/>
            <p:cNvSpPr txBox="1"/>
            <p:nvPr/>
          </p:nvSpPr>
          <p:spPr>
            <a:xfrm>
              <a:off x="2679799" y="1371680"/>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5" name="ZoneTexte 44"/>
            <p:cNvSpPr txBox="1"/>
            <p:nvPr/>
          </p:nvSpPr>
          <p:spPr>
            <a:xfrm>
              <a:off x="2357100" y="1385544"/>
              <a:ext cx="261815"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 name="ZoneTexte 47"/>
            <p:cNvSpPr txBox="1"/>
            <p:nvPr/>
          </p:nvSpPr>
          <p:spPr>
            <a:xfrm>
              <a:off x="2895721" y="1404735"/>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3" name="ZoneTexte 42"/>
            <p:cNvSpPr txBox="1"/>
            <p:nvPr/>
          </p:nvSpPr>
          <p:spPr>
            <a:xfrm>
              <a:off x="2171566" y="1448370"/>
              <a:ext cx="311863"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6" name="ZoneTexte 45"/>
            <p:cNvSpPr txBox="1"/>
            <p:nvPr/>
          </p:nvSpPr>
          <p:spPr>
            <a:xfrm>
              <a:off x="1652015" y="1827201"/>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7" name="ZoneTexte 46"/>
            <p:cNvSpPr txBox="1"/>
            <p:nvPr/>
          </p:nvSpPr>
          <p:spPr>
            <a:xfrm>
              <a:off x="3065420" y="1448370"/>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9" name="ZoneTexte 48"/>
            <p:cNvSpPr txBox="1"/>
            <p:nvPr/>
          </p:nvSpPr>
          <p:spPr>
            <a:xfrm>
              <a:off x="1984581" y="1534370"/>
              <a:ext cx="3189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50" name="ZoneTexte 49"/>
            <p:cNvSpPr txBox="1"/>
            <p:nvPr/>
          </p:nvSpPr>
          <p:spPr>
            <a:xfrm>
              <a:off x="1818299" y="1660918"/>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51" name="ZoneTexte 50"/>
            <p:cNvSpPr txBox="1"/>
            <p:nvPr/>
          </p:nvSpPr>
          <p:spPr>
            <a:xfrm>
              <a:off x="3397986" y="1614653"/>
              <a:ext cx="29948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52" name="ZoneTexte 51"/>
            <p:cNvSpPr txBox="1"/>
            <p:nvPr/>
          </p:nvSpPr>
          <p:spPr>
            <a:xfrm>
              <a:off x="3252405" y="1531511"/>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68" name="ZoneTexte 67"/>
            <p:cNvSpPr txBox="1"/>
            <p:nvPr/>
          </p:nvSpPr>
          <p:spPr>
            <a:xfrm>
              <a:off x="2967325" y="1160508"/>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65" name="ZoneTexte 64"/>
            <p:cNvSpPr txBox="1"/>
            <p:nvPr/>
          </p:nvSpPr>
          <p:spPr>
            <a:xfrm>
              <a:off x="3006320" y="1295924"/>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67" name="ZoneTexte 66"/>
            <p:cNvSpPr txBox="1"/>
            <p:nvPr/>
          </p:nvSpPr>
          <p:spPr>
            <a:xfrm>
              <a:off x="2900029" y="1236473"/>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70" name="ZoneTexte 69"/>
            <p:cNvSpPr txBox="1"/>
            <p:nvPr/>
          </p:nvSpPr>
          <p:spPr>
            <a:xfrm>
              <a:off x="3083285" y="1226884"/>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71" name="ZoneTexte 70"/>
            <p:cNvSpPr txBox="1"/>
            <p:nvPr/>
          </p:nvSpPr>
          <p:spPr>
            <a:xfrm>
              <a:off x="2858232" y="1143980"/>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72" name="ZoneTexte 71"/>
            <p:cNvSpPr txBox="1"/>
            <p:nvPr/>
          </p:nvSpPr>
          <p:spPr>
            <a:xfrm>
              <a:off x="3099424" y="1160508"/>
              <a:ext cx="357117"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cxnSp>
          <p:nvCxnSpPr>
            <p:cNvPr id="23" name="Connecteur droit 22"/>
            <p:cNvCxnSpPr/>
            <p:nvPr/>
          </p:nvCxnSpPr>
          <p:spPr>
            <a:xfrm flipH="1">
              <a:off x="519181" y="898929"/>
              <a:ext cx="2588396" cy="0"/>
            </a:xfrm>
            <a:prstGeom prst="line">
              <a:avLst/>
            </a:prstGeom>
            <a:ln/>
          </p:spPr>
          <p:style>
            <a:lnRef idx="2">
              <a:schemeClr val="dk1"/>
            </a:lnRef>
            <a:fillRef idx="0">
              <a:schemeClr val="dk1"/>
            </a:fillRef>
            <a:effectRef idx="1">
              <a:schemeClr val="dk1"/>
            </a:effectRef>
            <a:fontRef idx="minor">
              <a:schemeClr val="tx1"/>
            </a:fontRef>
          </p:style>
        </p:cxnSp>
        <p:cxnSp>
          <p:nvCxnSpPr>
            <p:cNvPr id="25" name="Connecteur droit 24"/>
            <p:cNvCxnSpPr/>
            <p:nvPr/>
          </p:nvCxnSpPr>
          <p:spPr>
            <a:xfrm>
              <a:off x="510917" y="882401"/>
              <a:ext cx="0" cy="1460120"/>
            </a:xfrm>
            <a:prstGeom prst="line">
              <a:avLst/>
            </a:prstGeom>
          </p:spPr>
          <p:style>
            <a:lnRef idx="2">
              <a:schemeClr val="dk1"/>
            </a:lnRef>
            <a:fillRef idx="0">
              <a:schemeClr val="dk1"/>
            </a:fillRef>
            <a:effectRef idx="1">
              <a:schemeClr val="dk1"/>
            </a:effectRef>
            <a:fontRef idx="minor">
              <a:schemeClr val="tx1"/>
            </a:fontRef>
          </p:style>
        </p:cxnSp>
        <p:cxnSp>
          <p:nvCxnSpPr>
            <p:cNvPr id="27" name="Connecteur droit 26"/>
            <p:cNvCxnSpPr/>
            <p:nvPr/>
          </p:nvCxnSpPr>
          <p:spPr>
            <a:xfrm>
              <a:off x="419958" y="2353917"/>
              <a:ext cx="166283" cy="0"/>
            </a:xfrm>
            <a:prstGeom prst="line">
              <a:avLst/>
            </a:prstGeom>
          </p:spPr>
          <p:style>
            <a:lnRef idx="2">
              <a:schemeClr val="dk1"/>
            </a:lnRef>
            <a:fillRef idx="0">
              <a:schemeClr val="dk1"/>
            </a:fillRef>
            <a:effectRef idx="1">
              <a:schemeClr val="dk1"/>
            </a:effectRef>
            <a:fontRef idx="minor">
              <a:schemeClr val="tx1"/>
            </a:fontRef>
          </p:style>
        </p:cxnSp>
        <p:cxnSp>
          <p:nvCxnSpPr>
            <p:cNvPr id="29" name="Connecteur droit 28"/>
            <p:cNvCxnSpPr/>
            <p:nvPr/>
          </p:nvCxnSpPr>
          <p:spPr>
            <a:xfrm>
              <a:off x="253675" y="2520200"/>
              <a:ext cx="498849" cy="0"/>
            </a:xfrm>
            <a:prstGeom prst="line">
              <a:avLst/>
            </a:prstGeom>
          </p:spPr>
          <p:style>
            <a:lnRef idx="2">
              <a:schemeClr val="dk1"/>
            </a:lnRef>
            <a:fillRef idx="0">
              <a:schemeClr val="dk1"/>
            </a:fillRef>
            <a:effectRef idx="1">
              <a:schemeClr val="dk1"/>
            </a:effectRef>
            <a:fontRef idx="minor">
              <a:schemeClr val="tx1"/>
            </a:fontRef>
          </p:style>
        </p:cxnSp>
        <p:cxnSp>
          <p:nvCxnSpPr>
            <p:cNvPr id="35" name="Connecteur droit 34"/>
            <p:cNvCxnSpPr/>
            <p:nvPr/>
          </p:nvCxnSpPr>
          <p:spPr>
            <a:xfrm>
              <a:off x="503099" y="2520200"/>
              <a:ext cx="0" cy="332565"/>
            </a:xfrm>
            <a:prstGeom prst="line">
              <a:avLst/>
            </a:prstGeom>
          </p:spPr>
          <p:style>
            <a:lnRef idx="2">
              <a:schemeClr val="dk1"/>
            </a:lnRef>
            <a:fillRef idx="0">
              <a:schemeClr val="dk1"/>
            </a:fillRef>
            <a:effectRef idx="1">
              <a:schemeClr val="dk1"/>
            </a:effectRef>
            <a:fontRef idx="minor">
              <a:schemeClr val="tx1"/>
            </a:fontRef>
          </p:style>
        </p:cxnSp>
        <p:cxnSp>
          <p:nvCxnSpPr>
            <p:cNvPr id="37" name="Connecteur droit 36"/>
            <p:cNvCxnSpPr/>
            <p:nvPr/>
          </p:nvCxnSpPr>
          <p:spPr>
            <a:xfrm>
              <a:off x="336816" y="2852766"/>
              <a:ext cx="332566" cy="0"/>
            </a:xfrm>
            <a:prstGeom prst="line">
              <a:avLst/>
            </a:prstGeom>
            <a:ln/>
          </p:spPr>
          <p:style>
            <a:lnRef idx="2">
              <a:schemeClr val="dk1"/>
            </a:lnRef>
            <a:fillRef idx="0">
              <a:schemeClr val="dk1"/>
            </a:fillRef>
            <a:effectRef idx="1">
              <a:schemeClr val="dk1"/>
            </a:effectRef>
            <a:fontRef idx="minor">
              <a:schemeClr val="tx1"/>
            </a:fontRef>
          </p:style>
        </p:cxnSp>
        <p:cxnSp>
          <p:nvCxnSpPr>
            <p:cNvPr id="39" name="Connecteur droit 38"/>
            <p:cNvCxnSpPr/>
            <p:nvPr/>
          </p:nvCxnSpPr>
          <p:spPr>
            <a:xfrm>
              <a:off x="378581" y="2935908"/>
              <a:ext cx="249397" cy="0"/>
            </a:xfrm>
            <a:prstGeom prst="line">
              <a:avLst/>
            </a:prstGeom>
            <a:ln/>
          </p:spPr>
          <p:style>
            <a:lnRef idx="2">
              <a:schemeClr val="dk1"/>
            </a:lnRef>
            <a:fillRef idx="0">
              <a:schemeClr val="dk1"/>
            </a:fillRef>
            <a:effectRef idx="1">
              <a:schemeClr val="dk1"/>
            </a:effectRef>
            <a:fontRef idx="minor">
              <a:schemeClr val="tx1"/>
            </a:fontRef>
          </p:style>
        </p:cxnSp>
        <p:cxnSp>
          <p:nvCxnSpPr>
            <p:cNvPr id="41" name="Connecteur droit 40"/>
            <p:cNvCxnSpPr/>
            <p:nvPr/>
          </p:nvCxnSpPr>
          <p:spPr>
            <a:xfrm>
              <a:off x="409274" y="3019049"/>
              <a:ext cx="166264" cy="0"/>
            </a:xfrm>
            <a:prstGeom prst="line">
              <a:avLst/>
            </a:prstGeom>
            <a:ln/>
          </p:spPr>
          <p:style>
            <a:lnRef idx="2">
              <a:schemeClr val="dk1"/>
            </a:lnRef>
            <a:fillRef idx="0">
              <a:schemeClr val="dk1"/>
            </a:fillRef>
            <a:effectRef idx="1">
              <a:schemeClr val="dk1"/>
            </a:effectRef>
            <a:fontRef idx="minor">
              <a:schemeClr val="tx1"/>
            </a:fontRef>
          </p:style>
        </p:cxnSp>
        <p:cxnSp>
          <p:nvCxnSpPr>
            <p:cNvPr id="56" name="Connecteur droit 55"/>
            <p:cNvCxnSpPr/>
            <p:nvPr/>
          </p:nvCxnSpPr>
          <p:spPr>
            <a:xfrm>
              <a:off x="3107865" y="882401"/>
              <a:ext cx="0" cy="398215"/>
            </a:xfrm>
            <a:prstGeom prst="line">
              <a:avLst/>
            </a:prstGeom>
          </p:spPr>
          <p:style>
            <a:lnRef idx="2">
              <a:schemeClr val="dk1"/>
            </a:lnRef>
            <a:fillRef idx="0">
              <a:schemeClr val="dk1"/>
            </a:fillRef>
            <a:effectRef idx="1">
              <a:schemeClr val="dk1"/>
            </a:effectRef>
            <a:fontRef idx="minor">
              <a:schemeClr val="tx1"/>
            </a:fontRef>
          </p:style>
        </p:cxnSp>
        <p:sp>
          <p:nvSpPr>
            <p:cNvPr id="57" name="Ellipse 56"/>
            <p:cNvSpPr/>
            <p:nvPr/>
          </p:nvSpPr>
          <p:spPr>
            <a:xfrm>
              <a:off x="3041488" y="1280660"/>
              <a:ext cx="132753" cy="132753"/>
            </a:xfrm>
            <a:prstGeom prst="ellipse">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469598" y="2005737"/>
              <a:ext cx="265506" cy="482301"/>
            </a:xfrm>
            <a:prstGeom prst="rect">
              <a:avLst/>
            </a:prstGeom>
            <a:noFill/>
            <a:ln>
              <a:noFill/>
            </a:ln>
          </p:spPr>
          <p:txBody>
            <a:bodyPr wrap="square" rtlCol="0">
              <a:spAutoFit/>
            </a:bodyPr>
            <a:lstStyle/>
            <a:p>
              <a:r>
                <a:rPr lang="fr-FR" sz="2800" b="1" dirty="0" smtClean="0">
                  <a:solidFill>
                    <a:srgbClr val="FF0000"/>
                  </a:solidFill>
                </a:rPr>
                <a:t>-</a:t>
              </a:r>
              <a:endParaRPr lang="fr-FR" sz="2800" b="1" dirty="0">
                <a:solidFill>
                  <a:srgbClr val="FF0000"/>
                </a:solidFill>
              </a:endParaRPr>
            </a:p>
          </p:txBody>
        </p:sp>
        <p:sp>
          <p:nvSpPr>
            <p:cNvPr id="59" name="ZoneTexte 58"/>
            <p:cNvSpPr txBox="1"/>
            <p:nvPr/>
          </p:nvSpPr>
          <p:spPr>
            <a:xfrm>
              <a:off x="452804" y="2438500"/>
              <a:ext cx="265506" cy="368819"/>
            </a:xfrm>
            <a:prstGeom prst="rect">
              <a:avLst/>
            </a:prstGeom>
            <a:noFill/>
            <a:ln>
              <a:noFill/>
            </a:ln>
          </p:spPr>
          <p:txBody>
            <a:bodyPr wrap="square" rtlCol="0">
              <a:spAutoFit/>
            </a:bodyPr>
            <a:lstStyle/>
            <a:p>
              <a:r>
                <a:rPr lang="fr-FR" sz="2000" b="1" dirty="0" smtClean="0">
                  <a:solidFill>
                    <a:srgbClr val="FF0000"/>
                  </a:solidFill>
                </a:rPr>
                <a:t>+</a:t>
              </a:r>
              <a:endParaRPr lang="fr-FR" sz="2000" b="1" dirty="0">
                <a:solidFill>
                  <a:srgbClr val="FF0000"/>
                </a:solidFill>
              </a:endParaRPr>
            </a:p>
          </p:txBody>
        </p:sp>
        <p:sp>
          <p:nvSpPr>
            <p:cNvPr id="60" name="ZoneTexte 59"/>
            <p:cNvSpPr txBox="1"/>
            <p:nvPr/>
          </p:nvSpPr>
          <p:spPr>
            <a:xfrm>
              <a:off x="718045" y="2258106"/>
              <a:ext cx="730142" cy="482301"/>
            </a:xfrm>
            <a:prstGeom prst="rect">
              <a:avLst/>
            </a:prstGeom>
            <a:noFill/>
            <a:ln>
              <a:noFill/>
            </a:ln>
          </p:spPr>
          <p:txBody>
            <a:bodyPr wrap="square" rtlCol="0">
              <a:spAutoFit/>
            </a:bodyPr>
            <a:lstStyle/>
            <a:p>
              <a:r>
                <a:rPr lang="fr-FR" sz="1400" b="1" dirty="0" smtClean="0"/>
                <a:t>Source</a:t>
              </a:r>
            </a:p>
            <a:p>
              <a:r>
                <a:rPr lang="fr-FR" sz="1400" b="1" dirty="0" smtClean="0"/>
                <a:t>    HT</a:t>
              </a:r>
              <a:endParaRPr lang="fr-FR" sz="1400" b="1" dirty="0"/>
            </a:p>
          </p:txBody>
        </p:sp>
        <p:sp>
          <p:nvSpPr>
            <p:cNvPr id="63" name="ZoneTexte 62"/>
            <p:cNvSpPr txBox="1"/>
            <p:nvPr/>
          </p:nvSpPr>
          <p:spPr>
            <a:xfrm>
              <a:off x="1555971" y="1967682"/>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66" name="ZoneTexte 65"/>
            <p:cNvSpPr txBox="1"/>
            <p:nvPr/>
          </p:nvSpPr>
          <p:spPr>
            <a:xfrm>
              <a:off x="1414954" y="2347020"/>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74" name="ZoneTexte 73"/>
            <p:cNvSpPr txBox="1"/>
            <p:nvPr/>
          </p:nvSpPr>
          <p:spPr>
            <a:xfrm>
              <a:off x="1440666" y="2147891"/>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82" name="ZoneTexte 81"/>
            <p:cNvSpPr txBox="1"/>
            <p:nvPr/>
          </p:nvSpPr>
          <p:spPr>
            <a:xfrm>
              <a:off x="1374289" y="2548813"/>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84" name="ZoneTexte 83"/>
            <p:cNvSpPr txBox="1"/>
            <p:nvPr/>
          </p:nvSpPr>
          <p:spPr>
            <a:xfrm>
              <a:off x="1374289" y="2681566"/>
              <a:ext cx="415707" cy="461972"/>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85" name="ZoneTexte 84"/>
            <p:cNvSpPr txBox="1"/>
            <p:nvPr/>
          </p:nvSpPr>
          <p:spPr>
            <a:xfrm>
              <a:off x="1374289" y="2878032"/>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86" name="ZoneTexte 85"/>
            <p:cNvSpPr txBox="1"/>
            <p:nvPr/>
          </p:nvSpPr>
          <p:spPr>
            <a:xfrm>
              <a:off x="2369671" y="3820215"/>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87" name="ZoneTexte 86"/>
            <p:cNvSpPr txBox="1"/>
            <p:nvPr/>
          </p:nvSpPr>
          <p:spPr>
            <a:xfrm>
              <a:off x="1499256" y="3158995"/>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88" name="ZoneTexte 87"/>
            <p:cNvSpPr txBox="1"/>
            <p:nvPr/>
          </p:nvSpPr>
          <p:spPr>
            <a:xfrm>
              <a:off x="1573419" y="3299476"/>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89" name="ZoneTexte 88"/>
            <p:cNvSpPr txBox="1"/>
            <p:nvPr/>
          </p:nvSpPr>
          <p:spPr>
            <a:xfrm>
              <a:off x="1706172" y="3439957"/>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90" name="ZoneTexte 89"/>
            <p:cNvSpPr txBox="1"/>
            <p:nvPr/>
          </p:nvSpPr>
          <p:spPr>
            <a:xfrm>
              <a:off x="1838925" y="3571237"/>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91" name="ZoneTexte 90"/>
            <p:cNvSpPr txBox="1"/>
            <p:nvPr/>
          </p:nvSpPr>
          <p:spPr>
            <a:xfrm>
              <a:off x="2038054" y="3674550"/>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92" name="ZoneTexte 91"/>
            <p:cNvSpPr txBox="1"/>
            <p:nvPr/>
          </p:nvSpPr>
          <p:spPr>
            <a:xfrm>
              <a:off x="2237184" y="3770367"/>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93" name="ZoneTexte 92"/>
            <p:cNvSpPr txBox="1"/>
            <p:nvPr/>
          </p:nvSpPr>
          <p:spPr>
            <a:xfrm>
              <a:off x="1432402" y="3018513"/>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94" name="ZoneTexte 93"/>
            <p:cNvSpPr txBox="1"/>
            <p:nvPr/>
          </p:nvSpPr>
          <p:spPr>
            <a:xfrm>
              <a:off x="3880069" y="2480039"/>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95" name="ZoneTexte 94"/>
            <p:cNvSpPr txBox="1"/>
            <p:nvPr/>
          </p:nvSpPr>
          <p:spPr>
            <a:xfrm>
              <a:off x="3855012" y="2322229"/>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96" name="ZoneTexte 95"/>
            <p:cNvSpPr txBox="1"/>
            <p:nvPr/>
          </p:nvSpPr>
          <p:spPr>
            <a:xfrm>
              <a:off x="3813958" y="2180947"/>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97" name="ZoneTexte 96"/>
            <p:cNvSpPr txBox="1"/>
            <p:nvPr/>
          </p:nvSpPr>
          <p:spPr>
            <a:xfrm>
              <a:off x="3739317" y="2040726"/>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98" name="ZoneTexte 97"/>
            <p:cNvSpPr txBox="1"/>
            <p:nvPr/>
          </p:nvSpPr>
          <p:spPr>
            <a:xfrm>
              <a:off x="3647884" y="1882385"/>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99" name="ZoneTexte 98"/>
            <p:cNvSpPr txBox="1"/>
            <p:nvPr/>
          </p:nvSpPr>
          <p:spPr>
            <a:xfrm>
              <a:off x="3548186" y="1749898"/>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00" name="ZoneTexte 99"/>
            <p:cNvSpPr txBox="1"/>
            <p:nvPr/>
          </p:nvSpPr>
          <p:spPr>
            <a:xfrm>
              <a:off x="2551472" y="3845007"/>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01" name="ZoneTexte 100"/>
            <p:cNvSpPr txBox="1"/>
            <p:nvPr/>
          </p:nvSpPr>
          <p:spPr>
            <a:xfrm>
              <a:off x="3548186" y="3438484"/>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02" name="ZoneTexte 101"/>
            <p:cNvSpPr txBox="1"/>
            <p:nvPr/>
          </p:nvSpPr>
          <p:spPr>
            <a:xfrm>
              <a:off x="3672410" y="3280940"/>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03" name="ZoneTexte 102"/>
            <p:cNvSpPr txBox="1"/>
            <p:nvPr/>
          </p:nvSpPr>
          <p:spPr>
            <a:xfrm>
              <a:off x="3747050" y="3143804"/>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04" name="ZoneTexte 103"/>
            <p:cNvSpPr txBox="1"/>
            <p:nvPr/>
          </p:nvSpPr>
          <p:spPr>
            <a:xfrm>
              <a:off x="3805163" y="3002787"/>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05" name="ZoneTexte 104"/>
            <p:cNvSpPr txBox="1"/>
            <p:nvPr/>
          </p:nvSpPr>
          <p:spPr>
            <a:xfrm>
              <a:off x="3846748" y="2844977"/>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06" name="ZoneTexte 105"/>
            <p:cNvSpPr txBox="1"/>
            <p:nvPr/>
          </p:nvSpPr>
          <p:spPr>
            <a:xfrm>
              <a:off x="3896597" y="2641967"/>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07" name="ZoneTexte 106"/>
            <p:cNvSpPr txBox="1"/>
            <p:nvPr/>
          </p:nvSpPr>
          <p:spPr>
            <a:xfrm>
              <a:off x="3092292" y="3765983"/>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08" name="ZoneTexte 107"/>
            <p:cNvSpPr txBox="1"/>
            <p:nvPr/>
          </p:nvSpPr>
          <p:spPr>
            <a:xfrm>
              <a:off x="3232831" y="3691078"/>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09" name="ZoneTexte 108"/>
            <p:cNvSpPr txBox="1"/>
            <p:nvPr/>
          </p:nvSpPr>
          <p:spPr>
            <a:xfrm>
              <a:off x="3431961" y="3558590"/>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10" name="ZoneTexte 109"/>
            <p:cNvSpPr txBox="1"/>
            <p:nvPr/>
          </p:nvSpPr>
          <p:spPr>
            <a:xfrm>
              <a:off x="2934747" y="3815567"/>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11" name="ZoneTexte 110"/>
            <p:cNvSpPr txBox="1"/>
            <p:nvPr/>
          </p:nvSpPr>
          <p:spPr>
            <a:xfrm>
              <a:off x="2760410" y="3845002"/>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12" name="ZoneTexte 111"/>
            <p:cNvSpPr txBox="1"/>
            <p:nvPr/>
          </p:nvSpPr>
          <p:spPr>
            <a:xfrm>
              <a:off x="2518417" y="1367901"/>
              <a:ext cx="273292"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cxnSp>
          <p:nvCxnSpPr>
            <p:cNvPr id="113" name="Connecteur droit 112"/>
            <p:cNvCxnSpPr/>
            <p:nvPr/>
          </p:nvCxnSpPr>
          <p:spPr>
            <a:xfrm>
              <a:off x="2601227" y="4246672"/>
              <a:ext cx="332566" cy="0"/>
            </a:xfrm>
            <a:prstGeom prst="line">
              <a:avLst/>
            </a:prstGeom>
            <a:ln/>
          </p:spPr>
          <p:style>
            <a:lnRef idx="2">
              <a:schemeClr val="dk1"/>
            </a:lnRef>
            <a:fillRef idx="0">
              <a:schemeClr val="dk1"/>
            </a:fillRef>
            <a:effectRef idx="1">
              <a:schemeClr val="dk1"/>
            </a:effectRef>
            <a:fontRef idx="minor">
              <a:schemeClr val="tx1"/>
            </a:fontRef>
          </p:style>
        </p:cxnSp>
        <p:cxnSp>
          <p:nvCxnSpPr>
            <p:cNvPr id="114" name="Connecteur droit 113"/>
            <p:cNvCxnSpPr/>
            <p:nvPr/>
          </p:nvCxnSpPr>
          <p:spPr>
            <a:xfrm>
              <a:off x="2642991" y="4329814"/>
              <a:ext cx="249397" cy="0"/>
            </a:xfrm>
            <a:prstGeom prst="line">
              <a:avLst/>
            </a:prstGeom>
            <a:ln/>
          </p:spPr>
          <p:style>
            <a:lnRef idx="2">
              <a:schemeClr val="dk1"/>
            </a:lnRef>
            <a:fillRef idx="0">
              <a:schemeClr val="dk1"/>
            </a:fillRef>
            <a:effectRef idx="1">
              <a:schemeClr val="dk1"/>
            </a:effectRef>
            <a:fontRef idx="minor">
              <a:schemeClr val="tx1"/>
            </a:fontRef>
          </p:style>
        </p:cxnSp>
        <p:cxnSp>
          <p:nvCxnSpPr>
            <p:cNvPr id="115" name="Connecteur droit 114"/>
            <p:cNvCxnSpPr/>
            <p:nvPr/>
          </p:nvCxnSpPr>
          <p:spPr>
            <a:xfrm>
              <a:off x="2673684" y="4412955"/>
              <a:ext cx="166264" cy="0"/>
            </a:xfrm>
            <a:prstGeom prst="line">
              <a:avLst/>
            </a:prstGeom>
            <a:ln/>
          </p:spPr>
          <p:style>
            <a:lnRef idx="2">
              <a:schemeClr val="dk1"/>
            </a:lnRef>
            <a:fillRef idx="0">
              <a:schemeClr val="dk1"/>
            </a:fillRef>
            <a:effectRef idx="1">
              <a:schemeClr val="dk1"/>
            </a:effectRef>
            <a:fontRef idx="minor">
              <a:schemeClr val="tx1"/>
            </a:fontRef>
          </p:style>
        </p:cxnSp>
        <p:cxnSp>
          <p:nvCxnSpPr>
            <p:cNvPr id="116" name="Connecteur droit 115"/>
            <p:cNvCxnSpPr/>
            <p:nvPr/>
          </p:nvCxnSpPr>
          <p:spPr>
            <a:xfrm>
              <a:off x="2775982" y="3550061"/>
              <a:ext cx="0" cy="696876"/>
            </a:xfrm>
            <a:prstGeom prst="line">
              <a:avLst/>
            </a:prstGeom>
          </p:spPr>
          <p:style>
            <a:lnRef idx="2">
              <a:schemeClr val="dk1"/>
            </a:lnRef>
            <a:fillRef idx="0">
              <a:schemeClr val="dk1"/>
            </a:fillRef>
            <a:effectRef idx="1">
              <a:schemeClr val="dk1"/>
            </a:effectRef>
            <a:fontRef idx="minor">
              <a:schemeClr val="tx1"/>
            </a:fontRef>
          </p:style>
        </p:cxnSp>
        <p:cxnSp>
          <p:nvCxnSpPr>
            <p:cNvPr id="118" name="Connecteur droit avec flèche 117"/>
            <p:cNvCxnSpPr/>
            <p:nvPr/>
          </p:nvCxnSpPr>
          <p:spPr>
            <a:xfrm flipV="1">
              <a:off x="1323963" y="3185123"/>
              <a:ext cx="464636" cy="1991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0" name="ZoneTexte 199"/>
            <p:cNvSpPr txBox="1"/>
            <p:nvPr/>
          </p:nvSpPr>
          <p:spPr>
            <a:xfrm>
              <a:off x="1788599" y="2583854"/>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1" name="ZoneTexte 200"/>
            <p:cNvSpPr txBox="1"/>
            <p:nvPr/>
          </p:nvSpPr>
          <p:spPr>
            <a:xfrm>
              <a:off x="1780335" y="2765500"/>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2" name="ZoneTexte 201"/>
            <p:cNvSpPr txBox="1"/>
            <p:nvPr/>
          </p:nvSpPr>
          <p:spPr>
            <a:xfrm>
              <a:off x="1846711" y="2930773"/>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3" name="ZoneTexte 202"/>
            <p:cNvSpPr txBox="1"/>
            <p:nvPr/>
          </p:nvSpPr>
          <p:spPr>
            <a:xfrm>
              <a:off x="2054105" y="3209915"/>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4" name="ZoneTexte 203"/>
            <p:cNvSpPr txBox="1"/>
            <p:nvPr/>
          </p:nvSpPr>
          <p:spPr>
            <a:xfrm>
              <a:off x="1938145" y="3090074"/>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5" name="ZoneTexte 204"/>
            <p:cNvSpPr txBox="1"/>
            <p:nvPr/>
          </p:nvSpPr>
          <p:spPr>
            <a:xfrm>
              <a:off x="2178594" y="3301348"/>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6" name="ZoneTexte 205"/>
            <p:cNvSpPr txBox="1"/>
            <p:nvPr/>
          </p:nvSpPr>
          <p:spPr>
            <a:xfrm>
              <a:off x="3406426" y="2670373"/>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7" name="ZoneTexte 206"/>
            <p:cNvSpPr txBox="1"/>
            <p:nvPr/>
          </p:nvSpPr>
          <p:spPr>
            <a:xfrm>
              <a:off x="3389899" y="2454716"/>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8" name="ZoneTexte 207"/>
            <p:cNvSpPr txBox="1"/>
            <p:nvPr/>
          </p:nvSpPr>
          <p:spPr>
            <a:xfrm>
              <a:off x="3298449" y="3031962"/>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9" name="ZoneTexte 208"/>
            <p:cNvSpPr txBox="1"/>
            <p:nvPr/>
          </p:nvSpPr>
          <p:spPr>
            <a:xfrm>
              <a:off x="3372824" y="2861504"/>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0" name="ZoneTexte 209"/>
            <p:cNvSpPr txBox="1"/>
            <p:nvPr/>
          </p:nvSpPr>
          <p:spPr>
            <a:xfrm>
              <a:off x="3190488" y="3176594"/>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1" name="ZoneTexte 210"/>
            <p:cNvSpPr txBox="1"/>
            <p:nvPr/>
          </p:nvSpPr>
          <p:spPr>
            <a:xfrm>
              <a:off x="3049737" y="3294369"/>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2" name="ZoneTexte 211"/>
            <p:cNvSpPr txBox="1"/>
            <p:nvPr/>
          </p:nvSpPr>
          <p:spPr>
            <a:xfrm>
              <a:off x="2883663" y="3377003"/>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3" name="ZoneTexte 212"/>
            <p:cNvSpPr txBox="1"/>
            <p:nvPr/>
          </p:nvSpPr>
          <p:spPr>
            <a:xfrm>
              <a:off x="2726118" y="3417308"/>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4" name="ZoneTexte 213"/>
            <p:cNvSpPr txBox="1"/>
            <p:nvPr/>
          </p:nvSpPr>
          <p:spPr>
            <a:xfrm>
              <a:off x="2510461" y="3421426"/>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5" name="ZoneTexte 214"/>
            <p:cNvSpPr txBox="1"/>
            <p:nvPr/>
          </p:nvSpPr>
          <p:spPr>
            <a:xfrm>
              <a:off x="2352650" y="3371842"/>
              <a:ext cx="290579" cy="368819"/>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80" name="ZoneTexte 279"/>
            <p:cNvSpPr txBox="1"/>
            <p:nvPr/>
          </p:nvSpPr>
          <p:spPr>
            <a:xfrm>
              <a:off x="3203758" y="1207829"/>
              <a:ext cx="936104" cy="307777"/>
            </a:xfrm>
            <a:prstGeom prst="rect">
              <a:avLst/>
            </a:prstGeom>
            <a:noFill/>
            <a:ln>
              <a:noFill/>
            </a:ln>
          </p:spPr>
          <p:txBody>
            <a:bodyPr wrap="square" rtlCol="0">
              <a:spAutoFit/>
            </a:bodyPr>
            <a:lstStyle/>
            <a:p>
              <a:r>
                <a:rPr lang="fr-FR" sz="1400" b="1" dirty="0" smtClean="0"/>
                <a:t>Fil corona</a:t>
              </a:r>
              <a:endParaRPr lang="fr-FR" sz="1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checkerboard(across)">
                                      <p:cBhvr>
                                        <p:cTn id="12" dur="500"/>
                                        <p:tgtEl>
                                          <p:spTgt spid="281"/>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279">
                                            <p:txEl>
                                              <p:pRg st="0" end="0"/>
                                            </p:txEl>
                                          </p:spTgt>
                                        </p:tgtEl>
                                        <p:attrNameLst>
                                          <p:attrName>style.visibility</p:attrName>
                                        </p:attrNameLst>
                                      </p:cBhvr>
                                      <p:to>
                                        <p:strVal val="visible"/>
                                      </p:to>
                                    </p:set>
                                    <p:animEffect transition="in" filter="checkerboard(across)">
                                      <p:cBhvr>
                                        <p:cTn id="16" dur="500"/>
                                        <p:tgtEl>
                                          <p:spTgt spid="279">
                                            <p:txEl>
                                              <p:pRg st="0" end="0"/>
                                            </p:txEl>
                                          </p:spTgt>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279">
                                            <p:txEl>
                                              <p:pRg st="1" end="1"/>
                                            </p:txEl>
                                          </p:spTgt>
                                        </p:tgtEl>
                                        <p:attrNameLst>
                                          <p:attrName>style.visibility</p:attrName>
                                        </p:attrNameLst>
                                      </p:cBhvr>
                                      <p:to>
                                        <p:strVal val="visible"/>
                                      </p:to>
                                    </p:set>
                                    <p:animEffect transition="in" filter="checkerboard(across)">
                                      <p:cBhvr>
                                        <p:cTn id="20" dur="500"/>
                                        <p:tgtEl>
                                          <p:spTgt spid="279">
                                            <p:txEl>
                                              <p:pRg st="1" end="1"/>
                                            </p:txEl>
                                          </p:spTgt>
                                        </p:tgtEl>
                                      </p:cBhvr>
                                    </p:animEffect>
                                  </p:childTnLst>
                                </p:cTn>
                              </p:par>
                            </p:childTnLst>
                          </p:cTn>
                        </p:par>
                        <p:par>
                          <p:cTn id="21" fill="hold">
                            <p:stCondLst>
                              <p:cond delay="1500"/>
                            </p:stCondLst>
                            <p:childTnLst>
                              <p:par>
                                <p:cTn id="22" presetID="5" presetClass="entr" presetSubtype="10" fill="hold" nodeType="afterEffect">
                                  <p:stCondLst>
                                    <p:cond delay="0"/>
                                  </p:stCondLst>
                                  <p:childTnLst>
                                    <p:set>
                                      <p:cBhvr>
                                        <p:cTn id="23" dur="1" fill="hold">
                                          <p:stCondLst>
                                            <p:cond delay="0"/>
                                          </p:stCondLst>
                                        </p:cTn>
                                        <p:tgtEl>
                                          <p:spTgt spid="279">
                                            <p:txEl>
                                              <p:pRg st="2" end="2"/>
                                            </p:txEl>
                                          </p:spTgt>
                                        </p:tgtEl>
                                        <p:attrNameLst>
                                          <p:attrName>style.visibility</p:attrName>
                                        </p:attrNameLst>
                                      </p:cBhvr>
                                      <p:to>
                                        <p:strVal val="visible"/>
                                      </p:to>
                                    </p:set>
                                    <p:animEffect transition="in" filter="checkerboard(across)">
                                      <p:cBhvr>
                                        <p:cTn id="24" dur="500"/>
                                        <p:tgtEl>
                                          <p:spTgt spid="27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72"/>
                                        </p:tgtEl>
                                        <p:attrNameLst>
                                          <p:attrName>style.visibility</p:attrName>
                                        </p:attrNameLst>
                                      </p:cBhvr>
                                      <p:to>
                                        <p:strVal val="visible"/>
                                      </p:to>
                                    </p:set>
                                    <p:animEffect transition="in" filter="checkerboard(across)">
                                      <p:cBhvr>
                                        <p:cTn id="29" dur="500"/>
                                        <p:tgtEl>
                                          <p:spTgt spid="172"/>
                                        </p:tgtEl>
                                      </p:cBhvr>
                                    </p:animEffect>
                                  </p:childTnLst>
                                </p:cTn>
                              </p:par>
                            </p:childTnLst>
                          </p:cTn>
                        </p:par>
                        <p:par>
                          <p:cTn id="30" fill="hold">
                            <p:stCondLst>
                              <p:cond delay="500"/>
                            </p:stCondLst>
                            <p:childTnLst>
                              <p:par>
                                <p:cTn id="31" presetID="5" presetClass="entr" presetSubtype="10" fill="hold" nodeType="afterEffect">
                                  <p:stCondLst>
                                    <p:cond delay="0"/>
                                  </p:stCondLst>
                                  <p:childTnLst>
                                    <p:set>
                                      <p:cBhvr>
                                        <p:cTn id="32" dur="1" fill="hold">
                                          <p:stCondLst>
                                            <p:cond delay="0"/>
                                          </p:stCondLst>
                                        </p:cTn>
                                        <p:tgtEl>
                                          <p:spTgt spid="279">
                                            <p:txEl>
                                              <p:pRg st="3" end="3"/>
                                            </p:txEl>
                                          </p:spTgt>
                                        </p:tgtEl>
                                        <p:attrNameLst>
                                          <p:attrName>style.visibility</p:attrName>
                                        </p:attrNameLst>
                                      </p:cBhvr>
                                      <p:to>
                                        <p:strVal val="visible"/>
                                      </p:to>
                                    </p:set>
                                    <p:animEffect transition="in" filter="checkerboard(across)">
                                      <p:cBhvr>
                                        <p:cTn id="33" dur="500"/>
                                        <p:tgtEl>
                                          <p:spTgt spid="279">
                                            <p:txEl>
                                              <p:pRg st="3" end="3"/>
                                            </p:txEl>
                                          </p:spTgt>
                                        </p:tgtEl>
                                      </p:cBhvr>
                                    </p:animEffect>
                                  </p:childTnLst>
                                </p:cTn>
                              </p:par>
                            </p:childTnLst>
                          </p:cTn>
                        </p:par>
                        <p:par>
                          <p:cTn id="34" fill="hold">
                            <p:stCondLst>
                              <p:cond delay="1000"/>
                            </p:stCondLst>
                            <p:childTnLst>
                              <p:par>
                                <p:cTn id="35" presetID="5" presetClass="entr" presetSubtype="10" fill="hold" nodeType="afterEffect">
                                  <p:stCondLst>
                                    <p:cond delay="0"/>
                                  </p:stCondLst>
                                  <p:childTnLst>
                                    <p:set>
                                      <p:cBhvr>
                                        <p:cTn id="36" dur="1" fill="hold">
                                          <p:stCondLst>
                                            <p:cond delay="0"/>
                                          </p:stCondLst>
                                        </p:cTn>
                                        <p:tgtEl>
                                          <p:spTgt spid="279">
                                            <p:txEl>
                                              <p:pRg st="4" end="4"/>
                                            </p:txEl>
                                          </p:spTgt>
                                        </p:tgtEl>
                                        <p:attrNameLst>
                                          <p:attrName>style.visibility</p:attrName>
                                        </p:attrNameLst>
                                      </p:cBhvr>
                                      <p:to>
                                        <p:strVal val="visible"/>
                                      </p:to>
                                    </p:set>
                                    <p:animEffect transition="in" filter="checkerboard(across)">
                                      <p:cBhvr>
                                        <p:cTn id="37" dur="500"/>
                                        <p:tgtEl>
                                          <p:spTgt spid="279">
                                            <p:txEl>
                                              <p:pRg st="4" end="4"/>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279">
                                            <p:txEl>
                                              <p:pRg st="5" end="5"/>
                                            </p:txEl>
                                          </p:spTgt>
                                        </p:tgtEl>
                                        <p:attrNameLst>
                                          <p:attrName>style.visibility</p:attrName>
                                        </p:attrNameLst>
                                      </p:cBhvr>
                                      <p:to>
                                        <p:strVal val="visible"/>
                                      </p:to>
                                    </p:set>
                                    <p:animEffect transition="in" filter="checkerboard(across)">
                                      <p:cBhvr>
                                        <p:cTn id="40" dur="500"/>
                                        <p:tgtEl>
                                          <p:spTgt spid="279">
                                            <p:txEl>
                                              <p:pRg st="5" end="5"/>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279">
                                            <p:txEl>
                                              <p:pRg st="6" end="6"/>
                                            </p:txEl>
                                          </p:spTgt>
                                        </p:tgtEl>
                                        <p:attrNameLst>
                                          <p:attrName>style.visibility</p:attrName>
                                        </p:attrNameLst>
                                      </p:cBhvr>
                                      <p:to>
                                        <p:strVal val="visible"/>
                                      </p:to>
                                    </p:set>
                                    <p:animEffect transition="in" filter="checkerboard(across)">
                                      <p:cBhvr>
                                        <p:cTn id="43" dur="500"/>
                                        <p:tgtEl>
                                          <p:spTgt spid="279">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242"/>
                                        </p:tgtEl>
                                        <p:attrNameLst>
                                          <p:attrName>style.visibility</p:attrName>
                                        </p:attrNameLst>
                                      </p:cBhvr>
                                      <p:to>
                                        <p:strVal val="visible"/>
                                      </p:to>
                                    </p:set>
                                    <p:animEffect transition="in" filter="checkerboard(across)">
                                      <p:cBhvr>
                                        <p:cTn id="48" dur="500"/>
                                        <p:tgtEl>
                                          <p:spTgt spid="242"/>
                                        </p:tgtEl>
                                      </p:cBhvr>
                                    </p:animEffect>
                                  </p:childTnLst>
                                </p:cTn>
                              </p:par>
                            </p:childTnLst>
                          </p:cTn>
                        </p:par>
                        <p:par>
                          <p:cTn id="49" fill="hold">
                            <p:stCondLst>
                              <p:cond delay="500"/>
                            </p:stCondLst>
                            <p:childTnLst>
                              <p:par>
                                <p:cTn id="50" presetID="5" presetClass="entr" presetSubtype="10" fill="hold" nodeType="afterEffect">
                                  <p:stCondLst>
                                    <p:cond delay="0"/>
                                  </p:stCondLst>
                                  <p:childTnLst>
                                    <p:set>
                                      <p:cBhvr>
                                        <p:cTn id="51" dur="1" fill="hold">
                                          <p:stCondLst>
                                            <p:cond delay="0"/>
                                          </p:stCondLst>
                                        </p:cTn>
                                        <p:tgtEl>
                                          <p:spTgt spid="279">
                                            <p:txEl>
                                              <p:pRg st="7" end="7"/>
                                            </p:txEl>
                                          </p:spTgt>
                                        </p:tgtEl>
                                        <p:attrNameLst>
                                          <p:attrName>style.visibility</p:attrName>
                                        </p:attrNameLst>
                                      </p:cBhvr>
                                      <p:to>
                                        <p:strVal val="visible"/>
                                      </p:to>
                                    </p:set>
                                    <p:animEffect transition="in" filter="checkerboard(across)">
                                      <p:cBhvr>
                                        <p:cTn id="52" dur="500"/>
                                        <p:tgtEl>
                                          <p:spTgt spid="279">
                                            <p:txEl>
                                              <p:pRg st="7" end="7"/>
                                            </p:txEl>
                                          </p:spTgt>
                                        </p:tgtEl>
                                      </p:cBhvr>
                                    </p:animEffect>
                                  </p:childTnLst>
                                </p:cTn>
                              </p:par>
                            </p:childTnLst>
                          </p:cTn>
                        </p:par>
                        <p:par>
                          <p:cTn id="53" fill="hold">
                            <p:stCondLst>
                              <p:cond delay="1000"/>
                            </p:stCondLst>
                            <p:childTnLst>
                              <p:par>
                                <p:cTn id="54" presetID="5" presetClass="entr" presetSubtype="10" fill="hold" nodeType="afterEffect">
                                  <p:stCondLst>
                                    <p:cond delay="0"/>
                                  </p:stCondLst>
                                  <p:childTnLst>
                                    <p:set>
                                      <p:cBhvr>
                                        <p:cTn id="55" dur="1" fill="hold">
                                          <p:stCondLst>
                                            <p:cond delay="0"/>
                                          </p:stCondLst>
                                        </p:cTn>
                                        <p:tgtEl>
                                          <p:spTgt spid="279">
                                            <p:txEl>
                                              <p:pRg st="8" end="8"/>
                                            </p:txEl>
                                          </p:spTgt>
                                        </p:tgtEl>
                                        <p:attrNameLst>
                                          <p:attrName>style.visibility</p:attrName>
                                        </p:attrNameLst>
                                      </p:cBhvr>
                                      <p:to>
                                        <p:strVal val="visible"/>
                                      </p:to>
                                    </p:set>
                                    <p:animEffect transition="in" filter="checkerboard(across)">
                                      <p:cBhvr>
                                        <p:cTn id="56" dur="500"/>
                                        <p:tgtEl>
                                          <p:spTgt spid="2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562074"/>
          </a:xfrm>
        </p:spPr>
        <p:txBody>
          <a:bodyPr>
            <a:normAutofit/>
          </a:bodyPr>
          <a:lstStyle/>
          <a:p>
            <a:r>
              <a:rPr lang="fr-FR" sz="2800" b="1" i="1" dirty="0" smtClean="0">
                <a:solidFill>
                  <a:srgbClr val="0070C0"/>
                </a:solidFill>
              </a:rPr>
              <a:t>Phénomènes d’Electrostatique: Photocopieur</a:t>
            </a:r>
            <a:endParaRPr lang="fr-FR" sz="2800" b="1" i="1" dirty="0"/>
          </a:p>
        </p:txBody>
      </p:sp>
      <p:grpSp>
        <p:nvGrpSpPr>
          <p:cNvPr id="479" name="Groupe 478"/>
          <p:cNvGrpSpPr/>
          <p:nvPr/>
        </p:nvGrpSpPr>
        <p:grpSpPr>
          <a:xfrm>
            <a:off x="187901" y="764704"/>
            <a:ext cx="3675804" cy="3170993"/>
            <a:chOff x="187901" y="764704"/>
            <a:chExt cx="3675804" cy="3170993"/>
          </a:xfrm>
        </p:grpSpPr>
        <p:grpSp>
          <p:nvGrpSpPr>
            <p:cNvPr id="73" name="Groupe 72"/>
            <p:cNvGrpSpPr/>
            <p:nvPr/>
          </p:nvGrpSpPr>
          <p:grpSpPr>
            <a:xfrm>
              <a:off x="2176731" y="1055257"/>
              <a:ext cx="96844" cy="96844"/>
              <a:chOff x="1475656" y="3861048"/>
              <a:chExt cx="216024" cy="216024"/>
            </a:xfrm>
          </p:grpSpPr>
          <p:sp>
            <p:nvSpPr>
              <p:cNvPr id="68" name="Ellipse 67"/>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0" name="Connecteur droit 69"/>
              <p:cNvCxnSpPr>
                <a:stCxn id="68" idx="0"/>
                <a:endCxn id="68"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72" name="Connecteur droit 71"/>
              <p:cNvCxnSpPr>
                <a:stCxn id="68" idx="2"/>
                <a:endCxn id="68"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74" name="Groupe 73"/>
            <p:cNvGrpSpPr/>
            <p:nvPr/>
          </p:nvGrpSpPr>
          <p:grpSpPr>
            <a:xfrm>
              <a:off x="1385438" y="1515285"/>
              <a:ext cx="96844" cy="96844"/>
              <a:chOff x="1475656" y="3861048"/>
              <a:chExt cx="216024" cy="216024"/>
            </a:xfrm>
          </p:grpSpPr>
          <p:sp>
            <p:nvSpPr>
              <p:cNvPr id="75" name="Ellipse 74"/>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6" name="Connecteur droit 75"/>
              <p:cNvCxnSpPr>
                <a:stCxn id="75" idx="0"/>
                <a:endCxn id="75"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77" name="Connecteur droit 76"/>
              <p:cNvCxnSpPr>
                <a:stCxn id="75" idx="2"/>
                <a:endCxn id="75"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78" name="Groupe 77"/>
            <p:cNvGrpSpPr/>
            <p:nvPr/>
          </p:nvGrpSpPr>
          <p:grpSpPr>
            <a:xfrm>
              <a:off x="1143613" y="2088374"/>
              <a:ext cx="96844" cy="96844"/>
              <a:chOff x="1475656" y="3861048"/>
              <a:chExt cx="216024" cy="216024"/>
            </a:xfrm>
          </p:grpSpPr>
          <p:sp>
            <p:nvSpPr>
              <p:cNvPr id="79" name="Ellipse 78"/>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0" name="Connecteur droit 79"/>
              <p:cNvCxnSpPr>
                <a:stCxn id="79" idx="0"/>
                <a:endCxn id="79"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81" name="Connecteur droit 80"/>
              <p:cNvCxnSpPr>
                <a:stCxn id="79" idx="2"/>
                <a:endCxn id="79"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82" name="Groupe 81"/>
            <p:cNvGrpSpPr/>
            <p:nvPr/>
          </p:nvGrpSpPr>
          <p:grpSpPr>
            <a:xfrm>
              <a:off x="1789312" y="3444340"/>
              <a:ext cx="96844" cy="96844"/>
              <a:chOff x="1475656" y="3861048"/>
              <a:chExt cx="216024" cy="216024"/>
            </a:xfrm>
          </p:grpSpPr>
          <p:sp>
            <p:nvSpPr>
              <p:cNvPr id="83" name="Ellipse 82"/>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4" name="Connecteur droit 83"/>
              <p:cNvCxnSpPr>
                <a:stCxn id="83" idx="0"/>
                <a:endCxn id="83"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85" name="Connecteur droit 84"/>
              <p:cNvCxnSpPr>
                <a:stCxn id="83" idx="2"/>
                <a:endCxn id="83"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86" name="Groupe 85"/>
            <p:cNvGrpSpPr/>
            <p:nvPr/>
          </p:nvGrpSpPr>
          <p:grpSpPr>
            <a:xfrm>
              <a:off x="1192105" y="1878587"/>
              <a:ext cx="96844" cy="96844"/>
              <a:chOff x="1475656" y="3861048"/>
              <a:chExt cx="216024" cy="216024"/>
            </a:xfrm>
          </p:grpSpPr>
          <p:sp>
            <p:nvSpPr>
              <p:cNvPr id="87" name="Ellipse 86"/>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8" name="Connecteur droit 87"/>
              <p:cNvCxnSpPr>
                <a:stCxn id="87" idx="0"/>
                <a:endCxn id="87"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89" name="Connecteur droit 88"/>
              <p:cNvCxnSpPr>
                <a:stCxn id="87" idx="2"/>
                <a:endCxn id="87"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90" name="Groupe 89"/>
            <p:cNvGrpSpPr/>
            <p:nvPr/>
          </p:nvGrpSpPr>
          <p:grpSpPr>
            <a:xfrm>
              <a:off x="1983022" y="1119827"/>
              <a:ext cx="96844" cy="96844"/>
              <a:chOff x="1475656" y="3861048"/>
              <a:chExt cx="216024" cy="216024"/>
            </a:xfrm>
          </p:grpSpPr>
          <p:sp>
            <p:nvSpPr>
              <p:cNvPr id="91" name="Ellipse 90"/>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2" name="Connecteur droit 91"/>
              <p:cNvCxnSpPr>
                <a:stCxn id="91" idx="0"/>
                <a:endCxn id="91"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93" name="Connecteur droit 92"/>
              <p:cNvCxnSpPr>
                <a:stCxn id="91" idx="2"/>
                <a:endCxn id="91"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94" name="Groupe 93"/>
            <p:cNvGrpSpPr/>
            <p:nvPr/>
          </p:nvGrpSpPr>
          <p:grpSpPr>
            <a:xfrm>
              <a:off x="2693290" y="1055139"/>
              <a:ext cx="96844" cy="96844"/>
              <a:chOff x="1475656" y="3861048"/>
              <a:chExt cx="216024" cy="216024"/>
            </a:xfrm>
          </p:grpSpPr>
          <p:sp>
            <p:nvSpPr>
              <p:cNvPr id="95" name="Ellipse 94"/>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6" name="Connecteur droit 95"/>
              <p:cNvCxnSpPr>
                <a:stCxn id="95" idx="0"/>
                <a:endCxn id="95"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97" name="Connecteur droit 96"/>
              <p:cNvCxnSpPr>
                <a:stCxn id="95" idx="2"/>
                <a:endCxn id="95"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98" name="Groupe 97"/>
            <p:cNvGrpSpPr/>
            <p:nvPr/>
          </p:nvGrpSpPr>
          <p:grpSpPr>
            <a:xfrm>
              <a:off x="2757860" y="893844"/>
              <a:ext cx="96844" cy="96844"/>
              <a:chOff x="1475656" y="3861048"/>
              <a:chExt cx="216024" cy="216024"/>
            </a:xfrm>
          </p:grpSpPr>
          <p:sp>
            <p:nvSpPr>
              <p:cNvPr id="99" name="Ellipse 98"/>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0" name="Connecteur droit 99"/>
              <p:cNvCxnSpPr>
                <a:stCxn id="99" idx="0"/>
                <a:endCxn id="99"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101" name="Connecteur droit 100"/>
              <p:cNvCxnSpPr>
                <a:stCxn id="99" idx="2"/>
                <a:endCxn id="99"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02" name="Groupe 101"/>
            <p:cNvGrpSpPr/>
            <p:nvPr/>
          </p:nvGrpSpPr>
          <p:grpSpPr>
            <a:xfrm>
              <a:off x="2628720" y="893844"/>
              <a:ext cx="96844" cy="96844"/>
              <a:chOff x="1475656" y="3861048"/>
              <a:chExt cx="216024" cy="216024"/>
            </a:xfrm>
          </p:grpSpPr>
          <p:sp>
            <p:nvSpPr>
              <p:cNvPr id="103" name="Ellipse 102"/>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4" name="Connecteur droit 103"/>
              <p:cNvCxnSpPr>
                <a:stCxn id="103" idx="0"/>
                <a:endCxn id="103"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105" name="Connecteur droit 104"/>
              <p:cNvCxnSpPr>
                <a:stCxn id="103" idx="2"/>
                <a:endCxn id="103"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06" name="Groupe 105"/>
            <p:cNvGrpSpPr/>
            <p:nvPr/>
          </p:nvGrpSpPr>
          <p:grpSpPr>
            <a:xfrm>
              <a:off x="2822430" y="764704"/>
              <a:ext cx="96844" cy="96844"/>
              <a:chOff x="1475656" y="3861048"/>
              <a:chExt cx="216024" cy="216024"/>
            </a:xfrm>
          </p:grpSpPr>
          <p:sp>
            <p:nvSpPr>
              <p:cNvPr id="107" name="Ellipse 106"/>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8" name="Connecteur droit 107"/>
              <p:cNvCxnSpPr>
                <a:stCxn id="107" idx="0"/>
                <a:endCxn id="107"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109" name="Connecteur droit 108"/>
              <p:cNvCxnSpPr>
                <a:stCxn id="107" idx="2"/>
                <a:endCxn id="107"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10" name="Groupe 109"/>
            <p:cNvGrpSpPr/>
            <p:nvPr/>
          </p:nvGrpSpPr>
          <p:grpSpPr>
            <a:xfrm>
              <a:off x="2628720" y="764704"/>
              <a:ext cx="96844" cy="96844"/>
              <a:chOff x="1475656" y="3861048"/>
              <a:chExt cx="216024" cy="216024"/>
            </a:xfrm>
          </p:grpSpPr>
          <p:sp>
            <p:nvSpPr>
              <p:cNvPr id="111" name="Ellipse 110"/>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2" name="Connecteur droit 111"/>
              <p:cNvCxnSpPr>
                <a:stCxn id="111" idx="0"/>
                <a:endCxn id="111"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113" name="Connecteur droit 112"/>
              <p:cNvCxnSpPr>
                <a:stCxn id="111" idx="2"/>
                <a:endCxn id="111"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cxnSp>
          <p:nvCxnSpPr>
            <p:cNvPr id="119" name="Connecteur droit 118"/>
            <p:cNvCxnSpPr/>
            <p:nvPr/>
          </p:nvCxnSpPr>
          <p:spPr>
            <a:xfrm rot="20640000">
              <a:off x="2628720" y="764704"/>
              <a:ext cx="0" cy="322849"/>
            </a:xfrm>
            <a:prstGeom prst="line">
              <a:avLst/>
            </a:prstGeom>
          </p:spPr>
          <p:style>
            <a:lnRef idx="2">
              <a:schemeClr val="dk1"/>
            </a:lnRef>
            <a:fillRef idx="0">
              <a:schemeClr val="dk1"/>
            </a:fillRef>
            <a:effectRef idx="1">
              <a:schemeClr val="dk1"/>
            </a:effectRef>
            <a:fontRef idx="minor">
              <a:schemeClr val="tx1"/>
            </a:fontRef>
          </p:style>
        </p:cxnSp>
        <p:cxnSp>
          <p:nvCxnSpPr>
            <p:cNvPr id="120" name="Connecteur droit 119"/>
            <p:cNvCxnSpPr/>
            <p:nvPr/>
          </p:nvCxnSpPr>
          <p:spPr>
            <a:xfrm rot="1560000">
              <a:off x="2880805" y="772484"/>
              <a:ext cx="0" cy="322849"/>
            </a:xfrm>
            <a:prstGeom prst="line">
              <a:avLst/>
            </a:prstGeom>
          </p:spPr>
          <p:style>
            <a:lnRef idx="2">
              <a:schemeClr val="dk1"/>
            </a:lnRef>
            <a:fillRef idx="0">
              <a:schemeClr val="dk1"/>
            </a:fillRef>
            <a:effectRef idx="1">
              <a:schemeClr val="dk1"/>
            </a:effectRef>
            <a:fontRef idx="minor">
              <a:schemeClr val="tx1"/>
            </a:fontRef>
          </p:style>
        </p:cxnSp>
        <p:sp>
          <p:nvSpPr>
            <p:cNvPr id="126" name="ZoneTexte 125"/>
            <p:cNvSpPr txBox="1"/>
            <p:nvPr/>
          </p:nvSpPr>
          <p:spPr>
            <a:xfrm>
              <a:off x="1983022" y="783970"/>
              <a:ext cx="645699" cy="307777"/>
            </a:xfrm>
            <a:prstGeom prst="rect">
              <a:avLst/>
            </a:prstGeom>
            <a:noFill/>
            <a:ln>
              <a:noFill/>
            </a:ln>
          </p:spPr>
          <p:txBody>
            <a:bodyPr wrap="square" rtlCol="0">
              <a:spAutoFit/>
            </a:bodyPr>
            <a:lstStyle/>
            <a:p>
              <a:r>
                <a:rPr lang="fr-FR" sz="1400" b="1" dirty="0" smtClean="0"/>
                <a:t>Toner</a:t>
              </a:r>
              <a:endParaRPr lang="fr-FR" sz="1400" b="1" dirty="0"/>
            </a:p>
          </p:txBody>
        </p:sp>
        <p:sp>
          <p:nvSpPr>
            <p:cNvPr id="123" name="Ellipse 122"/>
            <p:cNvSpPr/>
            <p:nvPr/>
          </p:nvSpPr>
          <p:spPr>
            <a:xfrm>
              <a:off x="1324902" y="1219382"/>
              <a:ext cx="2304781" cy="230477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Ellipse 123"/>
            <p:cNvSpPr/>
            <p:nvPr/>
          </p:nvSpPr>
          <p:spPr>
            <a:xfrm>
              <a:off x="1613032" y="1507511"/>
              <a:ext cx="1728585" cy="172858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ZoneTexte 124"/>
            <p:cNvSpPr txBox="1"/>
            <p:nvPr/>
          </p:nvSpPr>
          <p:spPr>
            <a:xfrm>
              <a:off x="1970601" y="2289002"/>
              <a:ext cx="1097688" cy="331181"/>
            </a:xfrm>
            <a:prstGeom prst="rect">
              <a:avLst/>
            </a:prstGeom>
            <a:noFill/>
            <a:ln>
              <a:noFill/>
            </a:ln>
          </p:spPr>
          <p:txBody>
            <a:bodyPr wrap="square" rtlCol="0">
              <a:spAutoFit/>
            </a:bodyPr>
            <a:lstStyle/>
            <a:p>
              <a:r>
                <a:rPr lang="fr-FR" dirty="0" smtClean="0"/>
                <a:t>Tambour</a:t>
              </a:r>
              <a:endParaRPr lang="fr-FR" dirty="0"/>
            </a:p>
          </p:txBody>
        </p:sp>
        <p:sp>
          <p:nvSpPr>
            <p:cNvPr id="127" name="ZoneTexte 126"/>
            <p:cNvSpPr txBox="1"/>
            <p:nvPr/>
          </p:nvSpPr>
          <p:spPr>
            <a:xfrm>
              <a:off x="187901" y="3334467"/>
              <a:ext cx="1512168" cy="307777"/>
            </a:xfrm>
            <a:prstGeom prst="rect">
              <a:avLst/>
            </a:prstGeom>
            <a:noFill/>
            <a:ln>
              <a:noFill/>
            </a:ln>
          </p:spPr>
          <p:txBody>
            <a:bodyPr wrap="square" rtlCol="0">
              <a:spAutoFit/>
            </a:bodyPr>
            <a:lstStyle/>
            <a:p>
              <a:r>
                <a:rPr lang="fr-FR" sz="1400" b="1" dirty="0" smtClean="0"/>
                <a:t>Semi conducteur</a:t>
              </a:r>
              <a:endParaRPr lang="fr-FR" sz="1400" b="1" dirty="0"/>
            </a:p>
          </p:txBody>
        </p:sp>
        <p:sp>
          <p:nvSpPr>
            <p:cNvPr id="128" name="ZoneTexte 127"/>
            <p:cNvSpPr txBox="1"/>
            <p:nvPr/>
          </p:nvSpPr>
          <p:spPr>
            <a:xfrm>
              <a:off x="2180719" y="1413718"/>
              <a:ext cx="31886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29" name="ZoneTexte 128"/>
            <p:cNvSpPr txBox="1"/>
            <p:nvPr/>
          </p:nvSpPr>
          <p:spPr>
            <a:xfrm>
              <a:off x="1760682" y="1602819"/>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30" name="ZoneTexte 129"/>
            <p:cNvSpPr txBox="1"/>
            <p:nvPr/>
          </p:nvSpPr>
          <p:spPr>
            <a:xfrm>
              <a:off x="2523956" y="1402898"/>
              <a:ext cx="322849"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31" name="ZoneTexte 130"/>
            <p:cNvSpPr txBox="1"/>
            <p:nvPr/>
          </p:nvSpPr>
          <p:spPr>
            <a:xfrm>
              <a:off x="2683479" y="1457927"/>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68" name="ZoneTexte 167"/>
            <p:cNvSpPr txBox="1"/>
            <p:nvPr/>
          </p:nvSpPr>
          <p:spPr>
            <a:xfrm>
              <a:off x="1641233" y="1833532"/>
              <a:ext cx="333750"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69" name="ZoneTexte 168"/>
            <p:cNvSpPr txBox="1"/>
            <p:nvPr/>
          </p:nvSpPr>
          <p:spPr>
            <a:xfrm>
              <a:off x="1554670" y="2140045"/>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0" name="ZoneTexte 169"/>
            <p:cNvSpPr txBox="1"/>
            <p:nvPr/>
          </p:nvSpPr>
          <p:spPr>
            <a:xfrm>
              <a:off x="2973859" y="1683698"/>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1" name="ZoneTexte 170"/>
            <p:cNvSpPr txBox="1"/>
            <p:nvPr/>
          </p:nvSpPr>
          <p:spPr>
            <a:xfrm>
              <a:off x="3054738" y="1845455"/>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2" name="ZoneTexte 171"/>
            <p:cNvSpPr txBox="1"/>
            <p:nvPr/>
          </p:nvSpPr>
          <p:spPr>
            <a:xfrm>
              <a:off x="2099674" y="990687"/>
              <a:ext cx="254689"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3" name="ZoneTexte 172"/>
            <p:cNvSpPr txBox="1"/>
            <p:nvPr/>
          </p:nvSpPr>
          <p:spPr>
            <a:xfrm>
              <a:off x="2623635" y="1001318"/>
              <a:ext cx="32793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4" name="ZoneTexte 173"/>
            <p:cNvSpPr txBox="1"/>
            <p:nvPr/>
          </p:nvSpPr>
          <p:spPr>
            <a:xfrm>
              <a:off x="1919190" y="1051803"/>
              <a:ext cx="303375"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5" name="ZoneTexte 174"/>
            <p:cNvSpPr txBox="1"/>
            <p:nvPr/>
          </p:nvSpPr>
          <p:spPr>
            <a:xfrm>
              <a:off x="1434049" y="1390667"/>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6" name="ZoneTexte 175"/>
            <p:cNvSpPr txBox="1"/>
            <p:nvPr/>
          </p:nvSpPr>
          <p:spPr>
            <a:xfrm>
              <a:off x="2788715" y="1051803"/>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8" name="ZoneTexte 177"/>
            <p:cNvSpPr txBox="1"/>
            <p:nvPr/>
          </p:nvSpPr>
          <p:spPr>
            <a:xfrm>
              <a:off x="2970610" y="1132681"/>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79" name="ZoneTexte 178"/>
            <p:cNvSpPr txBox="1"/>
            <p:nvPr/>
          </p:nvSpPr>
          <p:spPr>
            <a:xfrm>
              <a:off x="1142977" y="2101968"/>
              <a:ext cx="283291"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0" name="ZoneTexte 179"/>
            <p:cNvSpPr txBox="1"/>
            <p:nvPr/>
          </p:nvSpPr>
          <p:spPr>
            <a:xfrm>
              <a:off x="1240339" y="1740323"/>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1" name="ZoneTexte 180"/>
            <p:cNvSpPr txBox="1"/>
            <p:nvPr/>
          </p:nvSpPr>
          <p:spPr>
            <a:xfrm>
              <a:off x="1175769" y="1943415"/>
              <a:ext cx="258279"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2" name="ZoneTexte 181"/>
            <p:cNvSpPr txBox="1"/>
            <p:nvPr/>
          </p:nvSpPr>
          <p:spPr>
            <a:xfrm>
              <a:off x="1143613" y="2251433"/>
              <a:ext cx="322849"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3" name="ZoneTexte 182"/>
            <p:cNvSpPr txBox="1"/>
            <p:nvPr/>
          </p:nvSpPr>
          <p:spPr>
            <a:xfrm>
              <a:off x="2111903" y="3359090"/>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4" name="ZoneTexte 183"/>
            <p:cNvSpPr txBox="1"/>
            <p:nvPr/>
          </p:nvSpPr>
          <p:spPr>
            <a:xfrm>
              <a:off x="1265179" y="2715867"/>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5" name="ZoneTexte 184"/>
            <p:cNvSpPr txBox="1"/>
            <p:nvPr/>
          </p:nvSpPr>
          <p:spPr>
            <a:xfrm>
              <a:off x="1337323" y="2852525"/>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6" name="ZoneTexte 185"/>
            <p:cNvSpPr txBox="1"/>
            <p:nvPr/>
          </p:nvSpPr>
          <p:spPr>
            <a:xfrm>
              <a:off x="1789312" y="3217390"/>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7" name="ZoneTexte 186"/>
            <p:cNvSpPr txBox="1"/>
            <p:nvPr/>
          </p:nvSpPr>
          <p:spPr>
            <a:xfrm>
              <a:off x="1934788" y="3302560"/>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8" name="ZoneTexte 187"/>
            <p:cNvSpPr txBox="1"/>
            <p:nvPr/>
          </p:nvSpPr>
          <p:spPr>
            <a:xfrm>
              <a:off x="1208183" y="2579210"/>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89" name="ZoneTexte 188"/>
            <p:cNvSpPr txBox="1"/>
            <p:nvPr/>
          </p:nvSpPr>
          <p:spPr>
            <a:xfrm>
              <a:off x="3581190" y="2055392"/>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90" name="ZoneTexte 189"/>
            <p:cNvSpPr txBox="1"/>
            <p:nvPr/>
          </p:nvSpPr>
          <p:spPr>
            <a:xfrm>
              <a:off x="3556815" y="1901877"/>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91" name="ZoneTexte 190"/>
            <p:cNvSpPr txBox="1"/>
            <p:nvPr/>
          </p:nvSpPr>
          <p:spPr>
            <a:xfrm>
              <a:off x="3459831" y="1627262"/>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92" name="ZoneTexte 191"/>
            <p:cNvSpPr txBox="1"/>
            <p:nvPr/>
          </p:nvSpPr>
          <p:spPr>
            <a:xfrm>
              <a:off x="3258341" y="1345124"/>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93" name="ZoneTexte 192"/>
            <p:cNvSpPr txBox="1"/>
            <p:nvPr/>
          </p:nvSpPr>
          <p:spPr>
            <a:xfrm>
              <a:off x="3379184" y="2834493"/>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94" name="ZoneTexte 193"/>
            <p:cNvSpPr txBox="1"/>
            <p:nvPr/>
          </p:nvSpPr>
          <p:spPr>
            <a:xfrm>
              <a:off x="3597268" y="2212912"/>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95" name="ZoneTexte 194"/>
            <p:cNvSpPr txBox="1"/>
            <p:nvPr/>
          </p:nvSpPr>
          <p:spPr>
            <a:xfrm>
              <a:off x="2814856" y="3306335"/>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196" name="ZoneTexte 195"/>
            <p:cNvSpPr txBox="1"/>
            <p:nvPr/>
          </p:nvSpPr>
          <p:spPr>
            <a:xfrm>
              <a:off x="3145279" y="3104586"/>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cxnSp>
          <p:nvCxnSpPr>
            <p:cNvPr id="197" name="Connecteur droit 196"/>
            <p:cNvCxnSpPr/>
            <p:nvPr/>
          </p:nvCxnSpPr>
          <p:spPr>
            <a:xfrm>
              <a:off x="2337156" y="3773939"/>
              <a:ext cx="323514" cy="0"/>
            </a:xfrm>
            <a:prstGeom prst="line">
              <a:avLst/>
            </a:prstGeom>
            <a:ln/>
          </p:spPr>
          <p:style>
            <a:lnRef idx="2">
              <a:schemeClr val="dk1"/>
            </a:lnRef>
            <a:fillRef idx="0">
              <a:schemeClr val="dk1"/>
            </a:fillRef>
            <a:effectRef idx="1">
              <a:schemeClr val="dk1"/>
            </a:effectRef>
            <a:fontRef idx="minor">
              <a:schemeClr val="tx1"/>
            </a:fontRef>
          </p:style>
        </p:cxnSp>
        <p:cxnSp>
          <p:nvCxnSpPr>
            <p:cNvPr id="198" name="Connecteur droit 197"/>
            <p:cNvCxnSpPr/>
            <p:nvPr/>
          </p:nvCxnSpPr>
          <p:spPr>
            <a:xfrm>
              <a:off x="2377784" y="3854818"/>
              <a:ext cx="242609" cy="0"/>
            </a:xfrm>
            <a:prstGeom prst="line">
              <a:avLst/>
            </a:prstGeom>
            <a:ln/>
          </p:spPr>
          <p:style>
            <a:lnRef idx="2">
              <a:schemeClr val="dk1"/>
            </a:lnRef>
            <a:fillRef idx="0">
              <a:schemeClr val="dk1"/>
            </a:fillRef>
            <a:effectRef idx="1">
              <a:schemeClr val="dk1"/>
            </a:effectRef>
            <a:fontRef idx="minor">
              <a:schemeClr val="tx1"/>
            </a:fontRef>
          </p:style>
        </p:cxnSp>
        <p:cxnSp>
          <p:nvCxnSpPr>
            <p:cNvPr id="199" name="Connecteur droit 198"/>
            <p:cNvCxnSpPr/>
            <p:nvPr/>
          </p:nvCxnSpPr>
          <p:spPr>
            <a:xfrm>
              <a:off x="2407642" y="3935697"/>
              <a:ext cx="161739" cy="0"/>
            </a:xfrm>
            <a:prstGeom prst="line">
              <a:avLst/>
            </a:prstGeom>
            <a:ln/>
          </p:spPr>
          <p:style>
            <a:lnRef idx="2">
              <a:schemeClr val="dk1"/>
            </a:lnRef>
            <a:fillRef idx="0">
              <a:schemeClr val="dk1"/>
            </a:fillRef>
            <a:effectRef idx="1">
              <a:schemeClr val="dk1"/>
            </a:effectRef>
            <a:fontRef idx="minor">
              <a:schemeClr val="tx1"/>
            </a:fontRef>
          </p:style>
        </p:cxnSp>
        <p:cxnSp>
          <p:nvCxnSpPr>
            <p:cNvPr id="200" name="Connecteur droit 199"/>
            <p:cNvCxnSpPr/>
            <p:nvPr/>
          </p:nvCxnSpPr>
          <p:spPr>
            <a:xfrm>
              <a:off x="2507155" y="3096289"/>
              <a:ext cx="0" cy="677908"/>
            </a:xfrm>
            <a:prstGeom prst="line">
              <a:avLst/>
            </a:prstGeom>
          </p:spPr>
          <p:style>
            <a:lnRef idx="2">
              <a:schemeClr val="dk1"/>
            </a:lnRef>
            <a:fillRef idx="0">
              <a:schemeClr val="dk1"/>
            </a:fillRef>
            <a:effectRef idx="1">
              <a:schemeClr val="dk1"/>
            </a:effectRef>
            <a:fontRef idx="minor">
              <a:schemeClr val="tx1"/>
            </a:fontRef>
          </p:style>
        </p:cxnSp>
        <p:cxnSp>
          <p:nvCxnSpPr>
            <p:cNvPr id="201" name="Connecteur droit avec flèche 200"/>
            <p:cNvCxnSpPr/>
            <p:nvPr/>
          </p:nvCxnSpPr>
          <p:spPr>
            <a:xfrm flipV="1">
              <a:off x="1401893" y="3186061"/>
              <a:ext cx="451989" cy="1937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2" name="ZoneTexte 201"/>
            <p:cNvSpPr txBox="1"/>
            <p:nvPr/>
          </p:nvSpPr>
          <p:spPr>
            <a:xfrm>
              <a:off x="2031034" y="1449888"/>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3" name="ZoneTexte 202"/>
            <p:cNvSpPr txBox="1"/>
            <p:nvPr/>
          </p:nvSpPr>
          <p:spPr>
            <a:xfrm>
              <a:off x="1578787" y="1971339"/>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4" name="ZoneTexte 203"/>
            <p:cNvSpPr txBox="1"/>
            <p:nvPr/>
          </p:nvSpPr>
          <p:spPr>
            <a:xfrm>
              <a:off x="1531033" y="2285521"/>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5" name="ZoneTexte 204"/>
            <p:cNvSpPr txBox="1"/>
            <p:nvPr/>
          </p:nvSpPr>
          <p:spPr>
            <a:xfrm>
              <a:off x="2813653" y="1538575"/>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6" name="ZoneTexte 205"/>
            <p:cNvSpPr txBox="1"/>
            <p:nvPr/>
          </p:nvSpPr>
          <p:spPr>
            <a:xfrm>
              <a:off x="1595602" y="2479230"/>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7" name="ZoneTexte 206"/>
            <p:cNvSpPr txBox="1"/>
            <p:nvPr/>
          </p:nvSpPr>
          <p:spPr>
            <a:xfrm>
              <a:off x="1675250" y="2608370"/>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8" name="ZoneTexte 207"/>
            <p:cNvSpPr txBox="1"/>
            <p:nvPr/>
          </p:nvSpPr>
          <p:spPr>
            <a:xfrm>
              <a:off x="1763678" y="2737509"/>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09" name="ZoneTexte 208"/>
            <p:cNvSpPr txBox="1"/>
            <p:nvPr/>
          </p:nvSpPr>
          <p:spPr>
            <a:xfrm>
              <a:off x="1909675" y="2866649"/>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0" name="ZoneTexte 209"/>
            <p:cNvSpPr txBox="1"/>
            <p:nvPr/>
          </p:nvSpPr>
          <p:spPr>
            <a:xfrm>
              <a:off x="2046854" y="2922663"/>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1" name="ZoneTexte 210"/>
            <p:cNvSpPr txBox="1"/>
            <p:nvPr/>
          </p:nvSpPr>
          <p:spPr>
            <a:xfrm>
              <a:off x="2176990" y="2955594"/>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2" name="ZoneTexte 211"/>
            <p:cNvSpPr txBox="1"/>
            <p:nvPr/>
          </p:nvSpPr>
          <p:spPr>
            <a:xfrm>
              <a:off x="2676474" y="2898805"/>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3" name="ZoneTexte 212"/>
            <p:cNvSpPr txBox="1"/>
            <p:nvPr/>
          </p:nvSpPr>
          <p:spPr>
            <a:xfrm>
              <a:off x="2854106" y="2793524"/>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4" name="ZoneTexte 213"/>
            <p:cNvSpPr txBox="1"/>
            <p:nvPr/>
          </p:nvSpPr>
          <p:spPr>
            <a:xfrm>
              <a:off x="3096308" y="2063172"/>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5" name="ZoneTexte 214"/>
            <p:cNvSpPr txBox="1"/>
            <p:nvPr/>
          </p:nvSpPr>
          <p:spPr>
            <a:xfrm>
              <a:off x="3128722" y="2204464"/>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16" name="ZoneTexte 215"/>
            <p:cNvSpPr txBox="1"/>
            <p:nvPr/>
          </p:nvSpPr>
          <p:spPr>
            <a:xfrm>
              <a:off x="2982988" y="2672939"/>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grpSp>
          <p:nvGrpSpPr>
            <p:cNvPr id="217" name="Groupe 216"/>
            <p:cNvGrpSpPr/>
            <p:nvPr/>
          </p:nvGrpSpPr>
          <p:grpSpPr>
            <a:xfrm>
              <a:off x="1111339" y="2249809"/>
              <a:ext cx="96844" cy="96844"/>
              <a:chOff x="1475656" y="3861048"/>
              <a:chExt cx="216024" cy="216024"/>
            </a:xfrm>
          </p:grpSpPr>
          <p:sp>
            <p:nvSpPr>
              <p:cNvPr id="218" name="Ellipse 217"/>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9" name="Connecteur droit 218"/>
              <p:cNvCxnSpPr>
                <a:stCxn id="218" idx="0"/>
                <a:endCxn id="218"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20" name="Connecteur droit 219"/>
              <p:cNvCxnSpPr>
                <a:stCxn id="218" idx="2"/>
                <a:endCxn id="218"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21" name="Groupe 220"/>
            <p:cNvGrpSpPr/>
            <p:nvPr/>
          </p:nvGrpSpPr>
          <p:grpSpPr>
            <a:xfrm>
              <a:off x="1095121" y="2395145"/>
              <a:ext cx="96844" cy="96844"/>
              <a:chOff x="1475656" y="3861048"/>
              <a:chExt cx="216024" cy="216024"/>
            </a:xfrm>
          </p:grpSpPr>
          <p:sp>
            <p:nvSpPr>
              <p:cNvPr id="222" name="Ellipse 221"/>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3" name="Connecteur droit 222"/>
              <p:cNvCxnSpPr>
                <a:stCxn id="222" idx="0"/>
                <a:endCxn id="222"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24" name="Connecteur droit 223"/>
              <p:cNvCxnSpPr>
                <a:stCxn id="222" idx="2"/>
                <a:endCxn id="222"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25" name="Groupe 224"/>
            <p:cNvGrpSpPr/>
            <p:nvPr/>
          </p:nvGrpSpPr>
          <p:grpSpPr>
            <a:xfrm>
              <a:off x="1176027" y="2717876"/>
              <a:ext cx="96844" cy="96844"/>
              <a:chOff x="1475656" y="3861048"/>
              <a:chExt cx="216024" cy="216024"/>
            </a:xfrm>
          </p:grpSpPr>
          <p:sp>
            <p:nvSpPr>
              <p:cNvPr id="226" name="Ellipse 225"/>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7" name="Connecteur droit 226"/>
              <p:cNvCxnSpPr>
                <a:stCxn id="226" idx="0"/>
                <a:endCxn id="226"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28" name="Connecteur droit 227"/>
              <p:cNvCxnSpPr>
                <a:stCxn id="226" idx="2"/>
                <a:endCxn id="226"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29" name="Groupe 228"/>
            <p:cNvGrpSpPr/>
            <p:nvPr/>
          </p:nvGrpSpPr>
          <p:grpSpPr>
            <a:xfrm>
              <a:off x="1240076" y="2887468"/>
              <a:ext cx="96844" cy="96844"/>
              <a:chOff x="1475656" y="3861048"/>
              <a:chExt cx="216024" cy="216024"/>
            </a:xfrm>
          </p:grpSpPr>
          <p:sp>
            <p:nvSpPr>
              <p:cNvPr id="230" name="Ellipse 229"/>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1" name="Connecteur droit 230"/>
              <p:cNvCxnSpPr>
                <a:stCxn id="230" idx="0"/>
                <a:endCxn id="230"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32" name="Connecteur droit 231"/>
              <p:cNvCxnSpPr>
                <a:stCxn id="230" idx="2"/>
                <a:endCxn id="230"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33" name="Groupe 232"/>
            <p:cNvGrpSpPr/>
            <p:nvPr/>
          </p:nvGrpSpPr>
          <p:grpSpPr>
            <a:xfrm>
              <a:off x="1296349" y="3024647"/>
              <a:ext cx="96844" cy="96844"/>
              <a:chOff x="1475656" y="3861048"/>
              <a:chExt cx="216024" cy="216024"/>
            </a:xfrm>
          </p:grpSpPr>
          <p:sp>
            <p:nvSpPr>
              <p:cNvPr id="234" name="Ellipse 233"/>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5" name="Connecteur droit 234"/>
              <p:cNvCxnSpPr>
                <a:stCxn id="234" idx="0"/>
                <a:endCxn id="234"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36" name="Connecteur droit 235"/>
              <p:cNvCxnSpPr>
                <a:stCxn id="234" idx="2"/>
                <a:endCxn id="234"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37" name="Groupe 236"/>
            <p:cNvGrpSpPr/>
            <p:nvPr/>
          </p:nvGrpSpPr>
          <p:grpSpPr>
            <a:xfrm>
              <a:off x="1967084" y="3549244"/>
              <a:ext cx="96844" cy="96844"/>
              <a:chOff x="1475656" y="3861048"/>
              <a:chExt cx="216024" cy="216024"/>
            </a:xfrm>
          </p:grpSpPr>
          <p:sp>
            <p:nvSpPr>
              <p:cNvPr id="238" name="Ellipse 237"/>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9" name="Connecteur droit 238"/>
              <p:cNvCxnSpPr>
                <a:stCxn id="238" idx="0"/>
                <a:endCxn id="238"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40" name="Connecteur droit 239"/>
              <p:cNvCxnSpPr>
                <a:stCxn id="238" idx="2"/>
                <a:endCxn id="238"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41" name="Groupe 240"/>
            <p:cNvGrpSpPr/>
            <p:nvPr/>
          </p:nvGrpSpPr>
          <p:grpSpPr>
            <a:xfrm>
              <a:off x="2161052" y="3605775"/>
              <a:ext cx="96844" cy="96844"/>
              <a:chOff x="1475656" y="3861048"/>
              <a:chExt cx="216024" cy="216024"/>
            </a:xfrm>
          </p:grpSpPr>
          <p:sp>
            <p:nvSpPr>
              <p:cNvPr id="242" name="Ellipse 241"/>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3" name="Connecteur droit 242"/>
              <p:cNvCxnSpPr>
                <a:stCxn id="242" idx="0"/>
                <a:endCxn id="242"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44" name="Connecteur droit 243"/>
              <p:cNvCxnSpPr>
                <a:stCxn id="242" idx="2"/>
                <a:endCxn id="242"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45" name="Groupe 244"/>
            <p:cNvGrpSpPr/>
            <p:nvPr/>
          </p:nvGrpSpPr>
          <p:grpSpPr>
            <a:xfrm>
              <a:off x="2927076" y="3540947"/>
              <a:ext cx="96844" cy="96844"/>
              <a:chOff x="1475656" y="3861048"/>
              <a:chExt cx="216024" cy="216024"/>
            </a:xfrm>
          </p:grpSpPr>
          <p:sp>
            <p:nvSpPr>
              <p:cNvPr id="246" name="Ellipse 245"/>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7" name="Connecteur droit 246"/>
              <p:cNvCxnSpPr>
                <a:stCxn id="246" idx="0"/>
                <a:endCxn id="246"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48" name="Connecteur droit 247"/>
              <p:cNvCxnSpPr>
                <a:stCxn id="246" idx="2"/>
                <a:endCxn id="246"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49" name="Groupe 248"/>
            <p:cNvGrpSpPr/>
            <p:nvPr/>
          </p:nvGrpSpPr>
          <p:grpSpPr>
            <a:xfrm>
              <a:off x="2862883" y="1120085"/>
              <a:ext cx="96844" cy="96844"/>
              <a:chOff x="1475656" y="3861048"/>
              <a:chExt cx="216024" cy="216024"/>
            </a:xfrm>
          </p:grpSpPr>
          <p:sp>
            <p:nvSpPr>
              <p:cNvPr id="250" name="Ellipse 249"/>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1" name="Connecteur droit 250"/>
              <p:cNvCxnSpPr>
                <a:stCxn id="250" idx="0"/>
                <a:endCxn id="250"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52" name="Connecteur droit 251"/>
              <p:cNvCxnSpPr>
                <a:stCxn id="250" idx="2"/>
                <a:endCxn id="250"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53" name="Groupe 252"/>
            <p:cNvGrpSpPr/>
            <p:nvPr/>
          </p:nvGrpSpPr>
          <p:grpSpPr>
            <a:xfrm>
              <a:off x="3088748" y="1200475"/>
              <a:ext cx="96844" cy="96844"/>
              <a:chOff x="1475656" y="3861048"/>
              <a:chExt cx="216024" cy="216024"/>
            </a:xfrm>
          </p:grpSpPr>
          <p:sp>
            <p:nvSpPr>
              <p:cNvPr id="254" name="Ellipse 253"/>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5" name="Connecteur droit 254"/>
              <p:cNvCxnSpPr>
                <a:stCxn id="254" idx="0"/>
                <a:endCxn id="254"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56" name="Connecteur droit 255"/>
              <p:cNvCxnSpPr>
                <a:stCxn id="254" idx="2"/>
                <a:endCxn id="254"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57" name="Groupe 256"/>
            <p:cNvGrpSpPr/>
            <p:nvPr/>
          </p:nvGrpSpPr>
          <p:grpSpPr>
            <a:xfrm>
              <a:off x="3435973" y="1450715"/>
              <a:ext cx="96844" cy="96844"/>
              <a:chOff x="1475656" y="3861048"/>
              <a:chExt cx="216024" cy="216024"/>
            </a:xfrm>
          </p:grpSpPr>
          <p:sp>
            <p:nvSpPr>
              <p:cNvPr id="258" name="Ellipse 257"/>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9" name="Connecteur droit 258"/>
              <p:cNvCxnSpPr>
                <a:stCxn id="258" idx="0"/>
                <a:endCxn id="258"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60" name="Connecteur droit 259"/>
              <p:cNvCxnSpPr>
                <a:stCxn id="258" idx="2"/>
                <a:endCxn id="258"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69" name="Groupe 268"/>
            <p:cNvGrpSpPr/>
            <p:nvPr/>
          </p:nvGrpSpPr>
          <p:grpSpPr>
            <a:xfrm>
              <a:off x="3635379" y="1747105"/>
              <a:ext cx="96844" cy="96844"/>
              <a:chOff x="1475656" y="3861048"/>
              <a:chExt cx="216024" cy="216024"/>
            </a:xfrm>
          </p:grpSpPr>
          <p:sp>
            <p:nvSpPr>
              <p:cNvPr id="270" name="Ellipse 269"/>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1" name="Connecteur droit 270"/>
              <p:cNvCxnSpPr>
                <a:stCxn id="270" idx="0"/>
                <a:endCxn id="270"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72" name="Connecteur droit 271"/>
              <p:cNvCxnSpPr>
                <a:stCxn id="270" idx="2"/>
                <a:endCxn id="270"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73" name="Groupe 272"/>
            <p:cNvGrpSpPr/>
            <p:nvPr/>
          </p:nvGrpSpPr>
          <p:grpSpPr>
            <a:xfrm>
              <a:off x="3726408" y="2040140"/>
              <a:ext cx="96844" cy="96844"/>
              <a:chOff x="1475656" y="3861048"/>
              <a:chExt cx="216024" cy="216024"/>
            </a:xfrm>
          </p:grpSpPr>
          <p:sp>
            <p:nvSpPr>
              <p:cNvPr id="274" name="Ellipse 273"/>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5" name="Connecteur droit 274"/>
              <p:cNvCxnSpPr>
                <a:stCxn id="274" idx="0"/>
                <a:endCxn id="274"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76" name="Connecteur droit 275"/>
              <p:cNvCxnSpPr>
                <a:stCxn id="274" idx="2"/>
                <a:endCxn id="274"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77" name="Groupe 276"/>
            <p:cNvGrpSpPr/>
            <p:nvPr/>
          </p:nvGrpSpPr>
          <p:grpSpPr>
            <a:xfrm>
              <a:off x="3766861" y="2362731"/>
              <a:ext cx="96844" cy="96844"/>
              <a:chOff x="1475656" y="3861048"/>
              <a:chExt cx="216024" cy="216024"/>
            </a:xfrm>
          </p:grpSpPr>
          <p:sp>
            <p:nvSpPr>
              <p:cNvPr id="278" name="Ellipse 277"/>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9" name="Connecteur droit 278"/>
              <p:cNvCxnSpPr>
                <a:stCxn id="278" idx="0"/>
                <a:endCxn id="278"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80" name="Connecteur droit 279"/>
              <p:cNvCxnSpPr>
                <a:stCxn id="278" idx="2"/>
                <a:endCxn id="278"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81" name="Groupe 280"/>
            <p:cNvGrpSpPr/>
            <p:nvPr/>
          </p:nvGrpSpPr>
          <p:grpSpPr>
            <a:xfrm>
              <a:off x="3556815" y="3008687"/>
              <a:ext cx="96844" cy="96844"/>
              <a:chOff x="1475656" y="3861048"/>
              <a:chExt cx="216024" cy="216024"/>
            </a:xfrm>
          </p:grpSpPr>
          <p:sp>
            <p:nvSpPr>
              <p:cNvPr id="282" name="Ellipse 281"/>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3" name="Connecteur droit 282"/>
              <p:cNvCxnSpPr>
                <a:stCxn id="282" idx="0"/>
                <a:endCxn id="282"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84" name="Connecteur droit 283"/>
              <p:cNvCxnSpPr>
                <a:stCxn id="282" idx="2"/>
                <a:endCxn id="282"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85" name="Groupe 284"/>
            <p:cNvGrpSpPr/>
            <p:nvPr/>
          </p:nvGrpSpPr>
          <p:grpSpPr>
            <a:xfrm>
              <a:off x="3306575" y="3323379"/>
              <a:ext cx="96844" cy="96844"/>
              <a:chOff x="1475656" y="3861048"/>
              <a:chExt cx="216024" cy="216024"/>
            </a:xfrm>
          </p:grpSpPr>
          <p:sp>
            <p:nvSpPr>
              <p:cNvPr id="286" name="Ellipse 285"/>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7" name="Connecteur droit 286"/>
              <p:cNvCxnSpPr>
                <a:stCxn id="286" idx="0"/>
                <a:endCxn id="286"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88" name="Connecteur droit 287"/>
              <p:cNvCxnSpPr>
                <a:stCxn id="286" idx="2"/>
                <a:endCxn id="286"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525" name="ZoneTexte 524"/>
          <p:cNvSpPr txBox="1"/>
          <p:nvPr/>
        </p:nvSpPr>
        <p:spPr>
          <a:xfrm>
            <a:off x="107504" y="4451628"/>
            <a:ext cx="6408712" cy="1815882"/>
          </a:xfrm>
          <a:prstGeom prst="rect">
            <a:avLst/>
          </a:prstGeom>
          <a:noFill/>
          <a:ln w="19050">
            <a:noFill/>
          </a:ln>
        </p:spPr>
        <p:txBody>
          <a:bodyPr wrap="square" rtlCol="0">
            <a:spAutoFit/>
          </a:bodyPr>
          <a:lstStyle/>
          <a:p>
            <a:pPr>
              <a:buFont typeface="Wingdings" pitchFamily="2" charset="2"/>
              <a:buChar char="Ø"/>
            </a:pPr>
            <a:r>
              <a:rPr lang="fr-FR" sz="1600" b="1" dirty="0" smtClean="0"/>
              <a:t>Dépôt de toner chargé </a:t>
            </a:r>
            <a:r>
              <a:rPr lang="fr-FR" sz="1600" b="1" dirty="0" smtClean="0">
                <a:solidFill>
                  <a:srgbClr val="FF0000"/>
                </a:solidFill>
              </a:rPr>
              <a:t>positivement</a:t>
            </a:r>
            <a:r>
              <a:rPr lang="fr-FR" sz="1600" b="1" dirty="0" smtClean="0"/>
              <a:t> sur le semi conducteur</a:t>
            </a:r>
          </a:p>
          <a:p>
            <a:pPr>
              <a:buFont typeface="Wingdings" pitchFamily="2" charset="2"/>
              <a:buChar char="Ø"/>
            </a:pPr>
            <a:r>
              <a:rPr lang="fr-FR" sz="1600" b="1" dirty="0" smtClean="0"/>
              <a:t>Les particules du toner se fixent sur les parties chargées</a:t>
            </a:r>
          </a:p>
          <a:p>
            <a:r>
              <a:rPr lang="fr-FR" sz="1600" b="1" dirty="0" smtClean="0"/>
              <a:t>    du semi-conducteur (</a:t>
            </a:r>
            <a:r>
              <a:rPr lang="fr-FR" sz="1600" b="1" dirty="0" smtClean="0">
                <a:solidFill>
                  <a:srgbClr val="7030A0"/>
                </a:solidFill>
              </a:rPr>
              <a:t>l’image devient apparente sur le semi conducteur</a:t>
            </a:r>
            <a:r>
              <a:rPr lang="fr-FR" sz="1600" b="1" dirty="0" smtClean="0"/>
              <a:t>)</a:t>
            </a:r>
          </a:p>
          <a:p>
            <a:pPr>
              <a:buFont typeface="Wingdings" pitchFamily="2" charset="2"/>
              <a:buChar char="Ø"/>
            </a:pPr>
            <a:r>
              <a:rPr lang="fr-FR" sz="1600" b="1" dirty="0" smtClean="0"/>
              <a:t>Passage du papier fortement chargé </a:t>
            </a:r>
            <a:r>
              <a:rPr lang="fr-FR" sz="1600" b="1" dirty="0" smtClean="0">
                <a:solidFill>
                  <a:srgbClr val="FF0000"/>
                </a:solidFill>
              </a:rPr>
              <a:t>négativement </a:t>
            </a:r>
            <a:r>
              <a:rPr lang="fr-FR" sz="1600" b="1" dirty="0" smtClean="0"/>
              <a:t>par effet couronne</a:t>
            </a:r>
          </a:p>
          <a:p>
            <a:pPr>
              <a:buFont typeface="Wingdings" pitchFamily="2" charset="2"/>
              <a:buChar char="Ø"/>
            </a:pPr>
            <a:r>
              <a:rPr lang="fr-FR" sz="1600" b="1" dirty="0" smtClean="0"/>
              <a:t>Le papier fixe le toner (</a:t>
            </a:r>
            <a:r>
              <a:rPr lang="fr-FR" sz="1600" b="1" dirty="0" smtClean="0">
                <a:solidFill>
                  <a:srgbClr val="7030A0"/>
                </a:solidFill>
              </a:rPr>
              <a:t>l’image devient apparente sur le papier</a:t>
            </a:r>
            <a:r>
              <a:rPr lang="fr-FR" sz="1600" b="1" dirty="0" smtClean="0"/>
              <a:t>)</a:t>
            </a:r>
          </a:p>
          <a:p>
            <a:pPr>
              <a:buFont typeface="Wingdings" pitchFamily="2" charset="2"/>
              <a:buChar char="Ø"/>
            </a:pPr>
            <a:r>
              <a:rPr lang="fr-FR" sz="1600" b="1" dirty="0" smtClean="0"/>
              <a:t>Passage de la copie entre deux cylindres pour fixation et cuisson </a:t>
            </a:r>
          </a:p>
          <a:p>
            <a:pPr>
              <a:buFont typeface="Wingdings" pitchFamily="2" charset="2"/>
              <a:buChar char="Ø"/>
            </a:pPr>
            <a:r>
              <a:rPr lang="fr-FR" sz="1600" b="1" dirty="0" smtClean="0"/>
              <a:t> Décharger la copie et nettoyer les résidus du toner non fixé</a:t>
            </a:r>
            <a:endParaRPr lang="fr-FR" sz="1600" b="1" dirty="0"/>
          </a:p>
        </p:txBody>
      </p:sp>
      <p:grpSp>
        <p:nvGrpSpPr>
          <p:cNvPr id="480" name="Groupe 479"/>
          <p:cNvGrpSpPr/>
          <p:nvPr/>
        </p:nvGrpSpPr>
        <p:grpSpPr>
          <a:xfrm>
            <a:off x="6468487" y="4869160"/>
            <a:ext cx="2568009" cy="1152128"/>
            <a:chOff x="6324471" y="4869160"/>
            <a:chExt cx="2640017" cy="1152128"/>
          </a:xfrm>
        </p:grpSpPr>
        <p:sp>
          <p:nvSpPr>
            <p:cNvPr id="491" name="Rectangle 490"/>
            <p:cNvSpPr/>
            <p:nvPr/>
          </p:nvSpPr>
          <p:spPr>
            <a:xfrm>
              <a:off x="6324471" y="5277941"/>
              <a:ext cx="1955368" cy="32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2" name="Ellipse 491"/>
            <p:cNvSpPr/>
            <p:nvPr/>
          </p:nvSpPr>
          <p:spPr>
            <a:xfrm>
              <a:off x="7562871" y="5013176"/>
              <a:ext cx="260716" cy="2607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3" name="Ellipse 492"/>
            <p:cNvSpPr/>
            <p:nvPr/>
          </p:nvSpPr>
          <p:spPr>
            <a:xfrm>
              <a:off x="7566926" y="5322702"/>
              <a:ext cx="260716" cy="260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94" name="Groupe 493"/>
            <p:cNvGrpSpPr/>
            <p:nvPr/>
          </p:nvGrpSpPr>
          <p:grpSpPr>
            <a:xfrm>
              <a:off x="6536308" y="5216471"/>
              <a:ext cx="48879" cy="48877"/>
              <a:chOff x="1475656" y="3861048"/>
              <a:chExt cx="216024" cy="216024"/>
            </a:xfrm>
          </p:grpSpPr>
          <p:sp>
            <p:nvSpPr>
              <p:cNvPr id="495" name="Ellipse 494"/>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6" name="Connecteur droit 495"/>
              <p:cNvCxnSpPr>
                <a:stCxn id="495" idx="0"/>
                <a:endCxn id="495"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97" name="Connecteur droit 496"/>
              <p:cNvCxnSpPr>
                <a:stCxn id="495" idx="2"/>
                <a:endCxn id="495"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98" name="Groupe 497"/>
            <p:cNvGrpSpPr/>
            <p:nvPr/>
          </p:nvGrpSpPr>
          <p:grpSpPr>
            <a:xfrm>
              <a:off x="6764434" y="5207218"/>
              <a:ext cx="48879" cy="48877"/>
              <a:chOff x="1475656" y="3861048"/>
              <a:chExt cx="216024" cy="216024"/>
            </a:xfrm>
          </p:grpSpPr>
          <p:sp>
            <p:nvSpPr>
              <p:cNvPr id="499" name="Ellipse 498"/>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0" name="Connecteur droit 499"/>
              <p:cNvCxnSpPr>
                <a:stCxn id="499" idx="0"/>
                <a:endCxn id="499"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501" name="Connecteur droit 500"/>
              <p:cNvCxnSpPr>
                <a:stCxn id="499" idx="2"/>
                <a:endCxn id="499"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502" name="Groupe 501"/>
            <p:cNvGrpSpPr/>
            <p:nvPr/>
          </p:nvGrpSpPr>
          <p:grpSpPr>
            <a:xfrm>
              <a:off x="6862203" y="5210284"/>
              <a:ext cx="48879" cy="48877"/>
              <a:chOff x="1475656" y="3861048"/>
              <a:chExt cx="216024" cy="216024"/>
            </a:xfrm>
          </p:grpSpPr>
          <p:sp>
            <p:nvSpPr>
              <p:cNvPr id="503" name="Ellipse 502"/>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4" name="Connecteur droit 503"/>
              <p:cNvCxnSpPr>
                <a:stCxn id="503" idx="0"/>
                <a:endCxn id="503"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505" name="Connecteur droit 504"/>
              <p:cNvCxnSpPr>
                <a:stCxn id="503" idx="2"/>
                <a:endCxn id="503"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506" name="Groupe 505"/>
            <p:cNvGrpSpPr/>
            <p:nvPr/>
          </p:nvGrpSpPr>
          <p:grpSpPr>
            <a:xfrm>
              <a:off x="7302155" y="5215192"/>
              <a:ext cx="48879" cy="48877"/>
              <a:chOff x="1475656" y="3861048"/>
              <a:chExt cx="216024" cy="216024"/>
            </a:xfrm>
          </p:grpSpPr>
          <p:sp>
            <p:nvSpPr>
              <p:cNvPr id="507" name="Ellipse 506"/>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8" name="Connecteur droit 507"/>
              <p:cNvCxnSpPr>
                <a:stCxn id="507" idx="0"/>
                <a:endCxn id="507"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509" name="Connecteur droit 508"/>
              <p:cNvCxnSpPr>
                <a:stCxn id="507" idx="2"/>
                <a:endCxn id="507"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510" name="Groupe 509"/>
            <p:cNvGrpSpPr/>
            <p:nvPr/>
          </p:nvGrpSpPr>
          <p:grpSpPr>
            <a:xfrm>
              <a:off x="7383634" y="5210284"/>
              <a:ext cx="48879" cy="48877"/>
              <a:chOff x="1475656" y="3861048"/>
              <a:chExt cx="216024" cy="216024"/>
            </a:xfrm>
          </p:grpSpPr>
          <p:sp>
            <p:nvSpPr>
              <p:cNvPr id="511" name="Ellipse 510"/>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2" name="Connecteur droit 511"/>
              <p:cNvCxnSpPr>
                <a:stCxn id="511" idx="0"/>
                <a:endCxn id="511"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513" name="Connecteur droit 512"/>
              <p:cNvCxnSpPr>
                <a:stCxn id="511" idx="2"/>
                <a:endCxn id="511"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514" name="Groupe 513"/>
            <p:cNvGrpSpPr/>
            <p:nvPr/>
          </p:nvGrpSpPr>
          <p:grpSpPr>
            <a:xfrm>
              <a:off x="7469950" y="5210982"/>
              <a:ext cx="48879" cy="48877"/>
              <a:chOff x="1475656" y="3861048"/>
              <a:chExt cx="216024" cy="216024"/>
            </a:xfrm>
          </p:grpSpPr>
          <p:sp>
            <p:nvSpPr>
              <p:cNvPr id="515" name="Ellipse 514"/>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6" name="Connecteur droit 515"/>
              <p:cNvCxnSpPr>
                <a:stCxn id="515" idx="0"/>
                <a:endCxn id="515"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517" name="Connecteur droit 516"/>
              <p:cNvCxnSpPr>
                <a:stCxn id="515" idx="2"/>
                <a:endCxn id="515"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cxnSp>
          <p:nvCxnSpPr>
            <p:cNvPr id="519" name="Connecteur droit avec flèche 518"/>
            <p:cNvCxnSpPr/>
            <p:nvPr/>
          </p:nvCxnSpPr>
          <p:spPr>
            <a:xfrm>
              <a:off x="8304314" y="5298358"/>
              <a:ext cx="22812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20" name="ZoneTexte 519"/>
            <p:cNvSpPr txBox="1"/>
            <p:nvPr/>
          </p:nvSpPr>
          <p:spPr>
            <a:xfrm>
              <a:off x="6372200" y="5713511"/>
              <a:ext cx="2592288" cy="307777"/>
            </a:xfrm>
            <a:prstGeom prst="rect">
              <a:avLst/>
            </a:prstGeom>
            <a:noFill/>
            <a:ln>
              <a:noFill/>
            </a:ln>
          </p:spPr>
          <p:txBody>
            <a:bodyPr wrap="square" rtlCol="0">
              <a:spAutoFit/>
            </a:bodyPr>
            <a:lstStyle/>
            <a:p>
              <a:r>
                <a:rPr lang="fr-FR" sz="1400" b="1" dirty="0" smtClean="0"/>
                <a:t>Fixation et cuisson de la copie </a:t>
              </a:r>
              <a:endParaRPr lang="fr-FR" sz="1400" b="1" dirty="0"/>
            </a:p>
          </p:txBody>
        </p:sp>
        <p:sp>
          <p:nvSpPr>
            <p:cNvPr id="478" name="ZoneTexte 477"/>
            <p:cNvSpPr txBox="1"/>
            <p:nvPr/>
          </p:nvSpPr>
          <p:spPr>
            <a:xfrm>
              <a:off x="7812360" y="4869160"/>
              <a:ext cx="856019" cy="307777"/>
            </a:xfrm>
            <a:prstGeom prst="rect">
              <a:avLst/>
            </a:prstGeom>
            <a:noFill/>
            <a:ln>
              <a:noFill/>
            </a:ln>
          </p:spPr>
          <p:txBody>
            <a:bodyPr wrap="square" rtlCol="0">
              <a:spAutoFit/>
            </a:bodyPr>
            <a:lstStyle/>
            <a:p>
              <a:r>
                <a:rPr lang="fr-FR" sz="1400" b="1" dirty="0" smtClean="0"/>
                <a:t>200 °C</a:t>
              </a:r>
              <a:endParaRPr lang="fr-FR" sz="1400" b="1" dirty="0"/>
            </a:p>
          </p:txBody>
        </p:sp>
      </p:grpSp>
      <p:grpSp>
        <p:nvGrpSpPr>
          <p:cNvPr id="467" name="Groupe 466"/>
          <p:cNvGrpSpPr/>
          <p:nvPr/>
        </p:nvGrpSpPr>
        <p:grpSpPr>
          <a:xfrm>
            <a:off x="4427984" y="748633"/>
            <a:ext cx="4446067" cy="3760487"/>
            <a:chOff x="4427984" y="748633"/>
            <a:chExt cx="4446067" cy="3760487"/>
          </a:xfrm>
        </p:grpSpPr>
        <p:cxnSp>
          <p:nvCxnSpPr>
            <p:cNvPr id="51" name="Connecteur droit 50"/>
            <p:cNvCxnSpPr/>
            <p:nvPr/>
          </p:nvCxnSpPr>
          <p:spPr>
            <a:xfrm flipH="1">
              <a:off x="7156409" y="764593"/>
              <a:ext cx="1484942" cy="0"/>
            </a:xfrm>
            <a:prstGeom prst="line">
              <a:avLst/>
            </a:prstGeom>
            <a:ln/>
          </p:spPr>
          <p:style>
            <a:lnRef idx="2">
              <a:schemeClr val="dk1"/>
            </a:lnRef>
            <a:fillRef idx="0">
              <a:schemeClr val="dk1"/>
            </a:fillRef>
            <a:effectRef idx="1">
              <a:schemeClr val="dk1"/>
            </a:effectRef>
            <a:fontRef idx="minor">
              <a:schemeClr val="tx1"/>
            </a:fontRef>
          </p:style>
        </p:cxnSp>
        <p:cxnSp>
          <p:nvCxnSpPr>
            <p:cNvPr id="52" name="Connecteur droit 51"/>
            <p:cNvCxnSpPr/>
            <p:nvPr/>
          </p:nvCxnSpPr>
          <p:spPr>
            <a:xfrm>
              <a:off x="8649260" y="748633"/>
              <a:ext cx="0" cy="2195129"/>
            </a:xfrm>
            <a:prstGeom prst="line">
              <a:avLst/>
            </a:prstGeom>
          </p:spPr>
          <p:style>
            <a:lnRef idx="2">
              <a:schemeClr val="dk1"/>
            </a:lnRef>
            <a:fillRef idx="0">
              <a:schemeClr val="dk1"/>
            </a:fillRef>
            <a:effectRef idx="1">
              <a:schemeClr val="dk1"/>
            </a:effectRef>
            <a:fontRef idx="minor">
              <a:schemeClr val="tx1"/>
            </a:fontRef>
          </p:style>
        </p:cxnSp>
        <p:cxnSp>
          <p:nvCxnSpPr>
            <p:cNvPr id="53" name="Connecteur droit 52"/>
            <p:cNvCxnSpPr/>
            <p:nvPr/>
          </p:nvCxnSpPr>
          <p:spPr>
            <a:xfrm>
              <a:off x="8568613" y="2951927"/>
              <a:ext cx="161757" cy="0"/>
            </a:xfrm>
            <a:prstGeom prst="line">
              <a:avLst/>
            </a:prstGeom>
          </p:spPr>
          <p:style>
            <a:lnRef idx="2">
              <a:schemeClr val="dk1"/>
            </a:lnRef>
            <a:fillRef idx="0">
              <a:schemeClr val="dk1"/>
            </a:fillRef>
            <a:effectRef idx="1">
              <a:schemeClr val="dk1"/>
            </a:effectRef>
            <a:fontRef idx="minor">
              <a:schemeClr val="tx1"/>
            </a:fontRef>
          </p:style>
        </p:cxnSp>
        <p:cxnSp>
          <p:nvCxnSpPr>
            <p:cNvPr id="54" name="Connecteur droit 53"/>
            <p:cNvCxnSpPr/>
            <p:nvPr/>
          </p:nvCxnSpPr>
          <p:spPr>
            <a:xfrm>
              <a:off x="8442051" y="3247823"/>
              <a:ext cx="432000" cy="0"/>
            </a:xfrm>
            <a:prstGeom prst="line">
              <a:avLst/>
            </a:prstGeom>
          </p:spPr>
          <p:style>
            <a:lnRef idx="2">
              <a:schemeClr val="dk1"/>
            </a:lnRef>
            <a:fillRef idx="0">
              <a:schemeClr val="dk1"/>
            </a:fillRef>
            <a:effectRef idx="1">
              <a:schemeClr val="dk1"/>
            </a:effectRef>
            <a:fontRef idx="minor">
              <a:schemeClr val="tx1"/>
            </a:fontRef>
          </p:style>
        </p:cxnSp>
        <p:cxnSp>
          <p:nvCxnSpPr>
            <p:cNvPr id="55" name="Connecteur droit 54"/>
            <p:cNvCxnSpPr/>
            <p:nvPr/>
          </p:nvCxnSpPr>
          <p:spPr>
            <a:xfrm>
              <a:off x="8657299" y="3254010"/>
              <a:ext cx="0" cy="323513"/>
            </a:xfrm>
            <a:prstGeom prst="line">
              <a:avLst/>
            </a:prstGeom>
          </p:spPr>
          <p:style>
            <a:lnRef idx="2">
              <a:schemeClr val="dk1"/>
            </a:lnRef>
            <a:fillRef idx="0">
              <a:schemeClr val="dk1"/>
            </a:fillRef>
            <a:effectRef idx="1">
              <a:schemeClr val="dk1"/>
            </a:effectRef>
            <a:fontRef idx="minor">
              <a:schemeClr val="tx1"/>
            </a:fontRef>
          </p:style>
        </p:cxnSp>
        <p:cxnSp>
          <p:nvCxnSpPr>
            <p:cNvPr id="56" name="Connecteur droit 55"/>
            <p:cNvCxnSpPr/>
            <p:nvPr/>
          </p:nvCxnSpPr>
          <p:spPr>
            <a:xfrm>
              <a:off x="8504043" y="3577524"/>
              <a:ext cx="323514" cy="0"/>
            </a:xfrm>
            <a:prstGeom prst="line">
              <a:avLst/>
            </a:prstGeom>
            <a:ln/>
          </p:spPr>
          <p:style>
            <a:lnRef idx="2">
              <a:schemeClr val="dk1"/>
            </a:lnRef>
            <a:fillRef idx="0">
              <a:schemeClr val="dk1"/>
            </a:fillRef>
            <a:effectRef idx="1">
              <a:schemeClr val="dk1"/>
            </a:effectRef>
            <a:fontRef idx="minor">
              <a:schemeClr val="tx1"/>
            </a:fontRef>
          </p:style>
        </p:cxnSp>
        <p:cxnSp>
          <p:nvCxnSpPr>
            <p:cNvPr id="57" name="Connecteur droit 56"/>
            <p:cNvCxnSpPr/>
            <p:nvPr/>
          </p:nvCxnSpPr>
          <p:spPr>
            <a:xfrm>
              <a:off x="8544671" y="3658403"/>
              <a:ext cx="242609" cy="0"/>
            </a:xfrm>
            <a:prstGeom prst="line">
              <a:avLst/>
            </a:prstGeom>
            <a:ln/>
          </p:spPr>
          <p:style>
            <a:lnRef idx="2">
              <a:schemeClr val="dk1"/>
            </a:lnRef>
            <a:fillRef idx="0">
              <a:schemeClr val="dk1"/>
            </a:fillRef>
            <a:effectRef idx="1">
              <a:schemeClr val="dk1"/>
            </a:effectRef>
            <a:fontRef idx="minor">
              <a:schemeClr val="tx1"/>
            </a:fontRef>
          </p:style>
        </p:cxnSp>
        <p:cxnSp>
          <p:nvCxnSpPr>
            <p:cNvPr id="58" name="Connecteur droit 57"/>
            <p:cNvCxnSpPr/>
            <p:nvPr/>
          </p:nvCxnSpPr>
          <p:spPr>
            <a:xfrm>
              <a:off x="8574528" y="3739281"/>
              <a:ext cx="161739" cy="0"/>
            </a:xfrm>
            <a:prstGeom prst="line">
              <a:avLst/>
            </a:prstGeom>
            <a:ln/>
          </p:spPr>
          <p:style>
            <a:lnRef idx="2">
              <a:schemeClr val="dk1"/>
            </a:lnRef>
            <a:fillRef idx="0">
              <a:schemeClr val="dk1"/>
            </a:fillRef>
            <a:effectRef idx="1">
              <a:schemeClr val="dk1"/>
            </a:effectRef>
            <a:fontRef idx="minor">
              <a:schemeClr val="tx1"/>
            </a:fontRef>
          </p:style>
        </p:cxnSp>
        <p:cxnSp>
          <p:nvCxnSpPr>
            <p:cNvPr id="59" name="Connecteur droit 58"/>
            <p:cNvCxnSpPr/>
            <p:nvPr/>
          </p:nvCxnSpPr>
          <p:spPr>
            <a:xfrm>
              <a:off x="7148076" y="756554"/>
              <a:ext cx="0" cy="322849"/>
            </a:xfrm>
            <a:prstGeom prst="line">
              <a:avLst/>
            </a:prstGeom>
          </p:spPr>
          <p:style>
            <a:lnRef idx="2">
              <a:schemeClr val="dk1"/>
            </a:lnRef>
            <a:fillRef idx="0">
              <a:schemeClr val="dk1"/>
            </a:fillRef>
            <a:effectRef idx="1">
              <a:schemeClr val="dk1"/>
            </a:effectRef>
            <a:fontRef idx="minor">
              <a:schemeClr val="tx1"/>
            </a:fontRef>
          </p:style>
        </p:cxnSp>
        <p:sp>
          <p:nvSpPr>
            <p:cNvPr id="61" name="ZoneTexte 60"/>
            <p:cNvSpPr txBox="1"/>
            <p:nvPr/>
          </p:nvSpPr>
          <p:spPr>
            <a:xfrm>
              <a:off x="8415356" y="2564508"/>
              <a:ext cx="258279" cy="469173"/>
            </a:xfrm>
            <a:prstGeom prst="rect">
              <a:avLst/>
            </a:prstGeom>
            <a:noFill/>
            <a:ln>
              <a:noFill/>
            </a:ln>
          </p:spPr>
          <p:txBody>
            <a:bodyPr wrap="square" rtlCol="0">
              <a:spAutoFit/>
            </a:bodyPr>
            <a:lstStyle/>
            <a:p>
              <a:r>
                <a:rPr lang="fr-FR" sz="2800" b="1" dirty="0" smtClean="0">
                  <a:solidFill>
                    <a:srgbClr val="FF0000"/>
                  </a:solidFill>
                </a:rPr>
                <a:t>-</a:t>
              </a:r>
              <a:endParaRPr lang="fr-FR" sz="2800" b="1" dirty="0">
                <a:solidFill>
                  <a:srgbClr val="FF0000"/>
                </a:solidFill>
              </a:endParaRPr>
            </a:p>
          </p:txBody>
        </p:sp>
        <p:sp>
          <p:nvSpPr>
            <p:cNvPr id="62" name="ZoneTexte 61"/>
            <p:cNvSpPr txBox="1"/>
            <p:nvPr/>
          </p:nvSpPr>
          <p:spPr>
            <a:xfrm>
              <a:off x="8415098" y="3174275"/>
              <a:ext cx="258279" cy="358780"/>
            </a:xfrm>
            <a:prstGeom prst="rect">
              <a:avLst/>
            </a:prstGeom>
            <a:noFill/>
            <a:ln>
              <a:noFill/>
            </a:ln>
          </p:spPr>
          <p:txBody>
            <a:bodyPr wrap="square" rtlCol="0">
              <a:spAutoFit/>
            </a:bodyPr>
            <a:lstStyle/>
            <a:p>
              <a:r>
                <a:rPr lang="fr-FR" sz="2000" b="1" dirty="0" smtClean="0">
                  <a:solidFill>
                    <a:srgbClr val="FF0000"/>
                  </a:solidFill>
                </a:rPr>
                <a:t>+</a:t>
              </a:r>
              <a:endParaRPr lang="fr-FR" sz="2000" b="1" dirty="0">
                <a:solidFill>
                  <a:srgbClr val="FF0000"/>
                </a:solidFill>
              </a:endParaRPr>
            </a:p>
          </p:txBody>
        </p:sp>
        <p:sp>
          <p:nvSpPr>
            <p:cNvPr id="63" name="ZoneTexte 62"/>
            <p:cNvSpPr txBox="1"/>
            <p:nvPr/>
          </p:nvSpPr>
          <p:spPr>
            <a:xfrm>
              <a:off x="7942659" y="2887357"/>
              <a:ext cx="774838" cy="469173"/>
            </a:xfrm>
            <a:prstGeom prst="rect">
              <a:avLst/>
            </a:prstGeom>
            <a:noFill/>
            <a:ln>
              <a:noFill/>
            </a:ln>
          </p:spPr>
          <p:txBody>
            <a:bodyPr wrap="square" rtlCol="0">
              <a:spAutoFit/>
            </a:bodyPr>
            <a:lstStyle/>
            <a:p>
              <a:r>
                <a:rPr lang="fr-FR" sz="1400" b="1" dirty="0" smtClean="0"/>
                <a:t>Source</a:t>
              </a:r>
            </a:p>
            <a:p>
              <a:r>
                <a:rPr lang="fr-FR" sz="1400" b="1" dirty="0" smtClean="0"/>
                <a:t>    HT</a:t>
              </a:r>
              <a:endParaRPr lang="fr-FR" sz="1400" b="1" dirty="0"/>
            </a:p>
          </p:txBody>
        </p:sp>
        <p:grpSp>
          <p:nvGrpSpPr>
            <p:cNvPr id="289" name="Groupe 288"/>
            <p:cNvGrpSpPr/>
            <p:nvPr/>
          </p:nvGrpSpPr>
          <p:grpSpPr>
            <a:xfrm>
              <a:off x="6235940" y="1539430"/>
              <a:ext cx="96844" cy="96844"/>
              <a:chOff x="1475656" y="3861048"/>
              <a:chExt cx="216024" cy="216024"/>
            </a:xfrm>
          </p:grpSpPr>
          <p:sp>
            <p:nvSpPr>
              <p:cNvPr id="290" name="Ellipse 289"/>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1" name="Connecteur droit 290"/>
              <p:cNvCxnSpPr>
                <a:stCxn id="290" idx="0"/>
                <a:endCxn id="290"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92" name="Connecteur droit 291"/>
              <p:cNvCxnSpPr>
                <a:stCxn id="290" idx="2"/>
                <a:endCxn id="290"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93" name="Groupe 292"/>
            <p:cNvGrpSpPr/>
            <p:nvPr/>
          </p:nvGrpSpPr>
          <p:grpSpPr>
            <a:xfrm>
              <a:off x="5444647" y="1329783"/>
              <a:ext cx="96844" cy="96844"/>
              <a:chOff x="1475656" y="3861048"/>
              <a:chExt cx="216024" cy="216024"/>
            </a:xfrm>
          </p:grpSpPr>
          <p:sp>
            <p:nvSpPr>
              <p:cNvPr id="294" name="Ellipse 293"/>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5" name="Connecteur droit 294"/>
              <p:cNvCxnSpPr>
                <a:stCxn id="294" idx="0"/>
                <a:endCxn id="294"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296" name="Connecteur droit 295"/>
              <p:cNvCxnSpPr>
                <a:stCxn id="294" idx="2"/>
                <a:endCxn id="294"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97" name="Groupe 296"/>
            <p:cNvGrpSpPr/>
            <p:nvPr/>
          </p:nvGrpSpPr>
          <p:grpSpPr>
            <a:xfrm>
              <a:off x="5202822" y="2661798"/>
              <a:ext cx="96844" cy="96844"/>
              <a:chOff x="1475656" y="3861048"/>
              <a:chExt cx="216024" cy="216024"/>
            </a:xfrm>
          </p:grpSpPr>
          <p:sp>
            <p:nvSpPr>
              <p:cNvPr id="298" name="Ellipse 297"/>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9" name="Connecteur droit 298"/>
              <p:cNvCxnSpPr>
                <a:stCxn id="298" idx="0"/>
                <a:endCxn id="298"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300" name="Connecteur droit 299"/>
              <p:cNvCxnSpPr>
                <a:stCxn id="298" idx="2"/>
                <a:endCxn id="298"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301" name="Groupe 300"/>
            <p:cNvGrpSpPr/>
            <p:nvPr/>
          </p:nvGrpSpPr>
          <p:grpSpPr>
            <a:xfrm>
              <a:off x="5848521" y="4017764"/>
              <a:ext cx="96844" cy="96844"/>
              <a:chOff x="1475656" y="3861048"/>
              <a:chExt cx="216024" cy="216024"/>
            </a:xfrm>
          </p:grpSpPr>
          <p:sp>
            <p:nvSpPr>
              <p:cNvPr id="302" name="Ellipse 301"/>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3" name="Connecteur droit 302"/>
              <p:cNvCxnSpPr>
                <a:stCxn id="302" idx="0"/>
                <a:endCxn id="302"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304" name="Connecteur droit 303"/>
              <p:cNvCxnSpPr>
                <a:stCxn id="302" idx="2"/>
                <a:endCxn id="302"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305" name="Groupe 304"/>
            <p:cNvGrpSpPr/>
            <p:nvPr/>
          </p:nvGrpSpPr>
          <p:grpSpPr>
            <a:xfrm>
              <a:off x="5251314" y="2452010"/>
              <a:ext cx="96844" cy="96844"/>
              <a:chOff x="1475656" y="3861048"/>
              <a:chExt cx="216024" cy="216024"/>
            </a:xfrm>
          </p:grpSpPr>
          <p:sp>
            <p:nvSpPr>
              <p:cNvPr id="306" name="Ellipse 305"/>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7" name="Connecteur droit 306"/>
              <p:cNvCxnSpPr>
                <a:stCxn id="306" idx="0"/>
                <a:endCxn id="306"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308" name="Connecteur droit 307"/>
              <p:cNvCxnSpPr>
                <a:stCxn id="306" idx="2"/>
                <a:endCxn id="306"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309" name="Groupe 308"/>
            <p:cNvGrpSpPr/>
            <p:nvPr/>
          </p:nvGrpSpPr>
          <p:grpSpPr>
            <a:xfrm>
              <a:off x="6042231" y="1531391"/>
              <a:ext cx="96844" cy="96844"/>
              <a:chOff x="1475656" y="3861048"/>
              <a:chExt cx="216024" cy="216024"/>
            </a:xfrm>
          </p:grpSpPr>
          <p:sp>
            <p:nvSpPr>
              <p:cNvPr id="310" name="Ellipse 309"/>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1" name="Connecteur droit 310"/>
              <p:cNvCxnSpPr>
                <a:stCxn id="310" idx="0"/>
                <a:endCxn id="310"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312" name="Connecteur droit 311"/>
              <p:cNvCxnSpPr>
                <a:stCxn id="310" idx="2"/>
                <a:endCxn id="310"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313" name="Groupe 312"/>
            <p:cNvGrpSpPr/>
            <p:nvPr/>
          </p:nvGrpSpPr>
          <p:grpSpPr>
            <a:xfrm>
              <a:off x="6760656" y="1539570"/>
              <a:ext cx="96844" cy="96844"/>
              <a:chOff x="1475656" y="3861048"/>
              <a:chExt cx="216024" cy="216024"/>
            </a:xfrm>
          </p:grpSpPr>
          <p:sp>
            <p:nvSpPr>
              <p:cNvPr id="314" name="Ellipse 313"/>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5" name="Connecteur droit 314"/>
              <p:cNvCxnSpPr>
                <a:stCxn id="314" idx="0"/>
                <a:endCxn id="314"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316" name="Connecteur droit 315"/>
              <p:cNvCxnSpPr>
                <a:stCxn id="314" idx="2"/>
                <a:endCxn id="314"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336" name="Ellipse 335"/>
            <p:cNvSpPr/>
            <p:nvPr/>
          </p:nvSpPr>
          <p:spPr>
            <a:xfrm>
              <a:off x="5384111" y="1792805"/>
              <a:ext cx="2304781" cy="230477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7" name="Ellipse 336"/>
            <p:cNvSpPr/>
            <p:nvPr/>
          </p:nvSpPr>
          <p:spPr>
            <a:xfrm>
              <a:off x="5672241" y="2080935"/>
              <a:ext cx="1728585" cy="172858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8" name="ZoneTexte 337"/>
            <p:cNvSpPr txBox="1"/>
            <p:nvPr/>
          </p:nvSpPr>
          <p:spPr>
            <a:xfrm>
              <a:off x="6029809" y="2862426"/>
              <a:ext cx="1097688" cy="331181"/>
            </a:xfrm>
            <a:prstGeom prst="rect">
              <a:avLst/>
            </a:prstGeom>
            <a:noFill/>
            <a:ln>
              <a:noFill/>
            </a:ln>
          </p:spPr>
          <p:txBody>
            <a:bodyPr wrap="square" rtlCol="0">
              <a:spAutoFit/>
            </a:bodyPr>
            <a:lstStyle/>
            <a:p>
              <a:r>
                <a:rPr lang="fr-FR" dirty="0" smtClean="0"/>
                <a:t>Tambour</a:t>
              </a:r>
              <a:endParaRPr lang="fr-FR" dirty="0"/>
            </a:p>
          </p:txBody>
        </p:sp>
        <p:sp>
          <p:nvSpPr>
            <p:cNvPr id="339" name="ZoneTexte 338"/>
            <p:cNvSpPr txBox="1"/>
            <p:nvPr/>
          </p:nvSpPr>
          <p:spPr>
            <a:xfrm>
              <a:off x="4427984" y="3907890"/>
              <a:ext cx="1726233" cy="307777"/>
            </a:xfrm>
            <a:prstGeom prst="rect">
              <a:avLst/>
            </a:prstGeom>
            <a:noFill/>
            <a:ln>
              <a:noFill/>
            </a:ln>
          </p:spPr>
          <p:txBody>
            <a:bodyPr wrap="square" rtlCol="0">
              <a:spAutoFit/>
            </a:bodyPr>
            <a:lstStyle/>
            <a:p>
              <a:r>
                <a:rPr lang="fr-FR" sz="1400" b="1" dirty="0" smtClean="0"/>
                <a:t>Semi conducteur</a:t>
              </a:r>
              <a:endParaRPr lang="fr-FR" sz="1400" b="1" dirty="0"/>
            </a:p>
          </p:txBody>
        </p:sp>
        <p:sp>
          <p:nvSpPr>
            <p:cNvPr id="340" name="ZoneTexte 339"/>
            <p:cNvSpPr txBox="1"/>
            <p:nvPr/>
          </p:nvSpPr>
          <p:spPr>
            <a:xfrm>
              <a:off x="6239928" y="1987142"/>
              <a:ext cx="31886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1" name="ZoneTexte 340"/>
            <p:cNvSpPr txBox="1"/>
            <p:nvPr/>
          </p:nvSpPr>
          <p:spPr>
            <a:xfrm>
              <a:off x="5819891" y="2176243"/>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2" name="ZoneTexte 341"/>
            <p:cNvSpPr txBox="1"/>
            <p:nvPr/>
          </p:nvSpPr>
          <p:spPr>
            <a:xfrm>
              <a:off x="6583165" y="1976322"/>
              <a:ext cx="322849"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3" name="ZoneTexte 342"/>
            <p:cNvSpPr txBox="1"/>
            <p:nvPr/>
          </p:nvSpPr>
          <p:spPr>
            <a:xfrm>
              <a:off x="6742688" y="2031351"/>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4" name="ZoneTexte 343"/>
            <p:cNvSpPr txBox="1"/>
            <p:nvPr/>
          </p:nvSpPr>
          <p:spPr>
            <a:xfrm>
              <a:off x="5700442" y="2406956"/>
              <a:ext cx="333750"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5" name="ZoneTexte 344"/>
            <p:cNvSpPr txBox="1"/>
            <p:nvPr/>
          </p:nvSpPr>
          <p:spPr>
            <a:xfrm>
              <a:off x="5613879" y="2713468"/>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6" name="ZoneTexte 345"/>
            <p:cNvSpPr txBox="1"/>
            <p:nvPr/>
          </p:nvSpPr>
          <p:spPr>
            <a:xfrm>
              <a:off x="7033068" y="2257122"/>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7" name="ZoneTexte 346"/>
            <p:cNvSpPr txBox="1"/>
            <p:nvPr/>
          </p:nvSpPr>
          <p:spPr>
            <a:xfrm>
              <a:off x="7113947" y="2418878"/>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8" name="ZoneTexte 347"/>
            <p:cNvSpPr txBox="1"/>
            <p:nvPr/>
          </p:nvSpPr>
          <p:spPr>
            <a:xfrm>
              <a:off x="6171489" y="1564111"/>
              <a:ext cx="254689"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9" name="ZoneTexte 348"/>
            <p:cNvSpPr txBox="1"/>
            <p:nvPr/>
          </p:nvSpPr>
          <p:spPr>
            <a:xfrm>
              <a:off x="6682844" y="1574741"/>
              <a:ext cx="32793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50" name="ZoneTexte 349"/>
            <p:cNvSpPr txBox="1"/>
            <p:nvPr/>
          </p:nvSpPr>
          <p:spPr>
            <a:xfrm>
              <a:off x="5977779" y="1617188"/>
              <a:ext cx="258279" cy="358153"/>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51" name="ZoneTexte 350"/>
            <p:cNvSpPr txBox="1"/>
            <p:nvPr/>
          </p:nvSpPr>
          <p:spPr>
            <a:xfrm>
              <a:off x="5493257" y="1964091"/>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52" name="ZoneTexte 351"/>
            <p:cNvSpPr txBox="1"/>
            <p:nvPr/>
          </p:nvSpPr>
          <p:spPr>
            <a:xfrm>
              <a:off x="6847924" y="1625227"/>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53" name="ZoneTexte 352"/>
            <p:cNvSpPr txBox="1"/>
            <p:nvPr/>
          </p:nvSpPr>
          <p:spPr>
            <a:xfrm>
              <a:off x="7029819" y="1706105"/>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54" name="ZoneTexte 353"/>
            <p:cNvSpPr txBox="1"/>
            <p:nvPr/>
          </p:nvSpPr>
          <p:spPr>
            <a:xfrm>
              <a:off x="5202186" y="2675392"/>
              <a:ext cx="283291"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55" name="ZoneTexte 354"/>
            <p:cNvSpPr txBox="1"/>
            <p:nvPr/>
          </p:nvSpPr>
          <p:spPr>
            <a:xfrm>
              <a:off x="5299548" y="2313747"/>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56" name="ZoneTexte 355"/>
            <p:cNvSpPr txBox="1"/>
            <p:nvPr/>
          </p:nvSpPr>
          <p:spPr>
            <a:xfrm>
              <a:off x="5234978" y="2516838"/>
              <a:ext cx="258279"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57" name="ZoneTexte 356"/>
            <p:cNvSpPr txBox="1"/>
            <p:nvPr/>
          </p:nvSpPr>
          <p:spPr>
            <a:xfrm>
              <a:off x="5202822" y="2824857"/>
              <a:ext cx="322849"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58" name="ZoneTexte 357"/>
            <p:cNvSpPr txBox="1"/>
            <p:nvPr/>
          </p:nvSpPr>
          <p:spPr>
            <a:xfrm>
              <a:off x="6171112" y="3932514"/>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59" name="ZoneTexte 358"/>
            <p:cNvSpPr txBox="1"/>
            <p:nvPr/>
          </p:nvSpPr>
          <p:spPr>
            <a:xfrm>
              <a:off x="5324387" y="3289291"/>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60" name="ZoneTexte 359"/>
            <p:cNvSpPr txBox="1"/>
            <p:nvPr/>
          </p:nvSpPr>
          <p:spPr>
            <a:xfrm>
              <a:off x="5396532" y="3425948"/>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61" name="ZoneTexte 360"/>
            <p:cNvSpPr txBox="1"/>
            <p:nvPr/>
          </p:nvSpPr>
          <p:spPr>
            <a:xfrm>
              <a:off x="5848521" y="3790813"/>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62" name="ZoneTexte 361"/>
            <p:cNvSpPr txBox="1"/>
            <p:nvPr/>
          </p:nvSpPr>
          <p:spPr>
            <a:xfrm>
              <a:off x="5993997" y="3875983"/>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63" name="ZoneTexte 362"/>
            <p:cNvSpPr txBox="1"/>
            <p:nvPr/>
          </p:nvSpPr>
          <p:spPr>
            <a:xfrm>
              <a:off x="5267392" y="3152633"/>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64" name="ZoneTexte 363"/>
            <p:cNvSpPr txBox="1"/>
            <p:nvPr/>
          </p:nvSpPr>
          <p:spPr>
            <a:xfrm>
              <a:off x="7640399" y="2628815"/>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65" name="ZoneTexte 364"/>
            <p:cNvSpPr txBox="1"/>
            <p:nvPr/>
          </p:nvSpPr>
          <p:spPr>
            <a:xfrm>
              <a:off x="7616024" y="2475300"/>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66" name="ZoneTexte 365"/>
            <p:cNvSpPr txBox="1"/>
            <p:nvPr/>
          </p:nvSpPr>
          <p:spPr>
            <a:xfrm>
              <a:off x="7519040" y="2200685"/>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67" name="ZoneTexte 366"/>
            <p:cNvSpPr txBox="1"/>
            <p:nvPr/>
          </p:nvSpPr>
          <p:spPr>
            <a:xfrm>
              <a:off x="7317550" y="1918547"/>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68" name="ZoneTexte 367"/>
            <p:cNvSpPr txBox="1"/>
            <p:nvPr/>
          </p:nvSpPr>
          <p:spPr>
            <a:xfrm>
              <a:off x="7438392" y="3407917"/>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69" name="ZoneTexte 368"/>
            <p:cNvSpPr txBox="1"/>
            <p:nvPr/>
          </p:nvSpPr>
          <p:spPr>
            <a:xfrm>
              <a:off x="7656477" y="2786335"/>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70" name="ZoneTexte 369"/>
            <p:cNvSpPr txBox="1"/>
            <p:nvPr/>
          </p:nvSpPr>
          <p:spPr>
            <a:xfrm>
              <a:off x="6874064" y="3879758"/>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71" name="ZoneTexte 370"/>
            <p:cNvSpPr txBox="1"/>
            <p:nvPr/>
          </p:nvSpPr>
          <p:spPr>
            <a:xfrm>
              <a:off x="7204488" y="3678010"/>
              <a:ext cx="265854"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cxnSp>
          <p:nvCxnSpPr>
            <p:cNvPr id="372" name="Connecteur droit 371"/>
            <p:cNvCxnSpPr/>
            <p:nvPr/>
          </p:nvCxnSpPr>
          <p:spPr>
            <a:xfrm>
              <a:off x="6396365" y="4347363"/>
              <a:ext cx="323514" cy="0"/>
            </a:xfrm>
            <a:prstGeom prst="line">
              <a:avLst/>
            </a:prstGeom>
            <a:ln/>
          </p:spPr>
          <p:style>
            <a:lnRef idx="2">
              <a:schemeClr val="dk1"/>
            </a:lnRef>
            <a:fillRef idx="0">
              <a:schemeClr val="dk1"/>
            </a:fillRef>
            <a:effectRef idx="1">
              <a:schemeClr val="dk1"/>
            </a:effectRef>
            <a:fontRef idx="minor">
              <a:schemeClr val="tx1"/>
            </a:fontRef>
          </p:style>
        </p:cxnSp>
        <p:cxnSp>
          <p:nvCxnSpPr>
            <p:cNvPr id="373" name="Connecteur droit 372"/>
            <p:cNvCxnSpPr/>
            <p:nvPr/>
          </p:nvCxnSpPr>
          <p:spPr>
            <a:xfrm>
              <a:off x="6436993" y="4428242"/>
              <a:ext cx="242609" cy="0"/>
            </a:xfrm>
            <a:prstGeom prst="line">
              <a:avLst/>
            </a:prstGeom>
            <a:ln/>
          </p:spPr>
          <p:style>
            <a:lnRef idx="2">
              <a:schemeClr val="dk1"/>
            </a:lnRef>
            <a:fillRef idx="0">
              <a:schemeClr val="dk1"/>
            </a:fillRef>
            <a:effectRef idx="1">
              <a:schemeClr val="dk1"/>
            </a:effectRef>
            <a:fontRef idx="minor">
              <a:schemeClr val="tx1"/>
            </a:fontRef>
          </p:style>
        </p:cxnSp>
        <p:cxnSp>
          <p:nvCxnSpPr>
            <p:cNvPr id="374" name="Connecteur droit 373"/>
            <p:cNvCxnSpPr/>
            <p:nvPr/>
          </p:nvCxnSpPr>
          <p:spPr>
            <a:xfrm>
              <a:off x="6466850" y="4509120"/>
              <a:ext cx="161739" cy="0"/>
            </a:xfrm>
            <a:prstGeom prst="line">
              <a:avLst/>
            </a:prstGeom>
            <a:ln/>
          </p:spPr>
          <p:style>
            <a:lnRef idx="2">
              <a:schemeClr val="dk1"/>
            </a:lnRef>
            <a:fillRef idx="0">
              <a:schemeClr val="dk1"/>
            </a:fillRef>
            <a:effectRef idx="1">
              <a:schemeClr val="dk1"/>
            </a:effectRef>
            <a:fontRef idx="minor">
              <a:schemeClr val="tx1"/>
            </a:fontRef>
          </p:style>
        </p:cxnSp>
        <p:cxnSp>
          <p:nvCxnSpPr>
            <p:cNvPr id="375" name="Connecteur droit 374"/>
            <p:cNvCxnSpPr/>
            <p:nvPr/>
          </p:nvCxnSpPr>
          <p:spPr>
            <a:xfrm>
              <a:off x="6566364" y="3669713"/>
              <a:ext cx="0" cy="677908"/>
            </a:xfrm>
            <a:prstGeom prst="line">
              <a:avLst/>
            </a:prstGeom>
          </p:spPr>
          <p:style>
            <a:lnRef idx="2">
              <a:schemeClr val="dk1"/>
            </a:lnRef>
            <a:fillRef idx="0">
              <a:schemeClr val="dk1"/>
            </a:fillRef>
            <a:effectRef idx="1">
              <a:schemeClr val="dk1"/>
            </a:effectRef>
            <a:fontRef idx="minor">
              <a:schemeClr val="tx1"/>
            </a:fontRef>
          </p:style>
        </p:cxnSp>
        <p:cxnSp>
          <p:nvCxnSpPr>
            <p:cNvPr id="376" name="Connecteur droit avec flèche 375"/>
            <p:cNvCxnSpPr/>
            <p:nvPr/>
          </p:nvCxnSpPr>
          <p:spPr>
            <a:xfrm flipV="1">
              <a:off x="5461102" y="3759484"/>
              <a:ext cx="451989" cy="1937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7" name="ZoneTexte 376"/>
            <p:cNvSpPr txBox="1"/>
            <p:nvPr/>
          </p:nvSpPr>
          <p:spPr>
            <a:xfrm>
              <a:off x="6090243" y="2023312"/>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78" name="ZoneTexte 377"/>
            <p:cNvSpPr txBox="1"/>
            <p:nvPr/>
          </p:nvSpPr>
          <p:spPr>
            <a:xfrm>
              <a:off x="5637995" y="2544763"/>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79" name="ZoneTexte 378"/>
            <p:cNvSpPr txBox="1"/>
            <p:nvPr/>
          </p:nvSpPr>
          <p:spPr>
            <a:xfrm>
              <a:off x="5590241" y="2858944"/>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80" name="ZoneTexte 379"/>
            <p:cNvSpPr txBox="1"/>
            <p:nvPr/>
          </p:nvSpPr>
          <p:spPr>
            <a:xfrm>
              <a:off x="6872862" y="2111998"/>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81" name="ZoneTexte 380"/>
            <p:cNvSpPr txBox="1"/>
            <p:nvPr/>
          </p:nvSpPr>
          <p:spPr>
            <a:xfrm>
              <a:off x="5654811" y="3052654"/>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82" name="ZoneTexte 381"/>
            <p:cNvSpPr txBox="1"/>
            <p:nvPr/>
          </p:nvSpPr>
          <p:spPr>
            <a:xfrm>
              <a:off x="5734458" y="3181793"/>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83" name="ZoneTexte 382"/>
            <p:cNvSpPr txBox="1"/>
            <p:nvPr/>
          </p:nvSpPr>
          <p:spPr>
            <a:xfrm>
              <a:off x="5822887" y="3310933"/>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84" name="ZoneTexte 383"/>
            <p:cNvSpPr txBox="1"/>
            <p:nvPr/>
          </p:nvSpPr>
          <p:spPr>
            <a:xfrm>
              <a:off x="5968884" y="3440072"/>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85" name="ZoneTexte 384"/>
            <p:cNvSpPr txBox="1"/>
            <p:nvPr/>
          </p:nvSpPr>
          <p:spPr>
            <a:xfrm>
              <a:off x="6106062" y="3496087"/>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86" name="ZoneTexte 385"/>
            <p:cNvSpPr txBox="1"/>
            <p:nvPr/>
          </p:nvSpPr>
          <p:spPr>
            <a:xfrm>
              <a:off x="6236198" y="3529017"/>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87" name="ZoneTexte 386"/>
            <p:cNvSpPr txBox="1"/>
            <p:nvPr/>
          </p:nvSpPr>
          <p:spPr>
            <a:xfrm>
              <a:off x="6735683" y="3472228"/>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88" name="ZoneTexte 387"/>
            <p:cNvSpPr txBox="1"/>
            <p:nvPr/>
          </p:nvSpPr>
          <p:spPr>
            <a:xfrm>
              <a:off x="6913315" y="3366947"/>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89" name="ZoneTexte 388"/>
            <p:cNvSpPr txBox="1"/>
            <p:nvPr/>
          </p:nvSpPr>
          <p:spPr>
            <a:xfrm>
              <a:off x="7155516" y="2636596"/>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90" name="ZoneTexte 389"/>
            <p:cNvSpPr txBox="1"/>
            <p:nvPr/>
          </p:nvSpPr>
          <p:spPr>
            <a:xfrm>
              <a:off x="7187930" y="2777888"/>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91" name="ZoneTexte 390"/>
            <p:cNvSpPr txBox="1"/>
            <p:nvPr/>
          </p:nvSpPr>
          <p:spPr>
            <a:xfrm>
              <a:off x="7042196" y="3246363"/>
              <a:ext cx="275095"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grpSp>
          <p:nvGrpSpPr>
            <p:cNvPr id="392" name="Groupe 391"/>
            <p:cNvGrpSpPr/>
            <p:nvPr/>
          </p:nvGrpSpPr>
          <p:grpSpPr>
            <a:xfrm>
              <a:off x="5170548" y="2823233"/>
              <a:ext cx="96844" cy="96844"/>
              <a:chOff x="1475656" y="3861048"/>
              <a:chExt cx="216024" cy="216024"/>
            </a:xfrm>
          </p:grpSpPr>
          <p:sp>
            <p:nvSpPr>
              <p:cNvPr id="393" name="Ellipse 392"/>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94" name="Connecteur droit 393"/>
              <p:cNvCxnSpPr>
                <a:stCxn id="393" idx="0"/>
                <a:endCxn id="393"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395" name="Connecteur droit 394"/>
              <p:cNvCxnSpPr>
                <a:stCxn id="393" idx="2"/>
                <a:endCxn id="393"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396" name="Groupe 395"/>
            <p:cNvGrpSpPr/>
            <p:nvPr/>
          </p:nvGrpSpPr>
          <p:grpSpPr>
            <a:xfrm>
              <a:off x="5154330" y="2968569"/>
              <a:ext cx="96844" cy="96844"/>
              <a:chOff x="1475656" y="3861048"/>
              <a:chExt cx="216024" cy="216024"/>
            </a:xfrm>
          </p:grpSpPr>
          <p:sp>
            <p:nvSpPr>
              <p:cNvPr id="397" name="Ellipse 396"/>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98" name="Connecteur droit 397"/>
              <p:cNvCxnSpPr>
                <a:stCxn id="397" idx="0"/>
                <a:endCxn id="397"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399" name="Connecteur droit 398"/>
              <p:cNvCxnSpPr>
                <a:stCxn id="397" idx="2"/>
                <a:endCxn id="397"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00" name="Groupe 399"/>
            <p:cNvGrpSpPr/>
            <p:nvPr/>
          </p:nvGrpSpPr>
          <p:grpSpPr>
            <a:xfrm>
              <a:off x="5235236" y="3291299"/>
              <a:ext cx="96844" cy="96844"/>
              <a:chOff x="1475656" y="3861048"/>
              <a:chExt cx="216024" cy="216024"/>
            </a:xfrm>
          </p:grpSpPr>
          <p:sp>
            <p:nvSpPr>
              <p:cNvPr id="401" name="Ellipse 400"/>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2" name="Connecteur droit 401"/>
              <p:cNvCxnSpPr>
                <a:stCxn id="401" idx="0"/>
                <a:endCxn id="401"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03" name="Connecteur droit 402"/>
              <p:cNvCxnSpPr>
                <a:stCxn id="401" idx="2"/>
                <a:endCxn id="401"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04" name="Groupe 403"/>
            <p:cNvGrpSpPr/>
            <p:nvPr/>
          </p:nvGrpSpPr>
          <p:grpSpPr>
            <a:xfrm>
              <a:off x="5299285" y="3460892"/>
              <a:ext cx="96844" cy="96844"/>
              <a:chOff x="1475656" y="3861048"/>
              <a:chExt cx="216024" cy="216024"/>
            </a:xfrm>
          </p:grpSpPr>
          <p:sp>
            <p:nvSpPr>
              <p:cNvPr id="405" name="Ellipse 404"/>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6" name="Connecteur droit 405"/>
              <p:cNvCxnSpPr>
                <a:stCxn id="405" idx="0"/>
                <a:endCxn id="405"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07" name="Connecteur droit 406"/>
              <p:cNvCxnSpPr>
                <a:stCxn id="405" idx="2"/>
                <a:endCxn id="405"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08" name="Groupe 407"/>
            <p:cNvGrpSpPr/>
            <p:nvPr/>
          </p:nvGrpSpPr>
          <p:grpSpPr>
            <a:xfrm>
              <a:off x="5355558" y="3598071"/>
              <a:ext cx="96844" cy="96844"/>
              <a:chOff x="1475656" y="3861048"/>
              <a:chExt cx="216024" cy="216024"/>
            </a:xfrm>
          </p:grpSpPr>
          <p:sp>
            <p:nvSpPr>
              <p:cNvPr id="409" name="Ellipse 408"/>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0" name="Connecteur droit 409"/>
              <p:cNvCxnSpPr>
                <a:stCxn id="409" idx="0"/>
                <a:endCxn id="409"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11" name="Connecteur droit 410"/>
              <p:cNvCxnSpPr>
                <a:stCxn id="409" idx="2"/>
                <a:endCxn id="409"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12" name="Groupe 411"/>
            <p:cNvGrpSpPr/>
            <p:nvPr/>
          </p:nvGrpSpPr>
          <p:grpSpPr>
            <a:xfrm>
              <a:off x="6026292" y="4122668"/>
              <a:ext cx="96844" cy="96844"/>
              <a:chOff x="1475656" y="3861048"/>
              <a:chExt cx="216024" cy="216024"/>
            </a:xfrm>
          </p:grpSpPr>
          <p:sp>
            <p:nvSpPr>
              <p:cNvPr id="413" name="Ellipse 412"/>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4" name="Connecteur droit 413"/>
              <p:cNvCxnSpPr>
                <a:stCxn id="413" idx="0"/>
                <a:endCxn id="413"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15" name="Connecteur droit 414"/>
              <p:cNvCxnSpPr>
                <a:stCxn id="413" idx="2"/>
                <a:endCxn id="413"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16" name="Groupe 415"/>
            <p:cNvGrpSpPr/>
            <p:nvPr/>
          </p:nvGrpSpPr>
          <p:grpSpPr>
            <a:xfrm>
              <a:off x="6220260" y="4179199"/>
              <a:ext cx="96844" cy="96844"/>
              <a:chOff x="1475656" y="3861048"/>
              <a:chExt cx="216024" cy="216024"/>
            </a:xfrm>
          </p:grpSpPr>
          <p:sp>
            <p:nvSpPr>
              <p:cNvPr id="417" name="Ellipse 416"/>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8" name="Connecteur droit 417"/>
              <p:cNvCxnSpPr>
                <a:stCxn id="417" idx="0"/>
                <a:endCxn id="417"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19" name="Connecteur droit 418"/>
              <p:cNvCxnSpPr>
                <a:stCxn id="417" idx="2"/>
                <a:endCxn id="417"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20" name="Groupe 419"/>
            <p:cNvGrpSpPr/>
            <p:nvPr/>
          </p:nvGrpSpPr>
          <p:grpSpPr>
            <a:xfrm>
              <a:off x="6986285" y="4114371"/>
              <a:ext cx="96844" cy="96844"/>
              <a:chOff x="1475656" y="3861048"/>
              <a:chExt cx="216024" cy="216024"/>
            </a:xfrm>
          </p:grpSpPr>
          <p:sp>
            <p:nvSpPr>
              <p:cNvPr id="421" name="Ellipse 420"/>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2" name="Connecteur droit 421"/>
              <p:cNvCxnSpPr>
                <a:stCxn id="421" idx="0"/>
                <a:endCxn id="421"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23" name="Connecteur droit 422"/>
              <p:cNvCxnSpPr>
                <a:stCxn id="421" idx="2"/>
                <a:endCxn id="421"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24" name="Groupe 423"/>
            <p:cNvGrpSpPr/>
            <p:nvPr/>
          </p:nvGrpSpPr>
          <p:grpSpPr>
            <a:xfrm>
              <a:off x="6930131" y="1604000"/>
              <a:ext cx="96844" cy="96844"/>
              <a:chOff x="1475656" y="3861048"/>
              <a:chExt cx="216024" cy="216024"/>
            </a:xfrm>
          </p:grpSpPr>
          <p:sp>
            <p:nvSpPr>
              <p:cNvPr id="425" name="Ellipse 424"/>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6" name="Connecteur droit 425"/>
              <p:cNvCxnSpPr>
                <a:stCxn id="425" idx="0"/>
                <a:endCxn id="425"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27" name="Connecteur droit 426"/>
              <p:cNvCxnSpPr>
                <a:stCxn id="425" idx="2"/>
                <a:endCxn id="425"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28" name="Groupe 427"/>
            <p:cNvGrpSpPr/>
            <p:nvPr/>
          </p:nvGrpSpPr>
          <p:grpSpPr>
            <a:xfrm>
              <a:off x="7075607" y="1669392"/>
              <a:ext cx="96844" cy="96844"/>
              <a:chOff x="1475656" y="3861048"/>
              <a:chExt cx="216024" cy="216024"/>
            </a:xfrm>
          </p:grpSpPr>
          <p:sp>
            <p:nvSpPr>
              <p:cNvPr id="429" name="Ellipse 428"/>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0" name="Connecteur droit 429"/>
              <p:cNvCxnSpPr>
                <a:stCxn id="429" idx="0"/>
                <a:endCxn id="429"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31" name="Connecteur droit 430"/>
              <p:cNvCxnSpPr>
                <a:stCxn id="429" idx="2"/>
                <a:endCxn id="429"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32" name="Groupe 431"/>
            <p:cNvGrpSpPr/>
            <p:nvPr/>
          </p:nvGrpSpPr>
          <p:grpSpPr>
            <a:xfrm>
              <a:off x="7495182" y="1950966"/>
              <a:ext cx="96844" cy="96844"/>
              <a:chOff x="1475656" y="3861048"/>
              <a:chExt cx="216024" cy="216024"/>
            </a:xfrm>
          </p:grpSpPr>
          <p:sp>
            <p:nvSpPr>
              <p:cNvPr id="433" name="Ellipse 432"/>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4" name="Connecteur droit 433"/>
              <p:cNvCxnSpPr>
                <a:stCxn id="433" idx="0"/>
                <a:endCxn id="433"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35" name="Connecteur droit 434"/>
              <p:cNvCxnSpPr>
                <a:stCxn id="433" idx="2"/>
                <a:endCxn id="433"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36" name="Groupe 435"/>
            <p:cNvGrpSpPr/>
            <p:nvPr/>
          </p:nvGrpSpPr>
          <p:grpSpPr>
            <a:xfrm>
              <a:off x="7778094" y="2207983"/>
              <a:ext cx="96844" cy="96844"/>
              <a:chOff x="1475656" y="3861048"/>
              <a:chExt cx="216024" cy="216024"/>
            </a:xfrm>
          </p:grpSpPr>
          <p:sp>
            <p:nvSpPr>
              <p:cNvPr id="437" name="Ellipse 436"/>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8" name="Connecteur droit 437"/>
              <p:cNvCxnSpPr>
                <a:stCxn id="437" idx="0"/>
                <a:endCxn id="437"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39" name="Connecteur droit 438"/>
              <p:cNvCxnSpPr>
                <a:stCxn id="437" idx="2"/>
                <a:endCxn id="437"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40" name="Groupe 439"/>
            <p:cNvGrpSpPr/>
            <p:nvPr/>
          </p:nvGrpSpPr>
          <p:grpSpPr>
            <a:xfrm>
              <a:off x="7785617" y="2613564"/>
              <a:ext cx="96844" cy="96844"/>
              <a:chOff x="1475656" y="3861048"/>
              <a:chExt cx="216024" cy="216024"/>
            </a:xfrm>
          </p:grpSpPr>
          <p:sp>
            <p:nvSpPr>
              <p:cNvPr id="441" name="Ellipse 440"/>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2" name="Connecteur droit 441"/>
              <p:cNvCxnSpPr>
                <a:stCxn id="441" idx="0"/>
                <a:endCxn id="441"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43" name="Connecteur droit 442"/>
              <p:cNvCxnSpPr>
                <a:stCxn id="441" idx="2"/>
                <a:endCxn id="441"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44" name="Groupe 443"/>
            <p:cNvGrpSpPr/>
            <p:nvPr/>
          </p:nvGrpSpPr>
          <p:grpSpPr>
            <a:xfrm>
              <a:off x="7826070" y="2936155"/>
              <a:ext cx="96844" cy="96844"/>
              <a:chOff x="1475656" y="3861048"/>
              <a:chExt cx="216024" cy="216024"/>
            </a:xfrm>
          </p:grpSpPr>
          <p:sp>
            <p:nvSpPr>
              <p:cNvPr id="445" name="Ellipse 444"/>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6" name="Connecteur droit 445"/>
              <p:cNvCxnSpPr>
                <a:stCxn id="445" idx="0"/>
                <a:endCxn id="445"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47" name="Connecteur droit 446"/>
              <p:cNvCxnSpPr>
                <a:stCxn id="445" idx="2"/>
                <a:endCxn id="445"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48" name="Groupe 447"/>
            <p:cNvGrpSpPr/>
            <p:nvPr/>
          </p:nvGrpSpPr>
          <p:grpSpPr>
            <a:xfrm>
              <a:off x="7616024" y="3582111"/>
              <a:ext cx="96844" cy="96844"/>
              <a:chOff x="1475656" y="3861048"/>
              <a:chExt cx="216024" cy="216024"/>
            </a:xfrm>
          </p:grpSpPr>
          <p:sp>
            <p:nvSpPr>
              <p:cNvPr id="449" name="Ellipse 448"/>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0" name="Connecteur droit 449"/>
              <p:cNvCxnSpPr>
                <a:stCxn id="449" idx="0"/>
                <a:endCxn id="449"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51" name="Connecteur droit 450"/>
              <p:cNvCxnSpPr>
                <a:stCxn id="449" idx="2"/>
                <a:endCxn id="449"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52" name="Groupe 451"/>
            <p:cNvGrpSpPr/>
            <p:nvPr/>
          </p:nvGrpSpPr>
          <p:grpSpPr>
            <a:xfrm>
              <a:off x="7365784" y="3896803"/>
              <a:ext cx="96844" cy="96844"/>
              <a:chOff x="1475656" y="3861048"/>
              <a:chExt cx="216024" cy="216024"/>
            </a:xfrm>
          </p:grpSpPr>
          <p:sp>
            <p:nvSpPr>
              <p:cNvPr id="453" name="Ellipse 452"/>
              <p:cNvSpPr/>
              <p:nvPr/>
            </p:nvSpPr>
            <p:spPr>
              <a:xfrm>
                <a:off x="1475656" y="3861048"/>
                <a:ext cx="216024"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4" name="Connecteur droit 453"/>
              <p:cNvCxnSpPr>
                <a:stCxn id="453" idx="0"/>
                <a:endCxn id="453" idx="4"/>
              </p:cNvCxnSpPr>
              <p:nvPr/>
            </p:nvCxnSpPr>
            <p:spPr>
              <a:xfrm>
                <a:off x="1583668" y="3861048"/>
                <a:ext cx="0"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455" name="Connecteur droit 454"/>
              <p:cNvCxnSpPr>
                <a:stCxn id="453" idx="2"/>
                <a:endCxn id="453" idx="6"/>
              </p:cNvCxnSpPr>
              <p:nvPr/>
            </p:nvCxnSpPr>
            <p:spPr>
              <a:xfrm>
                <a:off x="1475656" y="3969060"/>
                <a:ext cx="216024"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456" name="Forme libre 455"/>
            <p:cNvSpPr/>
            <p:nvPr/>
          </p:nvSpPr>
          <p:spPr>
            <a:xfrm>
              <a:off x="5302303" y="1155285"/>
              <a:ext cx="2636689" cy="1069145"/>
            </a:xfrm>
            <a:custGeom>
              <a:avLst/>
              <a:gdLst>
                <a:gd name="connsiteX0" fmla="*/ 2940423 w 2940423"/>
                <a:gd name="connsiteY0" fmla="*/ 1192306 h 1192306"/>
                <a:gd name="connsiteX1" fmla="*/ 1783976 w 2940423"/>
                <a:gd name="connsiteY1" fmla="*/ 403412 h 1192306"/>
                <a:gd name="connsiteX2" fmla="*/ 735105 w 2940423"/>
                <a:gd name="connsiteY2" fmla="*/ 376518 h 1192306"/>
                <a:gd name="connsiteX3" fmla="*/ 0 w 2940423"/>
                <a:gd name="connsiteY3" fmla="*/ 0 h 1192306"/>
              </a:gdLst>
              <a:ahLst/>
              <a:cxnLst>
                <a:cxn ang="0">
                  <a:pos x="connsiteX0" y="connsiteY0"/>
                </a:cxn>
                <a:cxn ang="0">
                  <a:pos x="connsiteX1" y="connsiteY1"/>
                </a:cxn>
                <a:cxn ang="0">
                  <a:pos x="connsiteX2" y="connsiteY2"/>
                </a:cxn>
                <a:cxn ang="0">
                  <a:pos x="connsiteX3" y="connsiteY3"/>
                </a:cxn>
              </a:cxnLst>
              <a:rect l="l" t="t" r="r" b="b"/>
              <a:pathLst>
                <a:path w="2940423" h="1192306">
                  <a:moveTo>
                    <a:pt x="2940423" y="1192306"/>
                  </a:moveTo>
                  <a:cubicBezTo>
                    <a:pt x="2545976" y="865841"/>
                    <a:pt x="2151529" y="539377"/>
                    <a:pt x="1783976" y="403412"/>
                  </a:cubicBezTo>
                  <a:cubicBezTo>
                    <a:pt x="1416423" y="267447"/>
                    <a:pt x="1032434" y="443753"/>
                    <a:pt x="735105" y="376518"/>
                  </a:cubicBezTo>
                  <a:cubicBezTo>
                    <a:pt x="437776" y="309283"/>
                    <a:pt x="218888" y="154641"/>
                    <a:pt x="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57" name="ZoneTexte 456"/>
            <p:cNvSpPr txBox="1"/>
            <p:nvPr/>
          </p:nvSpPr>
          <p:spPr>
            <a:xfrm>
              <a:off x="5340119" y="978902"/>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58" name="ZoneTexte 457"/>
            <p:cNvSpPr txBox="1"/>
            <p:nvPr/>
          </p:nvSpPr>
          <p:spPr>
            <a:xfrm>
              <a:off x="5476777" y="1067326"/>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59" name="ZoneTexte 458"/>
            <p:cNvSpPr txBox="1"/>
            <p:nvPr/>
          </p:nvSpPr>
          <p:spPr>
            <a:xfrm>
              <a:off x="5634661" y="1152011"/>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60" name="ZoneTexte 459"/>
            <p:cNvSpPr txBox="1"/>
            <p:nvPr/>
          </p:nvSpPr>
          <p:spPr>
            <a:xfrm>
              <a:off x="5803996" y="1237181"/>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61" name="ZoneTexte 460"/>
            <p:cNvSpPr txBox="1"/>
            <p:nvPr/>
          </p:nvSpPr>
          <p:spPr>
            <a:xfrm>
              <a:off x="5997706" y="1261298"/>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62" name="ZoneTexte 461"/>
            <p:cNvSpPr txBox="1"/>
            <p:nvPr/>
          </p:nvSpPr>
          <p:spPr>
            <a:xfrm>
              <a:off x="6175337" y="1245478"/>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63" name="ZoneTexte 462"/>
            <p:cNvSpPr txBox="1"/>
            <p:nvPr/>
          </p:nvSpPr>
          <p:spPr>
            <a:xfrm>
              <a:off x="6320555" y="1237181"/>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64" name="ZoneTexte 463"/>
            <p:cNvSpPr txBox="1"/>
            <p:nvPr/>
          </p:nvSpPr>
          <p:spPr>
            <a:xfrm>
              <a:off x="6449695" y="1213064"/>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65" name="ZoneTexte 464"/>
            <p:cNvSpPr txBox="1"/>
            <p:nvPr/>
          </p:nvSpPr>
          <p:spPr>
            <a:xfrm>
              <a:off x="6603209" y="1208542"/>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68" name="ZoneTexte 467"/>
            <p:cNvSpPr txBox="1"/>
            <p:nvPr/>
          </p:nvSpPr>
          <p:spPr>
            <a:xfrm>
              <a:off x="7030823" y="1382140"/>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69" name="ZoneTexte 468"/>
            <p:cNvSpPr txBox="1"/>
            <p:nvPr/>
          </p:nvSpPr>
          <p:spPr>
            <a:xfrm>
              <a:off x="7176299" y="1455007"/>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70" name="ZoneTexte 469"/>
            <p:cNvSpPr txBox="1"/>
            <p:nvPr/>
          </p:nvSpPr>
          <p:spPr>
            <a:xfrm>
              <a:off x="7297658" y="1527874"/>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71" name="ZoneTexte 470"/>
            <p:cNvSpPr txBox="1"/>
            <p:nvPr/>
          </p:nvSpPr>
          <p:spPr>
            <a:xfrm>
              <a:off x="7418243" y="1616561"/>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72" name="ZoneTexte 471"/>
            <p:cNvSpPr txBox="1"/>
            <p:nvPr/>
          </p:nvSpPr>
          <p:spPr>
            <a:xfrm>
              <a:off x="7519159" y="1705506"/>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73" name="ZoneTexte 472"/>
            <p:cNvSpPr txBox="1"/>
            <p:nvPr/>
          </p:nvSpPr>
          <p:spPr>
            <a:xfrm>
              <a:off x="7611694" y="1778115"/>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74" name="ZoneTexte 473"/>
            <p:cNvSpPr txBox="1"/>
            <p:nvPr/>
          </p:nvSpPr>
          <p:spPr>
            <a:xfrm>
              <a:off x="7716975" y="1866543"/>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75" name="ZoneTexte 474"/>
            <p:cNvSpPr txBox="1"/>
            <p:nvPr/>
          </p:nvSpPr>
          <p:spPr>
            <a:xfrm>
              <a:off x="7821740" y="1947449"/>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1" name="ZoneTexte 480"/>
            <p:cNvSpPr txBox="1"/>
            <p:nvPr/>
          </p:nvSpPr>
          <p:spPr>
            <a:xfrm>
              <a:off x="6903936" y="1305526"/>
              <a:ext cx="228061"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2" name="ZoneTexte 481"/>
            <p:cNvSpPr txBox="1"/>
            <p:nvPr/>
          </p:nvSpPr>
          <p:spPr>
            <a:xfrm>
              <a:off x="7018299" y="966341"/>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3" name="ZoneTexte 482"/>
            <p:cNvSpPr txBox="1"/>
            <p:nvPr/>
          </p:nvSpPr>
          <p:spPr>
            <a:xfrm>
              <a:off x="7056232" y="1098071"/>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4" name="ZoneTexte 483"/>
            <p:cNvSpPr txBox="1"/>
            <p:nvPr/>
          </p:nvSpPr>
          <p:spPr>
            <a:xfrm>
              <a:off x="6952834" y="1040238"/>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5" name="ZoneTexte 484"/>
            <p:cNvSpPr txBox="1"/>
            <p:nvPr/>
          </p:nvSpPr>
          <p:spPr>
            <a:xfrm>
              <a:off x="7131103" y="1030911"/>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6" name="ZoneTexte 485"/>
            <p:cNvSpPr txBox="1"/>
            <p:nvPr/>
          </p:nvSpPr>
          <p:spPr>
            <a:xfrm>
              <a:off x="6912175" y="950263"/>
              <a:ext cx="404392" cy="449398"/>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7" name="ZoneTexte 486"/>
            <p:cNvSpPr txBox="1"/>
            <p:nvPr/>
          </p:nvSpPr>
          <p:spPr>
            <a:xfrm>
              <a:off x="7146802" y="966341"/>
              <a:ext cx="347397"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8" name="Ellipse 487"/>
            <p:cNvSpPr/>
            <p:nvPr/>
          </p:nvSpPr>
          <p:spPr>
            <a:xfrm>
              <a:off x="7090444" y="1083223"/>
              <a:ext cx="129140" cy="129140"/>
            </a:xfrm>
            <a:prstGeom prst="ellipse">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9" name="ZoneTexte 488"/>
            <p:cNvSpPr txBox="1"/>
            <p:nvPr/>
          </p:nvSpPr>
          <p:spPr>
            <a:xfrm>
              <a:off x="6732091" y="1260256"/>
              <a:ext cx="246392" cy="35878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90" name="ZoneTexte 489"/>
            <p:cNvSpPr txBox="1"/>
            <p:nvPr/>
          </p:nvSpPr>
          <p:spPr>
            <a:xfrm>
              <a:off x="5533829" y="969530"/>
              <a:ext cx="1772516" cy="307777"/>
            </a:xfrm>
            <a:prstGeom prst="rect">
              <a:avLst/>
            </a:prstGeom>
            <a:noFill/>
            <a:ln>
              <a:noFill/>
            </a:ln>
          </p:spPr>
          <p:txBody>
            <a:bodyPr wrap="square" rtlCol="0">
              <a:spAutoFit/>
            </a:bodyPr>
            <a:lstStyle/>
            <a:p>
              <a:r>
                <a:rPr lang="fr-FR" sz="1400" b="1" dirty="0" smtClean="0"/>
                <a:t>Copie du papier</a:t>
              </a:r>
              <a:endParaRPr lang="fr-FR" sz="1400" b="1" dirty="0"/>
            </a:p>
          </p:txBody>
        </p:sp>
        <p:sp>
          <p:nvSpPr>
            <p:cNvPr id="466" name="ZoneTexte 465"/>
            <p:cNvSpPr txBox="1"/>
            <p:nvPr/>
          </p:nvSpPr>
          <p:spPr>
            <a:xfrm>
              <a:off x="7308304" y="991895"/>
              <a:ext cx="1080120" cy="307777"/>
            </a:xfrm>
            <a:prstGeom prst="rect">
              <a:avLst/>
            </a:prstGeom>
            <a:noFill/>
            <a:ln>
              <a:noFill/>
            </a:ln>
          </p:spPr>
          <p:txBody>
            <a:bodyPr wrap="square" rtlCol="0">
              <a:spAutoFit/>
            </a:bodyPr>
            <a:lstStyle/>
            <a:p>
              <a:r>
                <a:rPr lang="fr-FR" sz="1400" b="1" dirty="0" smtClean="0"/>
                <a:t>Fil corona</a:t>
              </a:r>
              <a:endParaRPr lang="fr-FR" sz="1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79"/>
                                        </p:tgtEl>
                                        <p:attrNameLst>
                                          <p:attrName>style.visibility</p:attrName>
                                        </p:attrNameLst>
                                      </p:cBhvr>
                                      <p:to>
                                        <p:strVal val="visible"/>
                                      </p:to>
                                    </p:set>
                                    <p:animEffect transition="in" filter="checkerboard(across)">
                                      <p:cBhvr>
                                        <p:cTn id="12" dur="500"/>
                                        <p:tgtEl>
                                          <p:spTgt spid="479"/>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525">
                                            <p:txEl>
                                              <p:pRg st="0" end="0"/>
                                            </p:txEl>
                                          </p:spTgt>
                                        </p:tgtEl>
                                        <p:attrNameLst>
                                          <p:attrName>style.visibility</p:attrName>
                                        </p:attrNameLst>
                                      </p:cBhvr>
                                      <p:to>
                                        <p:strVal val="visible"/>
                                      </p:to>
                                    </p:set>
                                    <p:animEffect transition="in" filter="checkerboard(across)">
                                      <p:cBhvr>
                                        <p:cTn id="16" dur="500"/>
                                        <p:tgtEl>
                                          <p:spTgt spid="525">
                                            <p:txEl>
                                              <p:pRg st="0" end="0"/>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525">
                                            <p:txEl>
                                              <p:pRg st="1" end="1"/>
                                            </p:txEl>
                                          </p:spTgt>
                                        </p:tgtEl>
                                        <p:attrNameLst>
                                          <p:attrName>style.visibility</p:attrName>
                                        </p:attrNameLst>
                                      </p:cBhvr>
                                      <p:to>
                                        <p:strVal val="visible"/>
                                      </p:to>
                                    </p:set>
                                    <p:animEffect transition="in" filter="checkerboard(across)">
                                      <p:cBhvr>
                                        <p:cTn id="19" dur="500"/>
                                        <p:tgtEl>
                                          <p:spTgt spid="525">
                                            <p:txEl>
                                              <p:pRg st="1" end="1"/>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525">
                                            <p:txEl>
                                              <p:pRg st="2" end="2"/>
                                            </p:txEl>
                                          </p:spTgt>
                                        </p:tgtEl>
                                        <p:attrNameLst>
                                          <p:attrName>style.visibility</p:attrName>
                                        </p:attrNameLst>
                                      </p:cBhvr>
                                      <p:to>
                                        <p:strVal val="visible"/>
                                      </p:to>
                                    </p:set>
                                    <p:animEffect transition="in" filter="checkerboard(across)">
                                      <p:cBhvr>
                                        <p:cTn id="22" dur="500"/>
                                        <p:tgtEl>
                                          <p:spTgt spid="5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67"/>
                                        </p:tgtEl>
                                        <p:attrNameLst>
                                          <p:attrName>style.visibility</p:attrName>
                                        </p:attrNameLst>
                                      </p:cBhvr>
                                      <p:to>
                                        <p:strVal val="visible"/>
                                      </p:to>
                                    </p:set>
                                    <p:animEffect transition="in" filter="checkerboard(across)">
                                      <p:cBhvr>
                                        <p:cTn id="27" dur="500"/>
                                        <p:tgtEl>
                                          <p:spTgt spid="467"/>
                                        </p:tgtEl>
                                      </p:cBhvr>
                                    </p:animEffect>
                                  </p:childTnLst>
                                </p:cTn>
                              </p:par>
                            </p:childTnLst>
                          </p:cTn>
                        </p:par>
                        <p:par>
                          <p:cTn id="28" fill="hold">
                            <p:stCondLst>
                              <p:cond delay="500"/>
                            </p:stCondLst>
                            <p:childTnLst>
                              <p:par>
                                <p:cTn id="29" presetID="5" presetClass="entr" presetSubtype="10" fill="hold" nodeType="afterEffect">
                                  <p:stCondLst>
                                    <p:cond delay="0"/>
                                  </p:stCondLst>
                                  <p:childTnLst>
                                    <p:set>
                                      <p:cBhvr>
                                        <p:cTn id="30" dur="1" fill="hold">
                                          <p:stCondLst>
                                            <p:cond delay="0"/>
                                          </p:stCondLst>
                                        </p:cTn>
                                        <p:tgtEl>
                                          <p:spTgt spid="525">
                                            <p:txEl>
                                              <p:pRg st="3" end="3"/>
                                            </p:txEl>
                                          </p:spTgt>
                                        </p:tgtEl>
                                        <p:attrNameLst>
                                          <p:attrName>style.visibility</p:attrName>
                                        </p:attrNameLst>
                                      </p:cBhvr>
                                      <p:to>
                                        <p:strVal val="visible"/>
                                      </p:to>
                                    </p:set>
                                    <p:animEffect transition="in" filter="checkerboard(across)">
                                      <p:cBhvr>
                                        <p:cTn id="31" dur="500"/>
                                        <p:tgtEl>
                                          <p:spTgt spid="525">
                                            <p:txEl>
                                              <p:pRg st="3" end="3"/>
                                            </p:txEl>
                                          </p:spTgt>
                                        </p:tgtEl>
                                      </p:cBhvr>
                                    </p:animEffect>
                                  </p:childTnLst>
                                </p:cTn>
                              </p:par>
                            </p:childTnLst>
                          </p:cTn>
                        </p:par>
                        <p:par>
                          <p:cTn id="32" fill="hold">
                            <p:stCondLst>
                              <p:cond delay="1000"/>
                            </p:stCondLst>
                            <p:childTnLst>
                              <p:par>
                                <p:cTn id="33" presetID="5" presetClass="entr" presetSubtype="10" fill="hold" nodeType="afterEffect">
                                  <p:stCondLst>
                                    <p:cond delay="0"/>
                                  </p:stCondLst>
                                  <p:childTnLst>
                                    <p:set>
                                      <p:cBhvr>
                                        <p:cTn id="34" dur="1" fill="hold">
                                          <p:stCondLst>
                                            <p:cond delay="0"/>
                                          </p:stCondLst>
                                        </p:cTn>
                                        <p:tgtEl>
                                          <p:spTgt spid="525">
                                            <p:txEl>
                                              <p:pRg st="4" end="4"/>
                                            </p:txEl>
                                          </p:spTgt>
                                        </p:tgtEl>
                                        <p:attrNameLst>
                                          <p:attrName>style.visibility</p:attrName>
                                        </p:attrNameLst>
                                      </p:cBhvr>
                                      <p:to>
                                        <p:strVal val="visible"/>
                                      </p:to>
                                    </p:set>
                                    <p:animEffect transition="in" filter="checkerboard(across)">
                                      <p:cBhvr>
                                        <p:cTn id="35" dur="500"/>
                                        <p:tgtEl>
                                          <p:spTgt spid="52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480"/>
                                        </p:tgtEl>
                                        <p:attrNameLst>
                                          <p:attrName>style.visibility</p:attrName>
                                        </p:attrNameLst>
                                      </p:cBhvr>
                                      <p:to>
                                        <p:strVal val="visible"/>
                                      </p:to>
                                    </p:set>
                                    <p:animEffect transition="in" filter="checkerboard(across)">
                                      <p:cBhvr>
                                        <p:cTn id="40" dur="500"/>
                                        <p:tgtEl>
                                          <p:spTgt spid="480"/>
                                        </p:tgtEl>
                                      </p:cBhvr>
                                    </p:animEffect>
                                  </p:childTnLst>
                                </p:cTn>
                              </p:par>
                            </p:childTnLst>
                          </p:cTn>
                        </p:par>
                        <p:par>
                          <p:cTn id="41" fill="hold">
                            <p:stCondLst>
                              <p:cond delay="500"/>
                            </p:stCondLst>
                            <p:childTnLst>
                              <p:par>
                                <p:cTn id="42" presetID="5" presetClass="entr" presetSubtype="10" fill="hold" nodeType="afterEffect">
                                  <p:stCondLst>
                                    <p:cond delay="0"/>
                                  </p:stCondLst>
                                  <p:childTnLst>
                                    <p:set>
                                      <p:cBhvr>
                                        <p:cTn id="43" dur="1" fill="hold">
                                          <p:stCondLst>
                                            <p:cond delay="0"/>
                                          </p:stCondLst>
                                        </p:cTn>
                                        <p:tgtEl>
                                          <p:spTgt spid="525">
                                            <p:txEl>
                                              <p:pRg st="5" end="5"/>
                                            </p:txEl>
                                          </p:spTgt>
                                        </p:tgtEl>
                                        <p:attrNameLst>
                                          <p:attrName>style.visibility</p:attrName>
                                        </p:attrNameLst>
                                      </p:cBhvr>
                                      <p:to>
                                        <p:strVal val="visible"/>
                                      </p:to>
                                    </p:set>
                                    <p:animEffect transition="in" filter="checkerboard(across)">
                                      <p:cBhvr>
                                        <p:cTn id="44" dur="500"/>
                                        <p:tgtEl>
                                          <p:spTgt spid="525">
                                            <p:txEl>
                                              <p:pRg st="5" end="5"/>
                                            </p:txEl>
                                          </p:spTgt>
                                        </p:tgtEl>
                                      </p:cBhvr>
                                    </p:animEffect>
                                  </p:childTnLst>
                                </p:cTn>
                              </p:par>
                            </p:childTnLst>
                          </p:cTn>
                        </p:par>
                        <p:par>
                          <p:cTn id="45" fill="hold">
                            <p:stCondLst>
                              <p:cond delay="1000"/>
                            </p:stCondLst>
                            <p:childTnLst>
                              <p:par>
                                <p:cTn id="46" presetID="5" presetClass="entr" presetSubtype="10" fill="hold" nodeType="afterEffect">
                                  <p:stCondLst>
                                    <p:cond delay="0"/>
                                  </p:stCondLst>
                                  <p:childTnLst>
                                    <p:set>
                                      <p:cBhvr>
                                        <p:cTn id="47" dur="1" fill="hold">
                                          <p:stCondLst>
                                            <p:cond delay="0"/>
                                          </p:stCondLst>
                                        </p:cTn>
                                        <p:tgtEl>
                                          <p:spTgt spid="525">
                                            <p:txEl>
                                              <p:pRg st="6" end="6"/>
                                            </p:txEl>
                                          </p:spTgt>
                                        </p:tgtEl>
                                        <p:attrNameLst>
                                          <p:attrName>style.visibility</p:attrName>
                                        </p:attrNameLst>
                                      </p:cBhvr>
                                      <p:to>
                                        <p:strVal val="visible"/>
                                      </p:to>
                                    </p:set>
                                    <p:animEffect transition="in" filter="checkerboard(across)">
                                      <p:cBhvr>
                                        <p:cTn id="48" dur="500"/>
                                        <p:tgtEl>
                                          <p:spTgt spid="5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6024" y="72008"/>
            <a:ext cx="8748464" cy="980728"/>
          </a:xfrm>
        </p:spPr>
        <p:txBody>
          <a:bodyPr>
            <a:noAutofit/>
          </a:bodyPr>
          <a:lstStyle/>
          <a:p>
            <a:r>
              <a:rPr lang="fr-FR" sz="2800" b="1" i="1" dirty="0" smtClean="0">
                <a:solidFill>
                  <a:srgbClr val="0070C0"/>
                </a:solidFill>
              </a:rPr>
              <a:t>Phénomènes d’Electrostatique :   Imprimante Laser</a:t>
            </a:r>
            <a:br>
              <a:rPr lang="fr-FR" sz="2800" b="1" i="1" dirty="0" smtClean="0">
                <a:solidFill>
                  <a:srgbClr val="0070C0"/>
                </a:solidFill>
              </a:rPr>
            </a:br>
            <a:r>
              <a:rPr lang="en-US" sz="2800" dirty="0" smtClean="0"/>
              <a:t> </a:t>
            </a:r>
            <a:r>
              <a:rPr lang="en-US" sz="2400" b="1" i="1" dirty="0" smtClean="0">
                <a:solidFill>
                  <a:srgbClr val="0070C0"/>
                </a:solidFill>
              </a:rPr>
              <a:t>(light amplification by stimulated emission of radiation)</a:t>
            </a:r>
            <a:endParaRPr lang="fr-FR" sz="2400" b="1" i="1" dirty="0">
              <a:solidFill>
                <a:srgbClr val="0070C0"/>
              </a:solidFill>
            </a:endParaRPr>
          </a:p>
        </p:txBody>
      </p:sp>
      <p:grpSp>
        <p:nvGrpSpPr>
          <p:cNvPr id="164" name="Groupe 163"/>
          <p:cNvGrpSpPr/>
          <p:nvPr/>
        </p:nvGrpSpPr>
        <p:grpSpPr>
          <a:xfrm>
            <a:off x="5940152" y="2852936"/>
            <a:ext cx="3024336" cy="1872208"/>
            <a:chOff x="6039055" y="4293096"/>
            <a:chExt cx="3024336" cy="1872208"/>
          </a:xfrm>
        </p:grpSpPr>
        <p:sp>
          <p:nvSpPr>
            <p:cNvPr id="475" name="Organigramme : Stockage à accès direct 474"/>
            <p:cNvSpPr/>
            <p:nvPr/>
          </p:nvSpPr>
          <p:spPr>
            <a:xfrm>
              <a:off x="6327087" y="4509120"/>
              <a:ext cx="2448272" cy="1188000"/>
            </a:xfrm>
            <a:prstGeom prst="flowChartMagneticDru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8" name="ZoneTexte 477"/>
            <p:cNvSpPr txBox="1"/>
            <p:nvPr/>
          </p:nvSpPr>
          <p:spPr>
            <a:xfrm>
              <a:off x="7113264" y="4869390"/>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79" name="ZoneTexte 478"/>
            <p:cNvSpPr txBox="1"/>
            <p:nvPr/>
          </p:nvSpPr>
          <p:spPr>
            <a:xfrm>
              <a:off x="7059474" y="5094149"/>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0" name="ZoneTexte 479"/>
            <p:cNvSpPr txBox="1"/>
            <p:nvPr/>
          </p:nvSpPr>
          <p:spPr>
            <a:xfrm>
              <a:off x="7161143" y="5103344"/>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1" name="ZoneTexte 480"/>
            <p:cNvSpPr txBox="1"/>
            <p:nvPr/>
          </p:nvSpPr>
          <p:spPr>
            <a:xfrm>
              <a:off x="7158089" y="4734109"/>
              <a:ext cx="267048" cy="40011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2" name="ZoneTexte 481"/>
            <p:cNvSpPr txBox="1"/>
            <p:nvPr/>
          </p:nvSpPr>
          <p:spPr>
            <a:xfrm>
              <a:off x="7212167" y="4860425"/>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3" name="ZoneTexte 482"/>
            <p:cNvSpPr txBox="1"/>
            <p:nvPr/>
          </p:nvSpPr>
          <p:spPr>
            <a:xfrm>
              <a:off x="7059186" y="5211558"/>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4" name="ZoneTexte 483"/>
            <p:cNvSpPr txBox="1"/>
            <p:nvPr/>
          </p:nvSpPr>
          <p:spPr>
            <a:xfrm>
              <a:off x="7302393" y="5247418"/>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5" name="ZoneTexte 484"/>
            <p:cNvSpPr txBox="1"/>
            <p:nvPr/>
          </p:nvSpPr>
          <p:spPr>
            <a:xfrm>
              <a:off x="6996143" y="4572393"/>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6" name="ZoneTexte 485"/>
            <p:cNvSpPr txBox="1"/>
            <p:nvPr/>
          </p:nvSpPr>
          <p:spPr>
            <a:xfrm>
              <a:off x="7193949" y="5220465"/>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7" name="ZoneTexte 486"/>
            <p:cNvSpPr txBox="1"/>
            <p:nvPr/>
          </p:nvSpPr>
          <p:spPr>
            <a:xfrm>
              <a:off x="7260334" y="5148457"/>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88" name="ZoneTexte 487"/>
            <p:cNvSpPr txBox="1"/>
            <p:nvPr/>
          </p:nvSpPr>
          <p:spPr>
            <a:xfrm>
              <a:off x="6852127" y="4293096"/>
              <a:ext cx="864096" cy="1569660"/>
            </a:xfrm>
            <a:prstGeom prst="rect">
              <a:avLst/>
            </a:prstGeom>
            <a:noFill/>
          </p:spPr>
          <p:txBody>
            <a:bodyPr wrap="square" rtlCol="0">
              <a:spAutoFit/>
            </a:bodyPr>
            <a:lstStyle/>
            <a:p>
              <a:r>
                <a:rPr lang="fr-FR" sz="9600" dirty="0" smtClean="0">
                  <a:solidFill>
                    <a:schemeClr val="bg1">
                      <a:lumMod val="75000"/>
                    </a:schemeClr>
                  </a:solidFill>
                </a:rPr>
                <a:t>A</a:t>
              </a:r>
              <a:endParaRPr lang="fr-FR" sz="9600" dirty="0">
                <a:solidFill>
                  <a:schemeClr val="bg1">
                    <a:lumMod val="75000"/>
                  </a:schemeClr>
                </a:solidFill>
              </a:endParaRPr>
            </a:p>
          </p:txBody>
        </p:sp>
        <p:sp>
          <p:nvSpPr>
            <p:cNvPr id="489" name="ZoneTexte 488"/>
            <p:cNvSpPr txBox="1"/>
            <p:nvPr/>
          </p:nvSpPr>
          <p:spPr>
            <a:xfrm>
              <a:off x="7377167" y="4644401"/>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90" name="ZoneTexte 489"/>
            <p:cNvSpPr txBox="1"/>
            <p:nvPr/>
          </p:nvSpPr>
          <p:spPr>
            <a:xfrm>
              <a:off x="7140159" y="4356369"/>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91" name="ZoneTexte 490"/>
            <p:cNvSpPr txBox="1"/>
            <p:nvPr/>
          </p:nvSpPr>
          <p:spPr>
            <a:xfrm>
              <a:off x="7305159" y="4500385"/>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92" name="ZoneTexte 491"/>
            <p:cNvSpPr txBox="1"/>
            <p:nvPr/>
          </p:nvSpPr>
          <p:spPr>
            <a:xfrm>
              <a:off x="6852127" y="5013176"/>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93" name="ZoneTexte 492"/>
            <p:cNvSpPr txBox="1"/>
            <p:nvPr/>
          </p:nvSpPr>
          <p:spPr>
            <a:xfrm>
              <a:off x="7464051" y="4869448"/>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94" name="ZoneTexte 493"/>
            <p:cNvSpPr txBox="1"/>
            <p:nvPr/>
          </p:nvSpPr>
          <p:spPr>
            <a:xfrm>
              <a:off x="6924135" y="4746345"/>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95" name="ZoneTexte 494"/>
            <p:cNvSpPr txBox="1"/>
            <p:nvPr/>
          </p:nvSpPr>
          <p:spPr>
            <a:xfrm>
              <a:off x="6852127" y="4860425"/>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96" name="ZoneTexte 495"/>
            <p:cNvSpPr txBox="1"/>
            <p:nvPr/>
          </p:nvSpPr>
          <p:spPr>
            <a:xfrm>
              <a:off x="7500199" y="5004441"/>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97" name="ZoneTexte 496"/>
            <p:cNvSpPr txBox="1"/>
            <p:nvPr/>
          </p:nvSpPr>
          <p:spPr>
            <a:xfrm>
              <a:off x="7572207" y="5148457"/>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98" name="ZoneTexte 497"/>
            <p:cNvSpPr txBox="1"/>
            <p:nvPr/>
          </p:nvSpPr>
          <p:spPr>
            <a:xfrm>
              <a:off x="7017127" y="4437112"/>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99" name="ZoneTexte 498"/>
            <p:cNvSpPr txBox="1"/>
            <p:nvPr/>
          </p:nvSpPr>
          <p:spPr>
            <a:xfrm>
              <a:off x="6780119" y="5148457"/>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500" name="ZoneTexte 499"/>
            <p:cNvSpPr txBox="1"/>
            <p:nvPr/>
          </p:nvSpPr>
          <p:spPr>
            <a:xfrm>
              <a:off x="7572207" y="5301208"/>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501" name="ZoneTexte 500"/>
            <p:cNvSpPr txBox="1"/>
            <p:nvPr/>
          </p:nvSpPr>
          <p:spPr>
            <a:xfrm>
              <a:off x="6801103" y="5301208"/>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502" name="ZoneTexte 501"/>
            <p:cNvSpPr txBox="1"/>
            <p:nvPr/>
          </p:nvSpPr>
          <p:spPr>
            <a:xfrm>
              <a:off x="7089135" y="5364481"/>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503" name="ZoneTexte 502"/>
            <p:cNvSpPr txBox="1"/>
            <p:nvPr/>
          </p:nvSpPr>
          <p:spPr>
            <a:xfrm>
              <a:off x="7284175" y="5364481"/>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504" name="ZoneTexte 503"/>
            <p:cNvSpPr txBox="1"/>
            <p:nvPr/>
          </p:nvSpPr>
          <p:spPr>
            <a:xfrm>
              <a:off x="7230097" y="4725144"/>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05" name="ZoneTexte 504"/>
            <p:cNvSpPr txBox="1"/>
            <p:nvPr/>
          </p:nvSpPr>
          <p:spPr>
            <a:xfrm>
              <a:off x="7149124" y="4590093"/>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06" name="ZoneTexte 505"/>
            <p:cNvSpPr txBox="1"/>
            <p:nvPr/>
          </p:nvSpPr>
          <p:spPr>
            <a:xfrm>
              <a:off x="7275210" y="4851230"/>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07" name="ZoneTexte 506"/>
            <p:cNvSpPr txBox="1"/>
            <p:nvPr/>
          </p:nvSpPr>
          <p:spPr>
            <a:xfrm>
              <a:off x="7077116" y="4701517"/>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08" name="ZoneTexte 507"/>
            <p:cNvSpPr txBox="1"/>
            <p:nvPr/>
          </p:nvSpPr>
          <p:spPr>
            <a:xfrm>
              <a:off x="7041257" y="4815082"/>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09" name="ZoneTexte 508"/>
            <p:cNvSpPr txBox="1"/>
            <p:nvPr/>
          </p:nvSpPr>
          <p:spPr>
            <a:xfrm>
              <a:off x="7311358" y="4962654"/>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10" name="ZoneTexte 509"/>
            <p:cNvSpPr txBox="1"/>
            <p:nvPr/>
          </p:nvSpPr>
          <p:spPr>
            <a:xfrm>
              <a:off x="7356183" y="5079775"/>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11" name="ZoneTexte 510"/>
            <p:cNvSpPr txBox="1"/>
            <p:nvPr/>
          </p:nvSpPr>
          <p:spPr>
            <a:xfrm>
              <a:off x="7392043" y="5178678"/>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12" name="ZoneTexte 511"/>
            <p:cNvSpPr txBox="1"/>
            <p:nvPr/>
          </p:nvSpPr>
          <p:spPr>
            <a:xfrm>
              <a:off x="7428191" y="5250686"/>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13" name="ZoneTexte 512"/>
            <p:cNvSpPr txBox="1"/>
            <p:nvPr/>
          </p:nvSpPr>
          <p:spPr>
            <a:xfrm>
              <a:off x="7005108" y="4917829"/>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14" name="ZoneTexte 513"/>
            <p:cNvSpPr txBox="1"/>
            <p:nvPr/>
          </p:nvSpPr>
          <p:spPr>
            <a:xfrm>
              <a:off x="6968960" y="5034950"/>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15" name="ZoneTexte 514"/>
            <p:cNvSpPr txBox="1"/>
            <p:nvPr/>
          </p:nvSpPr>
          <p:spPr>
            <a:xfrm>
              <a:off x="7086081" y="5061557"/>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16" name="ZoneTexte 515"/>
            <p:cNvSpPr txBox="1"/>
            <p:nvPr/>
          </p:nvSpPr>
          <p:spPr>
            <a:xfrm>
              <a:off x="7221132" y="5067254"/>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17" name="ZoneTexte 516"/>
            <p:cNvSpPr txBox="1"/>
            <p:nvPr/>
          </p:nvSpPr>
          <p:spPr>
            <a:xfrm>
              <a:off x="6924135" y="5142818"/>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18" name="ZoneTexte 517"/>
            <p:cNvSpPr txBox="1"/>
            <p:nvPr/>
          </p:nvSpPr>
          <p:spPr>
            <a:xfrm>
              <a:off x="6888275" y="5241433"/>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519" name="ZoneTexte 518"/>
            <p:cNvSpPr txBox="1"/>
            <p:nvPr/>
          </p:nvSpPr>
          <p:spPr>
            <a:xfrm>
              <a:off x="6039055" y="5857527"/>
              <a:ext cx="3024336" cy="307777"/>
            </a:xfrm>
            <a:prstGeom prst="rect">
              <a:avLst/>
            </a:prstGeom>
            <a:noFill/>
            <a:ln>
              <a:noFill/>
            </a:ln>
          </p:spPr>
          <p:txBody>
            <a:bodyPr wrap="square" rtlCol="0">
              <a:spAutoFit/>
            </a:bodyPr>
            <a:lstStyle/>
            <a:p>
              <a:r>
                <a:rPr lang="fr-FR" sz="1400" b="1" dirty="0" smtClean="0"/>
                <a:t>Image électrostatique sur le Tambour </a:t>
              </a:r>
              <a:endParaRPr lang="fr-FR" sz="1400" b="1" dirty="0"/>
            </a:p>
          </p:txBody>
        </p:sp>
      </p:grpSp>
      <p:grpSp>
        <p:nvGrpSpPr>
          <p:cNvPr id="163" name="Groupe 162"/>
          <p:cNvGrpSpPr/>
          <p:nvPr/>
        </p:nvGrpSpPr>
        <p:grpSpPr>
          <a:xfrm>
            <a:off x="2555776" y="2098523"/>
            <a:ext cx="5184576" cy="2626621"/>
            <a:chOff x="1979712" y="692696"/>
            <a:chExt cx="5184576" cy="2626621"/>
          </a:xfrm>
        </p:grpSpPr>
        <p:sp>
          <p:nvSpPr>
            <p:cNvPr id="277" name="ZoneTexte 276"/>
            <p:cNvSpPr txBox="1"/>
            <p:nvPr/>
          </p:nvSpPr>
          <p:spPr>
            <a:xfrm>
              <a:off x="4329081" y="2953868"/>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78" name="ZoneTexte 277"/>
            <p:cNvSpPr txBox="1"/>
            <p:nvPr/>
          </p:nvSpPr>
          <p:spPr>
            <a:xfrm>
              <a:off x="4499992" y="2887269"/>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79" name="ZoneTexte 278"/>
            <p:cNvSpPr txBox="1"/>
            <p:nvPr/>
          </p:nvSpPr>
          <p:spPr>
            <a:xfrm>
              <a:off x="4598895" y="1519117"/>
              <a:ext cx="360040"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80" name="ZoneTexte 279"/>
            <p:cNvSpPr txBox="1"/>
            <p:nvPr/>
          </p:nvSpPr>
          <p:spPr>
            <a:xfrm>
              <a:off x="4004901" y="2980763"/>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81" name="ZoneTexte 280"/>
            <p:cNvSpPr txBox="1"/>
            <p:nvPr/>
          </p:nvSpPr>
          <p:spPr>
            <a:xfrm>
              <a:off x="4850780" y="1905764"/>
              <a:ext cx="360040"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82" name="ZoneTexte 281"/>
            <p:cNvSpPr txBox="1"/>
            <p:nvPr/>
          </p:nvSpPr>
          <p:spPr>
            <a:xfrm>
              <a:off x="4814919" y="2535906"/>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83" name="ZoneTexte 282"/>
            <p:cNvSpPr txBox="1"/>
            <p:nvPr/>
          </p:nvSpPr>
          <p:spPr>
            <a:xfrm>
              <a:off x="3302751" y="2284310"/>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84" name="ZoneTexte 283"/>
            <p:cNvSpPr txBox="1"/>
            <p:nvPr/>
          </p:nvSpPr>
          <p:spPr>
            <a:xfrm>
              <a:off x="4814919" y="1807149"/>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85" name="ZoneTexte 284"/>
            <p:cNvSpPr txBox="1"/>
            <p:nvPr/>
          </p:nvSpPr>
          <p:spPr>
            <a:xfrm>
              <a:off x="3320681" y="1888122"/>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86" name="ZoneTexte 285"/>
            <p:cNvSpPr txBox="1"/>
            <p:nvPr/>
          </p:nvSpPr>
          <p:spPr>
            <a:xfrm>
              <a:off x="4742911" y="2635097"/>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354" name="ZoneTexte 353"/>
            <p:cNvSpPr txBox="1"/>
            <p:nvPr/>
          </p:nvSpPr>
          <p:spPr>
            <a:xfrm>
              <a:off x="4238855" y="1375101"/>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355" name="ZoneTexte 354"/>
            <p:cNvSpPr txBox="1"/>
            <p:nvPr/>
          </p:nvSpPr>
          <p:spPr>
            <a:xfrm>
              <a:off x="3482915" y="2728591"/>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358" name="ZoneTexte 357"/>
            <p:cNvSpPr txBox="1"/>
            <p:nvPr/>
          </p:nvSpPr>
          <p:spPr>
            <a:xfrm>
              <a:off x="4121734" y="1375101"/>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361" name="ZoneTexte 360"/>
            <p:cNvSpPr txBox="1"/>
            <p:nvPr/>
          </p:nvSpPr>
          <p:spPr>
            <a:xfrm>
              <a:off x="3689974" y="1486525"/>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366" name="ZoneTexte 365"/>
            <p:cNvSpPr txBox="1"/>
            <p:nvPr/>
          </p:nvSpPr>
          <p:spPr>
            <a:xfrm>
              <a:off x="3320969" y="2428038"/>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368" name="ZoneTexte 367"/>
            <p:cNvSpPr txBox="1"/>
            <p:nvPr/>
          </p:nvSpPr>
          <p:spPr>
            <a:xfrm>
              <a:off x="4896180" y="2329135"/>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410" name="Ellipse 409"/>
            <p:cNvSpPr>
              <a:spLocks noChangeAspect="1"/>
            </p:cNvSpPr>
            <p:nvPr/>
          </p:nvSpPr>
          <p:spPr>
            <a:xfrm>
              <a:off x="3481755" y="1608187"/>
              <a:ext cx="1501216" cy="1476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2" name="ZoneTexte 411"/>
            <p:cNvSpPr txBox="1"/>
            <p:nvPr/>
          </p:nvSpPr>
          <p:spPr>
            <a:xfrm>
              <a:off x="3938425" y="1346666"/>
              <a:ext cx="168189"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14" name="ZoneTexte 413"/>
            <p:cNvSpPr txBox="1"/>
            <p:nvPr/>
          </p:nvSpPr>
          <p:spPr>
            <a:xfrm>
              <a:off x="3819239" y="1387025"/>
              <a:ext cx="200339"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15" name="ZoneTexte 414"/>
            <p:cNvSpPr txBox="1"/>
            <p:nvPr/>
          </p:nvSpPr>
          <p:spPr>
            <a:xfrm>
              <a:off x="3485482" y="1630383"/>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16" name="ZoneTexte 415"/>
            <p:cNvSpPr txBox="1"/>
            <p:nvPr/>
          </p:nvSpPr>
          <p:spPr>
            <a:xfrm>
              <a:off x="4393446" y="1387025"/>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18" name="ZoneTexte 417"/>
            <p:cNvSpPr txBox="1"/>
            <p:nvPr/>
          </p:nvSpPr>
          <p:spPr>
            <a:xfrm>
              <a:off x="3592302" y="1523564"/>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20" name="ZoneTexte 419"/>
            <p:cNvSpPr txBox="1"/>
            <p:nvPr/>
          </p:nvSpPr>
          <p:spPr>
            <a:xfrm>
              <a:off x="4513564" y="1440434"/>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23" name="ZoneTexte 422"/>
            <p:cNvSpPr txBox="1"/>
            <p:nvPr/>
          </p:nvSpPr>
          <p:spPr>
            <a:xfrm>
              <a:off x="3423784" y="1720627"/>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24" name="ZoneTexte 423"/>
            <p:cNvSpPr txBox="1"/>
            <p:nvPr/>
          </p:nvSpPr>
          <p:spPr>
            <a:xfrm>
              <a:off x="3333195" y="1964311"/>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26" name="ZoneTexte 425"/>
            <p:cNvSpPr txBox="1"/>
            <p:nvPr/>
          </p:nvSpPr>
          <p:spPr>
            <a:xfrm>
              <a:off x="3307072" y="2093941"/>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30" name="ZoneTexte 429"/>
            <p:cNvSpPr txBox="1"/>
            <p:nvPr/>
          </p:nvSpPr>
          <p:spPr>
            <a:xfrm>
              <a:off x="3387351" y="2485917"/>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31" name="ZoneTexte 430"/>
            <p:cNvSpPr txBox="1"/>
            <p:nvPr/>
          </p:nvSpPr>
          <p:spPr>
            <a:xfrm>
              <a:off x="3434992" y="2576161"/>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33" name="ZoneTexte 432"/>
            <p:cNvSpPr txBox="1"/>
            <p:nvPr/>
          </p:nvSpPr>
          <p:spPr>
            <a:xfrm>
              <a:off x="3605552" y="2750738"/>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34" name="ZoneTexte 433"/>
            <p:cNvSpPr txBox="1"/>
            <p:nvPr/>
          </p:nvSpPr>
          <p:spPr>
            <a:xfrm>
              <a:off x="3733472" y="2817105"/>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35" name="ZoneTexte 434"/>
            <p:cNvSpPr txBox="1"/>
            <p:nvPr/>
          </p:nvSpPr>
          <p:spPr>
            <a:xfrm>
              <a:off x="3861392" y="2878658"/>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37" name="ZoneTexte 436"/>
            <p:cNvSpPr txBox="1"/>
            <p:nvPr/>
          </p:nvSpPr>
          <p:spPr>
            <a:xfrm>
              <a:off x="4914110" y="2068862"/>
              <a:ext cx="288032" cy="40011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38" name="ZoneTexte 437"/>
            <p:cNvSpPr txBox="1"/>
            <p:nvPr/>
          </p:nvSpPr>
          <p:spPr>
            <a:xfrm>
              <a:off x="4886927" y="1984245"/>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41" name="ZoneTexte 440"/>
            <p:cNvSpPr txBox="1"/>
            <p:nvPr/>
          </p:nvSpPr>
          <p:spPr>
            <a:xfrm>
              <a:off x="4767618" y="1665833"/>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42" name="ZoneTexte 441"/>
            <p:cNvSpPr txBox="1"/>
            <p:nvPr/>
          </p:nvSpPr>
          <p:spPr>
            <a:xfrm>
              <a:off x="4697798" y="1573195"/>
              <a:ext cx="333145" cy="40011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44" name="ZoneTexte 443"/>
            <p:cNvSpPr txBox="1"/>
            <p:nvPr/>
          </p:nvSpPr>
          <p:spPr>
            <a:xfrm>
              <a:off x="4703572" y="2665459"/>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47" name="ZoneTexte 446"/>
            <p:cNvSpPr txBox="1"/>
            <p:nvPr/>
          </p:nvSpPr>
          <p:spPr>
            <a:xfrm>
              <a:off x="4868653" y="2385570"/>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49" name="ZoneTexte 448"/>
            <p:cNvSpPr txBox="1"/>
            <p:nvPr/>
          </p:nvSpPr>
          <p:spPr>
            <a:xfrm>
              <a:off x="4927390" y="2153782"/>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52" name="ZoneTexte 451"/>
            <p:cNvSpPr txBox="1"/>
            <p:nvPr/>
          </p:nvSpPr>
          <p:spPr>
            <a:xfrm>
              <a:off x="4628910" y="2742614"/>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54" name="ZoneTexte 453"/>
            <p:cNvSpPr txBox="1"/>
            <p:nvPr/>
          </p:nvSpPr>
          <p:spPr>
            <a:xfrm>
              <a:off x="4197509" y="2926602"/>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55" name="ZoneTexte 454"/>
            <p:cNvSpPr txBox="1"/>
            <p:nvPr/>
          </p:nvSpPr>
          <p:spPr>
            <a:xfrm>
              <a:off x="4042054" y="1335332"/>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58" name="Pentagone 457"/>
            <p:cNvSpPr/>
            <p:nvPr/>
          </p:nvSpPr>
          <p:spPr>
            <a:xfrm>
              <a:off x="3302751" y="1015061"/>
              <a:ext cx="936104" cy="216024"/>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9" name="ZoneTexte 458"/>
            <p:cNvSpPr txBox="1"/>
            <p:nvPr/>
          </p:nvSpPr>
          <p:spPr>
            <a:xfrm>
              <a:off x="3419584" y="960983"/>
              <a:ext cx="648072" cy="307777"/>
            </a:xfrm>
            <a:prstGeom prst="rect">
              <a:avLst/>
            </a:prstGeom>
            <a:noFill/>
            <a:ln>
              <a:noFill/>
            </a:ln>
          </p:spPr>
          <p:txBody>
            <a:bodyPr wrap="square" rtlCol="0">
              <a:spAutoFit/>
            </a:bodyPr>
            <a:lstStyle/>
            <a:p>
              <a:r>
                <a:rPr lang="fr-FR" sz="1400" b="1" dirty="0" smtClean="0"/>
                <a:t>Laser</a:t>
              </a:r>
              <a:endParaRPr lang="fr-FR" sz="1400" b="1" dirty="0"/>
            </a:p>
          </p:txBody>
        </p:sp>
        <p:sp>
          <p:nvSpPr>
            <p:cNvPr id="461" name="Organigramme : Opération manuelle 460"/>
            <p:cNvSpPr>
              <a:spLocks noChangeAspect="1"/>
            </p:cNvSpPr>
            <p:nvPr/>
          </p:nvSpPr>
          <p:spPr>
            <a:xfrm>
              <a:off x="5318975" y="979201"/>
              <a:ext cx="324000" cy="2700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3" name="Connecteur droit 462"/>
            <p:cNvCxnSpPr>
              <a:stCxn id="458" idx="3"/>
              <a:endCxn id="461" idx="1"/>
            </p:cNvCxnSpPr>
            <p:nvPr/>
          </p:nvCxnSpPr>
          <p:spPr>
            <a:xfrm flipV="1">
              <a:off x="4238855" y="1114201"/>
              <a:ext cx="1112520" cy="88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5" name="Connecteur droit 464"/>
            <p:cNvCxnSpPr/>
            <p:nvPr/>
          </p:nvCxnSpPr>
          <p:spPr>
            <a:xfrm flipH="1">
              <a:off x="4715991" y="1113964"/>
              <a:ext cx="648097" cy="6165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6" name="ZoneTexte 465"/>
            <p:cNvSpPr txBox="1"/>
            <p:nvPr/>
          </p:nvSpPr>
          <p:spPr>
            <a:xfrm>
              <a:off x="5220072" y="1249015"/>
              <a:ext cx="1944216" cy="307777"/>
            </a:xfrm>
            <a:prstGeom prst="rect">
              <a:avLst/>
            </a:prstGeom>
            <a:noFill/>
            <a:ln>
              <a:noFill/>
            </a:ln>
          </p:spPr>
          <p:txBody>
            <a:bodyPr wrap="square" rtlCol="0">
              <a:spAutoFit/>
            </a:bodyPr>
            <a:lstStyle/>
            <a:p>
              <a:r>
                <a:rPr lang="fr-FR" sz="1400" b="1" dirty="0" smtClean="0"/>
                <a:t>Miroir polygonal rotatif</a:t>
              </a:r>
              <a:endParaRPr lang="fr-FR" sz="1400" b="1" dirty="0"/>
            </a:p>
          </p:txBody>
        </p:sp>
        <p:cxnSp>
          <p:nvCxnSpPr>
            <p:cNvPr id="468" name="Connecteur droit 467"/>
            <p:cNvCxnSpPr/>
            <p:nvPr/>
          </p:nvCxnSpPr>
          <p:spPr>
            <a:xfrm flipH="1" flipV="1">
              <a:off x="2798695" y="1140859"/>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ZoneTexte 159"/>
            <p:cNvSpPr txBox="1"/>
            <p:nvPr/>
          </p:nvSpPr>
          <p:spPr>
            <a:xfrm>
              <a:off x="1979712" y="692696"/>
              <a:ext cx="1440160" cy="307777"/>
            </a:xfrm>
            <a:prstGeom prst="rect">
              <a:avLst/>
            </a:prstGeom>
            <a:noFill/>
            <a:ln>
              <a:noFill/>
            </a:ln>
          </p:spPr>
          <p:txBody>
            <a:bodyPr wrap="square" rtlCol="0">
              <a:spAutoFit/>
            </a:bodyPr>
            <a:lstStyle/>
            <a:p>
              <a:r>
                <a:rPr lang="fr-FR" sz="1400" b="1" dirty="0" smtClean="0"/>
                <a:t>Signal électrique</a:t>
              </a:r>
              <a:endParaRPr lang="fr-FR" sz="1400" b="1" dirty="0"/>
            </a:p>
          </p:txBody>
        </p:sp>
        <p:sp>
          <p:nvSpPr>
            <p:cNvPr id="161" name="ZoneTexte 160"/>
            <p:cNvSpPr txBox="1"/>
            <p:nvPr/>
          </p:nvSpPr>
          <p:spPr>
            <a:xfrm>
              <a:off x="4067944" y="692696"/>
              <a:ext cx="1440160" cy="307777"/>
            </a:xfrm>
            <a:prstGeom prst="rect">
              <a:avLst/>
            </a:prstGeom>
            <a:noFill/>
            <a:ln>
              <a:noFill/>
            </a:ln>
          </p:spPr>
          <p:txBody>
            <a:bodyPr wrap="square" rtlCol="0">
              <a:spAutoFit/>
            </a:bodyPr>
            <a:lstStyle/>
            <a:p>
              <a:r>
                <a:rPr lang="fr-FR" sz="1400" b="1" dirty="0" smtClean="0"/>
                <a:t>Signal optique</a:t>
              </a:r>
              <a:endParaRPr lang="fr-FR" sz="1400" b="1" dirty="0"/>
            </a:p>
          </p:txBody>
        </p:sp>
      </p:grpSp>
      <p:sp>
        <p:nvSpPr>
          <p:cNvPr id="166" name="ZoneTexte 165"/>
          <p:cNvSpPr txBox="1"/>
          <p:nvPr/>
        </p:nvSpPr>
        <p:spPr>
          <a:xfrm>
            <a:off x="179512" y="1065510"/>
            <a:ext cx="8784976" cy="923330"/>
          </a:xfrm>
          <a:prstGeom prst="rect">
            <a:avLst/>
          </a:prstGeom>
          <a:noFill/>
        </p:spPr>
        <p:txBody>
          <a:bodyPr wrap="square" rtlCol="0">
            <a:spAutoFit/>
          </a:bodyPr>
          <a:lstStyle/>
          <a:p>
            <a:pPr>
              <a:buFont typeface="Wingdings" pitchFamily="2" charset="2"/>
              <a:buChar char="Ø"/>
            </a:pPr>
            <a:r>
              <a:rPr lang="fr-FR" b="1" dirty="0" smtClean="0"/>
              <a:t>L’ordinateur envoie l’information (document à imprimer) à l’imprimante.</a:t>
            </a:r>
          </a:p>
          <a:p>
            <a:pPr>
              <a:buFont typeface="Wingdings" pitchFamily="2" charset="2"/>
              <a:buChar char="Ø"/>
            </a:pPr>
            <a:r>
              <a:rPr lang="fr-FR" b="1" dirty="0" smtClean="0"/>
              <a:t>L’information est stockée dans la mémoire de l’imprimante.</a:t>
            </a:r>
          </a:p>
          <a:p>
            <a:pPr>
              <a:buFont typeface="Wingdings" pitchFamily="2" charset="2"/>
              <a:buChar char="Ø"/>
            </a:pPr>
            <a:r>
              <a:rPr lang="fr-FR" b="1" dirty="0" smtClean="0"/>
              <a:t>Le circuit électronique de l’imprimante transforme l’information en un signal électrique.</a:t>
            </a:r>
            <a:endParaRPr lang="fr-FR" b="1" dirty="0"/>
          </a:p>
        </p:txBody>
      </p:sp>
      <p:sp>
        <p:nvSpPr>
          <p:cNvPr id="167" name="ZoneTexte 166"/>
          <p:cNvSpPr txBox="1"/>
          <p:nvPr/>
        </p:nvSpPr>
        <p:spPr>
          <a:xfrm>
            <a:off x="179512" y="4987042"/>
            <a:ext cx="8712968" cy="1754326"/>
          </a:xfrm>
          <a:prstGeom prst="rect">
            <a:avLst/>
          </a:prstGeom>
          <a:noFill/>
        </p:spPr>
        <p:txBody>
          <a:bodyPr wrap="square" rtlCol="0">
            <a:spAutoFit/>
          </a:bodyPr>
          <a:lstStyle/>
          <a:p>
            <a:r>
              <a:rPr lang="fr-FR" b="1" dirty="0" smtClean="0">
                <a:solidFill>
                  <a:srgbClr val="C00000"/>
                </a:solidFill>
              </a:rPr>
              <a:t>Le Tambour, revêtu d’une couche en sélénium (photoconducteur), est dans l’obscurité</a:t>
            </a:r>
          </a:p>
          <a:p>
            <a:pPr>
              <a:buFont typeface="Wingdings" pitchFamily="2" charset="2"/>
              <a:buChar char="Ø"/>
            </a:pPr>
            <a:r>
              <a:rPr lang="fr-FR" b="1" dirty="0" smtClean="0"/>
              <a:t> Le tambour en rotation est chargé </a:t>
            </a:r>
            <a:r>
              <a:rPr lang="fr-FR" b="1" dirty="0" smtClean="0">
                <a:solidFill>
                  <a:srgbClr val="FF0000"/>
                </a:solidFill>
              </a:rPr>
              <a:t>négativement</a:t>
            </a:r>
            <a:r>
              <a:rPr lang="fr-FR" b="1" dirty="0" smtClean="0"/>
              <a:t> par effet couronne</a:t>
            </a:r>
          </a:p>
          <a:p>
            <a:pPr>
              <a:buFont typeface="Wingdings" pitchFamily="2" charset="2"/>
              <a:buChar char="Ø"/>
            </a:pPr>
            <a:r>
              <a:rPr lang="fr-FR" b="1" dirty="0" smtClean="0"/>
              <a:t>Le signal électrique est envoyé au laser qu’il transforme en signal optique qui retombe</a:t>
            </a:r>
          </a:p>
          <a:p>
            <a:r>
              <a:rPr lang="fr-FR" b="1" dirty="0" smtClean="0"/>
              <a:t>    sur le tambour  par réflexion par un miroir entrainé par un moteur pas-à-pas</a:t>
            </a:r>
          </a:p>
          <a:p>
            <a:pPr>
              <a:buFont typeface="Wingdings" pitchFamily="2" charset="2"/>
              <a:buChar char="Ø"/>
            </a:pPr>
            <a:r>
              <a:rPr lang="fr-FR" b="1" dirty="0" smtClean="0"/>
              <a:t>Des charges </a:t>
            </a:r>
            <a:r>
              <a:rPr lang="fr-FR" b="1" dirty="0" smtClean="0">
                <a:solidFill>
                  <a:srgbClr val="FF0000"/>
                </a:solidFill>
              </a:rPr>
              <a:t>positives</a:t>
            </a:r>
            <a:r>
              <a:rPr lang="fr-FR" b="1" dirty="0" smtClean="0"/>
              <a:t> apparaissent là où le faisceau laser percute le photoconducteur</a:t>
            </a:r>
          </a:p>
          <a:p>
            <a:pPr>
              <a:buFont typeface="Wingdings" pitchFamily="2" charset="2"/>
              <a:buChar char="Ø"/>
            </a:pPr>
            <a:r>
              <a:rPr lang="fr-FR" b="1" dirty="0" smtClean="0">
                <a:solidFill>
                  <a:srgbClr val="7030A0"/>
                </a:solidFill>
              </a:rPr>
              <a:t>Une image électrostatique positive latente se forme sur le tambour</a:t>
            </a:r>
          </a:p>
        </p:txBody>
      </p:sp>
      <p:grpSp>
        <p:nvGrpSpPr>
          <p:cNvPr id="169" name="Groupe 168"/>
          <p:cNvGrpSpPr/>
          <p:nvPr/>
        </p:nvGrpSpPr>
        <p:grpSpPr>
          <a:xfrm>
            <a:off x="179512" y="2473157"/>
            <a:ext cx="2736304" cy="2396003"/>
            <a:chOff x="179512" y="2239197"/>
            <a:chExt cx="2736304" cy="2396003"/>
          </a:xfrm>
        </p:grpSpPr>
        <p:sp>
          <p:nvSpPr>
            <p:cNvPr id="273" name="Ellipse 272"/>
            <p:cNvSpPr>
              <a:spLocks noChangeAspect="1"/>
            </p:cNvSpPr>
            <p:nvPr/>
          </p:nvSpPr>
          <p:spPr>
            <a:xfrm>
              <a:off x="1294620" y="2823933"/>
              <a:ext cx="1501216" cy="1476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5" name="ZoneTexte 274"/>
            <p:cNvSpPr txBox="1"/>
            <p:nvPr/>
          </p:nvSpPr>
          <p:spPr>
            <a:xfrm>
              <a:off x="179512" y="4327423"/>
              <a:ext cx="2592288" cy="307777"/>
            </a:xfrm>
            <a:prstGeom prst="rect">
              <a:avLst/>
            </a:prstGeom>
            <a:noFill/>
            <a:ln>
              <a:noFill/>
            </a:ln>
          </p:spPr>
          <p:txBody>
            <a:bodyPr wrap="square" rtlCol="0">
              <a:spAutoFit/>
            </a:bodyPr>
            <a:lstStyle/>
            <a:p>
              <a:r>
                <a:rPr lang="fr-FR" sz="1400" b="1" dirty="0" smtClean="0"/>
                <a:t>Tambour revêtu  de sélénium</a:t>
              </a:r>
              <a:endParaRPr lang="fr-FR" sz="1400" b="1" dirty="0"/>
            </a:p>
          </p:txBody>
        </p:sp>
        <p:sp>
          <p:nvSpPr>
            <p:cNvPr id="287" name="ZoneTexte 286"/>
            <p:cNvSpPr txBox="1"/>
            <p:nvPr/>
          </p:nvSpPr>
          <p:spPr>
            <a:xfrm>
              <a:off x="1958590" y="2553506"/>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88" name="ZoneTexte 287"/>
            <p:cNvSpPr txBox="1"/>
            <p:nvPr/>
          </p:nvSpPr>
          <p:spPr>
            <a:xfrm>
              <a:off x="1751290" y="2562412"/>
              <a:ext cx="168189"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89" name="ZoneTexte 288"/>
            <p:cNvSpPr txBox="1"/>
            <p:nvPr/>
          </p:nvSpPr>
          <p:spPr>
            <a:xfrm>
              <a:off x="2097297" y="2574740"/>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90" name="ZoneTexte 289"/>
            <p:cNvSpPr txBox="1"/>
            <p:nvPr/>
          </p:nvSpPr>
          <p:spPr>
            <a:xfrm>
              <a:off x="1632104" y="2602771"/>
              <a:ext cx="200339"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91" name="ZoneTexte 290"/>
            <p:cNvSpPr txBox="1"/>
            <p:nvPr/>
          </p:nvSpPr>
          <p:spPr>
            <a:xfrm>
              <a:off x="1298347" y="2846129"/>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92" name="ZoneTexte 291"/>
            <p:cNvSpPr txBox="1"/>
            <p:nvPr/>
          </p:nvSpPr>
          <p:spPr>
            <a:xfrm>
              <a:off x="2206311" y="2602771"/>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93" name="ZoneTexte 292"/>
            <p:cNvSpPr txBox="1"/>
            <p:nvPr/>
          </p:nvSpPr>
          <p:spPr>
            <a:xfrm>
              <a:off x="1511986" y="2658017"/>
              <a:ext cx="204910"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94" name="ZoneTexte 293"/>
            <p:cNvSpPr txBox="1"/>
            <p:nvPr/>
          </p:nvSpPr>
          <p:spPr>
            <a:xfrm>
              <a:off x="1405167" y="2739310"/>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95" name="ZoneTexte 294"/>
            <p:cNvSpPr txBox="1"/>
            <p:nvPr/>
          </p:nvSpPr>
          <p:spPr>
            <a:xfrm>
              <a:off x="2419950" y="2709590"/>
              <a:ext cx="192386"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96" name="ZoneTexte 295"/>
            <p:cNvSpPr txBox="1"/>
            <p:nvPr/>
          </p:nvSpPr>
          <p:spPr>
            <a:xfrm>
              <a:off x="2326429" y="2656180"/>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97" name="ZoneTexte 296"/>
            <p:cNvSpPr txBox="1"/>
            <p:nvPr/>
          </p:nvSpPr>
          <p:spPr>
            <a:xfrm>
              <a:off x="2143295" y="2417851"/>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98" name="ZoneTexte 297"/>
            <p:cNvSpPr txBox="1"/>
            <p:nvPr/>
          </p:nvSpPr>
          <p:spPr>
            <a:xfrm>
              <a:off x="2168345" y="2504841"/>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99" name="ZoneTexte 298"/>
            <p:cNvSpPr txBox="1"/>
            <p:nvPr/>
          </p:nvSpPr>
          <p:spPr>
            <a:xfrm>
              <a:off x="2100065" y="2466650"/>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00" name="ZoneTexte 299"/>
            <p:cNvSpPr txBox="1"/>
            <p:nvPr/>
          </p:nvSpPr>
          <p:spPr>
            <a:xfrm>
              <a:off x="2217787" y="2460490"/>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01" name="ZoneTexte 300"/>
            <p:cNvSpPr txBox="1"/>
            <p:nvPr/>
          </p:nvSpPr>
          <p:spPr>
            <a:xfrm>
              <a:off x="2073215" y="2407233"/>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02" name="ZoneTexte 301"/>
            <p:cNvSpPr txBox="1"/>
            <p:nvPr/>
          </p:nvSpPr>
          <p:spPr>
            <a:xfrm>
              <a:off x="2228155" y="2417851"/>
              <a:ext cx="229410"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cxnSp>
          <p:nvCxnSpPr>
            <p:cNvPr id="303" name="Connecteur droit 302"/>
            <p:cNvCxnSpPr/>
            <p:nvPr/>
          </p:nvCxnSpPr>
          <p:spPr>
            <a:xfrm flipH="1">
              <a:off x="570621" y="2249814"/>
              <a:ext cx="1662772" cy="0"/>
            </a:xfrm>
            <a:prstGeom prst="line">
              <a:avLst/>
            </a:prstGeom>
            <a:ln/>
          </p:spPr>
          <p:style>
            <a:lnRef idx="2">
              <a:schemeClr val="dk1"/>
            </a:lnRef>
            <a:fillRef idx="0">
              <a:schemeClr val="dk1"/>
            </a:fillRef>
            <a:effectRef idx="1">
              <a:schemeClr val="dk1"/>
            </a:effectRef>
            <a:fontRef idx="minor">
              <a:schemeClr val="tx1"/>
            </a:fontRef>
          </p:style>
        </p:cxnSp>
        <p:cxnSp>
          <p:nvCxnSpPr>
            <p:cNvPr id="304" name="Connecteur droit 303"/>
            <p:cNvCxnSpPr/>
            <p:nvPr/>
          </p:nvCxnSpPr>
          <p:spPr>
            <a:xfrm>
              <a:off x="565312" y="2239197"/>
              <a:ext cx="0" cy="937970"/>
            </a:xfrm>
            <a:prstGeom prst="line">
              <a:avLst/>
            </a:prstGeom>
          </p:spPr>
          <p:style>
            <a:lnRef idx="2">
              <a:schemeClr val="dk1"/>
            </a:lnRef>
            <a:fillRef idx="0">
              <a:schemeClr val="dk1"/>
            </a:fillRef>
            <a:effectRef idx="1">
              <a:schemeClr val="dk1"/>
            </a:effectRef>
            <a:fontRef idx="minor">
              <a:schemeClr val="tx1"/>
            </a:fontRef>
          </p:style>
        </p:cxnSp>
        <p:cxnSp>
          <p:nvCxnSpPr>
            <p:cNvPr id="305" name="Connecteur droit 304"/>
            <p:cNvCxnSpPr/>
            <p:nvPr/>
          </p:nvCxnSpPr>
          <p:spPr>
            <a:xfrm>
              <a:off x="506880" y="3184487"/>
              <a:ext cx="106819" cy="0"/>
            </a:xfrm>
            <a:prstGeom prst="line">
              <a:avLst/>
            </a:prstGeom>
          </p:spPr>
          <p:style>
            <a:lnRef idx="2">
              <a:schemeClr val="dk1"/>
            </a:lnRef>
            <a:fillRef idx="0">
              <a:schemeClr val="dk1"/>
            </a:fillRef>
            <a:effectRef idx="1">
              <a:schemeClr val="dk1"/>
            </a:effectRef>
            <a:fontRef idx="minor">
              <a:schemeClr val="tx1"/>
            </a:fontRef>
          </p:style>
        </p:cxnSp>
        <p:cxnSp>
          <p:nvCxnSpPr>
            <p:cNvPr id="306" name="Connecteur droit 305"/>
            <p:cNvCxnSpPr/>
            <p:nvPr/>
          </p:nvCxnSpPr>
          <p:spPr>
            <a:xfrm>
              <a:off x="400061" y="3291306"/>
              <a:ext cx="320458" cy="0"/>
            </a:xfrm>
            <a:prstGeom prst="line">
              <a:avLst/>
            </a:prstGeom>
          </p:spPr>
          <p:style>
            <a:lnRef idx="2">
              <a:schemeClr val="dk1"/>
            </a:lnRef>
            <a:fillRef idx="0">
              <a:schemeClr val="dk1"/>
            </a:fillRef>
            <a:effectRef idx="1">
              <a:schemeClr val="dk1"/>
            </a:effectRef>
            <a:fontRef idx="minor">
              <a:schemeClr val="tx1"/>
            </a:fontRef>
          </p:style>
        </p:cxnSp>
        <p:cxnSp>
          <p:nvCxnSpPr>
            <p:cNvPr id="307" name="Connecteur droit 306"/>
            <p:cNvCxnSpPr/>
            <p:nvPr/>
          </p:nvCxnSpPr>
          <p:spPr>
            <a:xfrm>
              <a:off x="560290" y="3291306"/>
              <a:ext cx="0" cy="213637"/>
            </a:xfrm>
            <a:prstGeom prst="line">
              <a:avLst/>
            </a:prstGeom>
          </p:spPr>
          <p:style>
            <a:lnRef idx="2">
              <a:schemeClr val="dk1"/>
            </a:lnRef>
            <a:fillRef idx="0">
              <a:schemeClr val="dk1"/>
            </a:fillRef>
            <a:effectRef idx="1">
              <a:schemeClr val="dk1"/>
            </a:effectRef>
            <a:fontRef idx="minor">
              <a:schemeClr val="tx1"/>
            </a:fontRef>
          </p:style>
        </p:cxnSp>
        <p:cxnSp>
          <p:nvCxnSpPr>
            <p:cNvPr id="308" name="Connecteur droit 307"/>
            <p:cNvCxnSpPr/>
            <p:nvPr/>
          </p:nvCxnSpPr>
          <p:spPr>
            <a:xfrm>
              <a:off x="453470" y="3504944"/>
              <a:ext cx="213639" cy="0"/>
            </a:xfrm>
            <a:prstGeom prst="line">
              <a:avLst/>
            </a:prstGeom>
            <a:ln/>
          </p:spPr>
          <p:style>
            <a:lnRef idx="2">
              <a:schemeClr val="dk1"/>
            </a:lnRef>
            <a:fillRef idx="0">
              <a:schemeClr val="dk1"/>
            </a:fillRef>
            <a:effectRef idx="1">
              <a:schemeClr val="dk1"/>
            </a:effectRef>
            <a:fontRef idx="minor">
              <a:schemeClr val="tx1"/>
            </a:fontRef>
          </p:style>
        </p:cxnSp>
        <p:cxnSp>
          <p:nvCxnSpPr>
            <p:cNvPr id="309" name="Connecteur droit 308"/>
            <p:cNvCxnSpPr/>
            <p:nvPr/>
          </p:nvCxnSpPr>
          <p:spPr>
            <a:xfrm>
              <a:off x="480300" y="3558354"/>
              <a:ext cx="160211" cy="0"/>
            </a:xfrm>
            <a:prstGeom prst="line">
              <a:avLst/>
            </a:prstGeom>
            <a:ln/>
          </p:spPr>
          <p:style>
            <a:lnRef idx="2">
              <a:schemeClr val="dk1"/>
            </a:lnRef>
            <a:fillRef idx="0">
              <a:schemeClr val="dk1"/>
            </a:fillRef>
            <a:effectRef idx="1">
              <a:schemeClr val="dk1"/>
            </a:effectRef>
            <a:fontRef idx="minor">
              <a:schemeClr val="tx1"/>
            </a:fontRef>
          </p:style>
        </p:cxnSp>
        <p:cxnSp>
          <p:nvCxnSpPr>
            <p:cNvPr id="310" name="Connecteur droit 309"/>
            <p:cNvCxnSpPr/>
            <p:nvPr/>
          </p:nvCxnSpPr>
          <p:spPr>
            <a:xfrm>
              <a:off x="500017" y="3611763"/>
              <a:ext cx="106807" cy="0"/>
            </a:xfrm>
            <a:prstGeom prst="line">
              <a:avLst/>
            </a:prstGeom>
            <a:ln/>
          </p:spPr>
          <p:style>
            <a:lnRef idx="2">
              <a:schemeClr val="dk1"/>
            </a:lnRef>
            <a:fillRef idx="0">
              <a:schemeClr val="dk1"/>
            </a:fillRef>
            <a:effectRef idx="1">
              <a:schemeClr val="dk1"/>
            </a:effectRef>
            <a:fontRef idx="minor">
              <a:schemeClr val="tx1"/>
            </a:fontRef>
          </p:style>
        </p:cxnSp>
        <p:cxnSp>
          <p:nvCxnSpPr>
            <p:cNvPr id="311" name="Connecteur droit 310"/>
            <p:cNvCxnSpPr/>
            <p:nvPr/>
          </p:nvCxnSpPr>
          <p:spPr>
            <a:xfrm>
              <a:off x="2233577" y="2239197"/>
              <a:ext cx="0" cy="255810"/>
            </a:xfrm>
            <a:prstGeom prst="line">
              <a:avLst/>
            </a:prstGeom>
          </p:spPr>
          <p:style>
            <a:lnRef idx="2">
              <a:schemeClr val="dk1"/>
            </a:lnRef>
            <a:fillRef idx="0">
              <a:schemeClr val="dk1"/>
            </a:fillRef>
            <a:effectRef idx="1">
              <a:schemeClr val="dk1"/>
            </a:effectRef>
            <a:fontRef idx="minor">
              <a:schemeClr val="tx1"/>
            </a:fontRef>
          </p:style>
        </p:cxnSp>
        <p:sp>
          <p:nvSpPr>
            <p:cNvPr id="312" name="Ellipse 311"/>
            <p:cNvSpPr/>
            <p:nvPr/>
          </p:nvSpPr>
          <p:spPr>
            <a:xfrm>
              <a:off x="2190937" y="2495035"/>
              <a:ext cx="85280" cy="85279"/>
            </a:xfrm>
            <a:prstGeom prst="ellipse">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3" name="ZoneTexte 312"/>
            <p:cNvSpPr txBox="1"/>
            <p:nvPr/>
          </p:nvSpPr>
          <p:spPr>
            <a:xfrm>
              <a:off x="538769" y="2815255"/>
              <a:ext cx="360823" cy="461665"/>
            </a:xfrm>
            <a:prstGeom prst="rect">
              <a:avLst/>
            </a:prstGeom>
            <a:noFill/>
            <a:ln>
              <a:noFill/>
            </a:ln>
          </p:spPr>
          <p:txBody>
            <a:bodyPr wrap="square" rtlCol="0">
              <a:spAutoFit/>
            </a:bodyPr>
            <a:lstStyle/>
            <a:p>
              <a:r>
                <a:rPr lang="fr-FR" sz="2400" b="1" dirty="0" smtClean="0">
                  <a:solidFill>
                    <a:srgbClr val="FF0000"/>
                  </a:solidFill>
                </a:rPr>
                <a:t>-</a:t>
              </a:r>
              <a:endParaRPr lang="fr-FR" sz="2400" b="1" dirty="0">
                <a:solidFill>
                  <a:srgbClr val="FF0000"/>
                </a:solidFill>
              </a:endParaRPr>
            </a:p>
          </p:txBody>
        </p:sp>
        <p:sp>
          <p:nvSpPr>
            <p:cNvPr id="314" name="ZoneTexte 313"/>
            <p:cNvSpPr txBox="1"/>
            <p:nvPr/>
          </p:nvSpPr>
          <p:spPr>
            <a:xfrm>
              <a:off x="512657" y="3238338"/>
              <a:ext cx="360040"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315" name="ZoneTexte 314"/>
            <p:cNvSpPr txBox="1"/>
            <p:nvPr/>
          </p:nvSpPr>
          <p:spPr>
            <a:xfrm>
              <a:off x="179512" y="3679351"/>
              <a:ext cx="720080" cy="523220"/>
            </a:xfrm>
            <a:prstGeom prst="rect">
              <a:avLst/>
            </a:prstGeom>
            <a:noFill/>
            <a:ln>
              <a:noFill/>
            </a:ln>
          </p:spPr>
          <p:txBody>
            <a:bodyPr wrap="square" rtlCol="0">
              <a:spAutoFit/>
            </a:bodyPr>
            <a:lstStyle/>
            <a:p>
              <a:r>
                <a:rPr lang="fr-FR" sz="1400" b="1" dirty="0" smtClean="0"/>
                <a:t>Source</a:t>
              </a:r>
            </a:p>
            <a:p>
              <a:r>
                <a:rPr lang="fr-FR" sz="1400" b="1" dirty="0" smtClean="0"/>
                <a:t>    HT</a:t>
              </a:r>
              <a:endParaRPr lang="fr-FR" sz="1400" b="1" dirty="0"/>
            </a:p>
          </p:txBody>
        </p:sp>
        <p:sp>
          <p:nvSpPr>
            <p:cNvPr id="316" name="ZoneTexte 315"/>
            <p:cNvSpPr txBox="1"/>
            <p:nvPr/>
          </p:nvSpPr>
          <p:spPr>
            <a:xfrm>
              <a:off x="1236649" y="2936373"/>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17" name="ZoneTexte 316"/>
            <p:cNvSpPr txBox="1"/>
            <p:nvPr/>
          </p:nvSpPr>
          <p:spPr>
            <a:xfrm>
              <a:off x="1146060" y="3180057"/>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18" name="ZoneTexte 317"/>
            <p:cNvSpPr txBox="1"/>
            <p:nvPr/>
          </p:nvSpPr>
          <p:spPr>
            <a:xfrm>
              <a:off x="1162578" y="3052138"/>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19" name="ZoneTexte 318"/>
            <p:cNvSpPr txBox="1"/>
            <p:nvPr/>
          </p:nvSpPr>
          <p:spPr>
            <a:xfrm>
              <a:off x="1119937" y="3309687"/>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20" name="ZoneTexte 319"/>
            <p:cNvSpPr txBox="1"/>
            <p:nvPr/>
          </p:nvSpPr>
          <p:spPr>
            <a:xfrm>
              <a:off x="1119937" y="3394966"/>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21" name="ZoneTexte 320"/>
            <p:cNvSpPr txBox="1"/>
            <p:nvPr/>
          </p:nvSpPr>
          <p:spPr>
            <a:xfrm>
              <a:off x="1119937" y="3521175"/>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22" name="ZoneTexte 321"/>
            <p:cNvSpPr txBox="1"/>
            <p:nvPr/>
          </p:nvSpPr>
          <p:spPr>
            <a:xfrm>
              <a:off x="1759366" y="4126426"/>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23" name="ZoneTexte 322"/>
            <p:cNvSpPr txBox="1"/>
            <p:nvPr/>
          </p:nvSpPr>
          <p:spPr>
            <a:xfrm>
              <a:off x="1200216" y="3701663"/>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24" name="ZoneTexte 323"/>
            <p:cNvSpPr txBox="1"/>
            <p:nvPr/>
          </p:nvSpPr>
          <p:spPr>
            <a:xfrm>
              <a:off x="1247857" y="3791907"/>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25" name="ZoneTexte 324"/>
            <p:cNvSpPr txBox="1"/>
            <p:nvPr/>
          </p:nvSpPr>
          <p:spPr>
            <a:xfrm>
              <a:off x="1333137" y="3882151"/>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26" name="ZoneTexte 325"/>
            <p:cNvSpPr txBox="1"/>
            <p:nvPr/>
          </p:nvSpPr>
          <p:spPr>
            <a:xfrm>
              <a:off x="1418417" y="3966484"/>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27" name="ZoneTexte 326"/>
            <p:cNvSpPr txBox="1"/>
            <p:nvPr/>
          </p:nvSpPr>
          <p:spPr>
            <a:xfrm>
              <a:off x="1546337" y="4032851"/>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28" name="ZoneTexte 327"/>
            <p:cNvSpPr txBox="1"/>
            <p:nvPr/>
          </p:nvSpPr>
          <p:spPr>
            <a:xfrm>
              <a:off x="1674257" y="4094404"/>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29" name="ZoneTexte 328"/>
            <p:cNvSpPr txBox="1"/>
            <p:nvPr/>
          </p:nvSpPr>
          <p:spPr>
            <a:xfrm>
              <a:off x="1157269" y="3611418"/>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30" name="ZoneTexte 329"/>
            <p:cNvSpPr txBox="1"/>
            <p:nvPr/>
          </p:nvSpPr>
          <p:spPr>
            <a:xfrm>
              <a:off x="2729637" y="3265507"/>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31" name="ZoneTexte 330"/>
            <p:cNvSpPr txBox="1"/>
            <p:nvPr/>
          </p:nvSpPr>
          <p:spPr>
            <a:xfrm>
              <a:off x="2713541" y="3164131"/>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32" name="ZoneTexte 331"/>
            <p:cNvSpPr txBox="1"/>
            <p:nvPr/>
          </p:nvSpPr>
          <p:spPr>
            <a:xfrm>
              <a:off x="2687168" y="3073373"/>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33" name="ZoneTexte 332"/>
            <p:cNvSpPr txBox="1"/>
            <p:nvPr/>
          </p:nvSpPr>
          <p:spPr>
            <a:xfrm>
              <a:off x="2639219" y="2983296"/>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34" name="ZoneTexte 333"/>
            <p:cNvSpPr txBox="1"/>
            <p:nvPr/>
          </p:nvSpPr>
          <p:spPr>
            <a:xfrm>
              <a:off x="2580483" y="2881579"/>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35" name="ZoneTexte 334"/>
            <p:cNvSpPr txBox="1"/>
            <p:nvPr/>
          </p:nvSpPr>
          <p:spPr>
            <a:xfrm>
              <a:off x="2516437" y="2796470"/>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36" name="ZoneTexte 335"/>
            <p:cNvSpPr txBox="1"/>
            <p:nvPr/>
          </p:nvSpPr>
          <p:spPr>
            <a:xfrm>
              <a:off x="1876154" y="4142352"/>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37" name="ZoneTexte 336"/>
            <p:cNvSpPr txBox="1"/>
            <p:nvPr/>
          </p:nvSpPr>
          <p:spPr>
            <a:xfrm>
              <a:off x="2516437" y="3881205"/>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38" name="ZoneTexte 337"/>
            <p:cNvSpPr txBox="1"/>
            <p:nvPr/>
          </p:nvSpPr>
          <p:spPr>
            <a:xfrm>
              <a:off x="2596238" y="3780000"/>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39" name="ZoneTexte 338"/>
            <p:cNvSpPr txBox="1"/>
            <p:nvPr/>
          </p:nvSpPr>
          <p:spPr>
            <a:xfrm>
              <a:off x="2644186" y="3691904"/>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0" name="ZoneTexte 339"/>
            <p:cNvSpPr txBox="1"/>
            <p:nvPr/>
          </p:nvSpPr>
          <p:spPr>
            <a:xfrm>
              <a:off x="2681518" y="3601316"/>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1" name="ZoneTexte 340"/>
            <p:cNvSpPr txBox="1"/>
            <p:nvPr/>
          </p:nvSpPr>
          <p:spPr>
            <a:xfrm>
              <a:off x="2708232" y="3499940"/>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2" name="ZoneTexte 341"/>
            <p:cNvSpPr txBox="1"/>
            <p:nvPr/>
          </p:nvSpPr>
          <p:spPr>
            <a:xfrm>
              <a:off x="2740255" y="3369528"/>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3" name="ZoneTexte 342"/>
            <p:cNvSpPr txBox="1"/>
            <p:nvPr/>
          </p:nvSpPr>
          <p:spPr>
            <a:xfrm>
              <a:off x="2223573" y="4091587"/>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4" name="ZoneTexte 343"/>
            <p:cNvSpPr txBox="1"/>
            <p:nvPr/>
          </p:nvSpPr>
          <p:spPr>
            <a:xfrm>
              <a:off x="2313855" y="4043469"/>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5" name="ZoneTexte 344"/>
            <p:cNvSpPr txBox="1"/>
            <p:nvPr/>
          </p:nvSpPr>
          <p:spPr>
            <a:xfrm>
              <a:off x="2441775" y="3958360"/>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6" name="ZoneTexte 345"/>
            <p:cNvSpPr txBox="1"/>
            <p:nvPr/>
          </p:nvSpPr>
          <p:spPr>
            <a:xfrm>
              <a:off x="2122367" y="4123440"/>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7" name="ZoneTexte 346"/>
            <p:cNvSpPr txBox="1"/>
            <p:nvPr/>
          </p:nvSpPr>
          <p:spPr>
            <a:xfrm>
              <a:off x="2010374" y="4142348"/>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8" name="ZoneTexte 347"/>
            <p:cNvSpPr txBox="1"/>
            <p:nvPr/>
          </p:nvSpPr>
          <p:spPr>
            <a:xfrm>
              <a:off x="1854919" y="2551078"/>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cxnSp>
          <p:nvCxnSpPr>
            <p:cNvPr id="353" name="Connecteur droit avec flèche 352"/>
            <p:cNvCxnSpPr/>
            <p:nvPr/>
          </p:nvCxnSpPr>
          <p:spPr>
            <a:xfrm flipV="1">
              <a:off x="1439696" y="4160150"/>
              <a:ext cx="396000" cy="21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8" name="ZoneTexte 167"/>
            <p:cNvSpPr txBox="1"/>
            <p:nvPr/>
          </p:nvSpPr>
          <p:spPr>
            <a:xfrm>
              <a:off x="1341914" y="2370321"/>
              <a:ext cx="936104" cy="307777"/>
            </a:xfrm>
            <a:prstGeom prst="rect">
              <a:avLst/>
            </a:prstGeom>
            <a:noFill/>
            <a:ln>
              <a:noFill/>
            </a:ln>
          </p:spPr>
          <p:txBody>
            <a:bodyPr wrap="square" rtlCol="0">
              <a:spAutoFit/>
            </a:bodyPr>
            <a:lstStyle/>
            <a:p>
              <a:r>
                <a:rPr lang="fr-FR" sz="1400" b="1" dirty="0" smtClean="0"/>
                <a:t>Fil corona</a:t>
              </a:r>
              <a:endParaRPr lang="fr-FR" sz="1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checkerboard(across)">
                                      <p:cBhvr>
                                        <p:cTn id="11" dur="500"/>
                                        <p:tgtEl>
                                          <p:spTgt spid="166"/>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69"/>
                                        </p:tgtEl>
                                        <p:attrNameLst>
                                          <p:attrName>style.visibility</p:attrName>
                                        </p:attrNameLst>
                                      </p:cBhvr>
                                      <p:to>
                                        <p:strVal val="visible"/>
                                      </p:to>
                                    </p:set>
                                    <p:animEffect transition="in" filter="checkerboard(across)">
                                      <p:cBhvr>
                                        <p:cTn id="16" dur="500"/>
                                        <p:tgtEl>
                                          <p:spTgt spid="169"/>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167">
                                            <p:txEl>
                                              <p:pRg st="0" end="0"/>
                                            </p:txEl>
                                          </p:spTgt>
                                        </p:tgtEl>
                                        <p:attrNameLst>
                                          <p:attrName>style.visibility</p:attrName>
                                        </p:attrNameLst>
                                      </p:cBhvr>
                                      <p:to>
                                        <p:strVal val="visible"/>
                                      </p:to>
                                    </p:set>
                                    <p:animEffect transition="in" filter="checkerboard(across)">
                                      <p:cBhvr>
                                        <p:cTn id="20" dur="500"/>
                                        <p:tgtEl>
                                          <p:spTgt spid="167">
                                            <p:txEl>
                                              <p:pRg st="0" end="0"/>
                                            </p:txEl>
                                          </p:spTgt>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167">
                                            <p:txEl>
                                              <p:pRg st="1" end="1"/>
                                            </p:txEl>
                                          </p:spTgt>
                                        </p:tgtEl>
                                        <p:attrNameLst>
                                          <p:attrName>style.visibility</p:attrName>
                                        </p:attrNameLst>
                                      </p:cBhvr>
                                      <p:to>
                                        <p:strVal val="visible"/>
                                      </p:to>
                                    </p:set>
                                    <p:animEffect transition="in" filter="checkerboard(across)">
                                      <p:cBhvr>
                                        <p:cTn id="24" dur="500"/>
                                        <p:tgtEl>
                                          <p:spTgt spid="16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63"/>
                                        </p:tgtEl>
                                        <p:attrNameLst>
                                          <p:attrName>style.visibility</p:attrName>
                                        </p:attrNameLst>
                                      </p:cBhvr>
                                      <p:to>
                                        <p:strVal val="visible"/>
                                      </p:to>
                                    </p:set>
                                    <p:animEffect transition="in" filter="checkerboard(across)">
                                      <p:cBhvr>
                                        <p:cTn id="29" dur="500"/>
                                        <p:tgtEl>
                                          <p:spTgt spid="163"/>
                                        </p:tgtEl>
                                      </p:cBhvr>
                                    </p:animEffect>
                                  </p:childTnLst>
                                </p:cTn>
                              </p:par>
                            </p:childTnLst>
                          </p:cTn>
                        </p:par>
                        <p:par>
                          <p:cTn id="30" fill="hold">
                            <p:stCondLst>
                              <p:cond delay="500"/>
                            </p:stCondLst>
                            <p:childTnLst>
                              <p:par>
                                <p:cTn id="31" presetID="5" presetClass="entr" presetSubtype="10" fill="hold" nodeType="afterEffect">
                                  <p:stCondLst>
                                    <p:cond delay="0"/>
                                  </p:stCondLst>
                                  <p:childTnLst>
                                    <p:set>
                                      <p:cBhvr>
                                        <p:cTn id="32" dur="1" fill="hold">
                                          <p:stCondLst>
                                            <p:cond delay="0"/>
                                          </p:stCondLst>
                                        </p:cTn>
                                        <p:tgtEl>
                                          <p:spTgt spid="167">
                                            <p:txEl>
                                              <p:pRg st="2" end="2"/>
                                            </p:txEl>
                                          </p:spTgt>
                                        </p:tgtEl>
                                        <p:attrNameLst>
                                          <p:attrName>style.visibility</p:attrName>
                                        </p:attrNameLst>
                                      </p:cBhvr>
                                      <p:to>
                                        <p:strVal val="visible"/>
                                      </p:to>
                                    </p:set>
                                    <p:animEffect transition="in" filter="checkerboard(across)">
                                      <p:cBhvr>
                                        <p:cTn id="33" dur="500"/>
                                        <p:tgtEl>
                                          <p:spTgt spid="167">
                                            <p:txEl>
                                              <p:pRg st="2" end="2"/>
                                            </p:txEl>
                                          </p:spTgt>
                                        </p:tgtEl>
                                      </p:cBhvr>
                                    </p:animEffect>
                                  </p:childTnLst>
                                </p:cTn>
                              </p:par>
                            </p:childTnLst>
                          </p:cTn>
                        </p:par>
                        <p:par>
                          <p:cTn id="34" fill="hold">
                            <p:stCondLst>
                              <p:cond delay="1000"/>
                            </p:stCondLst>
                            <p:childTnLst>
                              <p:par>
                                <p:cTn id="35" presetID="5" presetClass="entr" presetSubtype="10" fill="hold" nodeType="afterEffect">
                                  <p:stCondLst>
                                    <p:cond delay="0"/>
                                  </p:stCondLst>
                                  <p:childTnLst>
                                    <p:set>
                                      <p:cBhvr>
                                        <p:cTn id="36" dur="1" fill="hold">
                                          <p:stCondLst>
                                            <p:cond delay="0"/>
                                          </p:stCondLst>
                                        </p:cTn>
                                        <p:tgtEl>
                                          <p:spTgt spid="167">
                                            <p:txEl>
                                              <p:pRg st="3" end="3"/>
                                            </p:txEl>
                                          </p:spTgt>
                                        </p:tgtEl>
                                        <p:attrNameLst>
                                          <p:attrName>style.visibility</p:attrName>
                                        </p:attrNameLst>
                                      </p:cBhvr>
                                      <p:to>
                                        <p:strVal val="visible"/>
                                      </p:to>
                                    </p:set>
                                    <p:animEffect transition="in" filter="checkerboard(across)">
                                      <p:cBhvr>
                                        <p:cTn id="37" dur="500"/>
                                        <p:tgtEl>
                                          <p:spTgt spid="167">
                                            <p:txEl>
                                              <p:pRg st="3" end="3"/>
                                            </p:txEl>
                                          </p:spTgt>
                                        </p:tgtEl>
                                      </p:cBhvr>
                                    </p:animEffect>
                                  </p:childTnLst>
                                </p:cTn>
                              </p:par>
                            </p:childTnLst>
                          </p:cTn>
                        </p:par>
                        <p:par>
                          <p:cTn id="38" fill="hold">
                            <p:stCondLst>
                              <p:cond delay="1500"/>
                            </p:stCondLst>
                            <p:childTnLst>
                              <p:par>
                                <p:cTn id="39" presetID="5" presetClass="entr" presetSubtype="10" fill="hold" nodeType="afterEffect">
                                  <p:stCondLst>
                                    <p:cond delay="0"/>
                                  </p:stCondLst>
                                  <p:childTnLst>
                                    <p:set>
                                      <p:cBhvr>
                                        <p:cTn id="40" dur="1" fill="hold">
                                          <p:stCondLst>
                                            <p:cond delay="0"/>
                                          </p:stCondLst>
                                        </p:cTn>
                                        <p:tgtEl>
                                          <p:spTgt spid="167">
                                            <p:txEl>
                                              <p:pRg st="4" end="4"/>
                                            </p:txEl>
                                          </p:spTgt>
                                        </p:tgtEl>
                                        <p:attrNameLst>
                                          <p:attrName>style.visibility</p:attrName>
                                        </p:attrNameLst>
                                      </p:cBhvr>
                                      <p:to>
                                        <p:strVal val="visible"/>
                                      </p:to>
                                    </p:set>
                                    <p:animEffect transition="in" filter="checkerboard(across)">
                                      <p:cBhvr>
                                        <p:cTn id="41" dur="500"/>
                                        <p:tgtEl>
                                          <p:spTgt spid="167">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64"/>
                                        </p:tgtEl>
                                        <p:attrNameLst>
                                          <p:attrName>style.visibility</p:attrName>
                                        </p:attrNameLst>
                                      </p:cBhvr>
                                      <p:to>
                                        <p:strVal val="visible"/>
                                      </p:to>
                                    </p:set>
                                    <p:animEffect transition="in" filter="checkerboard(across)">
                                      <p:cBhvr>
                                        <p:cTn id="46" dur="500"/>
                                        <p:tgtEl>
                                          <p:spTgt spid="164"/>
                                        </p:tgtEl>
                                      </p:cBhvr>
                                    </p:animEffect>
                                  </p:childTnLst>
                                </p:cTn>
                              </p:par>
                            </p:childTnLst>
                          </p:cTn>
                        </p:par>
                        <p:par>
                          <p:cTn id="47" fill="hold">
                            <p:stCondLst>
                              <p:cond delay="500"/>
                            </p:stCondLst>
                            <p:childTnLst>
                              <p:par>
                                <p:cTn id="48" presetID="5" presetClass="entr" presetSubtype="10" fill="hold" nodeType="afterEffect">
                                  <p:stCondLst>
                                    <p:cond delay="0"/>
                                  </p:stCondLst>
                                  <p:childTnLst>
                                    <p:set>
                                      <p:cBhvr>
                                        <p:cTn id="49" dur="1" fill="hold">
                                          <p:stCondLst>
                                            <p:cond delay="0"/>
                                          </p:stCondLst>
                                        </p:cTn>
                                        <p:tgtEl>
                                          <p:spTgt spid="167">
                                            <p:txEl>
                                              <p:pRg st="5" end="5"/>
                                            </p:txEl>
                                          </p:spTgt>
                                        </p:tgtEl>
                                        <p:attrNameLst>
                                          <p:attrName>style.visibility</p:attrName>
                                        </p:attrNameLst>
                                      </p:cBhvr>
                                      <p:to>
                                        <p:strVal val="visible"/>
                                      </p:to>
                                    </p:set>
                                    <p:animEffect transition="in" filter="checkerboard(across)">
                                      <p:cBhvr>
                                        <p:cTn id="50" dur="500"/>
                                        <p:tgtEl>
                                          <p:spTgt spid="1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457200" y="116632"/>
            <a:ext cx="8229600" cy="432048"/>
          </a:xfrm>
        </p:spPr>
        <p:txBody>
          <a:bodyPr>
            <a:noAutofit/>
          </a:bodyPr>
          <a:lstStyle/>
          <a:p>
            <a:r>
              <a:rPr lang="fr-FR" sz="2800" b="1" i="1" dirty="0" smtClean="0">
                <a:solidFill>
                  <a:srgbClr val="0070C0"/>
                </a:solidFill>
              </a:rPr>
              <a:t>Phénomènes d’Electrostatique :  Imprimante Laser</a:t>
            </a:r>
            <a:endParaRPr lang="fr-FR" sz="2800" b="1" i="1" dirty="0"/>
          </a:p>
        </p:txBody>
      </p:sp>
      <p:grpSp>
        <p:nvGrpSpPr>
          <p:cNvPr id="292" name="Groupe 291"/>
          <p:cNvGrpSpPr/>
          <p:nvPr/>
        </p:nvGrpSpPr>
        <p:grpSpPr>
          <a:xfrm>
            <a:off x="5919318" y="2708920"/>
            <a:ext cx="3045170" cy="1459905"/>
            <a:chOff x="5775302" y="764704"/>
            <a:chExt cx="3045170" cy="1459905"/>
          </a:xfrm>
        </p:grpSpPr>
        <p:sp>
          <p:nvSpPr>
            <p:cNvPr id="415" name="Rectangle 414"/>
            <p:cNvSpPr/>
            <p:nvPr/>
          </p:nvSpPr>
          <p:spPr>
            <a:xfrm>
              <a:off x="5775302" y="1366502"/>
              <a:ext cx="2664000" cy="36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6" name="Ellipse 415"/>
            <p:cNvSpPr>
              <a:spLocks noChangeAspect="1"/>
            </p:cNvSpPr>
            <p:nvPr/>
          </p:nvSpPr>
          <p:spPr>
            <a:xfrm>
              <a:off x="6963290" y="890790"/>
              <a:ext cx="468014" cy="46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7" name="Ellipse 416"/>
            <p:cNvSpPr>
              <a:spLocks noChangeAspect="1"/>
            </p:cNvSpPr>
            <p:nvPr/>
          </p:nvSpPr>
          <p:spPr>
            <a:xfrm>
              <a:off x="6972543" y="1412776"/>
              <a:ext cx="468014" cy="46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45" name="Groupe 444"/>
            <p:cNvGrpSpPr/>
            <p:nvPr/>
          </p:nvGrpSpPr>
          <p:grpSpPr>
            <a:xfrm>
              <a:off x="6387514" y="1241865"/>
              <a:ext cx="116965" cy="108000"/>
              <a:chOff x="6228183" y="2852935"/>
              <a:chExt cx="116965" cy="108000"/>
            </a:xfrm>
          </p:grpSpPr>
          <p:sp>
            <p:nvSpPr>
              <p:cNvPr id="419" name="Ellipse 418"/>
              <p:cNvSpPr/>
              <p:nvPr/>
            </p:nvSpPr>
            <p:spPr>
              <a:xfrm>
                <a:off x="6228183" y="2852935"/>
                <a:ext cx="108000" cy="108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1" name="Connecteur droit 420"/>
              <p:cNvCxnSpPr/>
              <p:nvPr/>
            </p:nvCxnSpPr>
            <p:spPr>
              <a:xfrm>
                <a:off x="6237148" y="2907014"/>
                <a:ext cx="108000" cy="0"/>
              </a:xfrm>
              <a:prstGeom prst="line">
                <a:avLst/>
              </a:prstGeom>
            </p:spPr>
            <p:style>
              <a:lnRef idx="2">
                <a:schemeClr val="accent2"/>
              </a:lnRef>
              <a:fillRef idx="0">
                <a:schemeClr val="accent2"/>
              </a:fillRef>
              <a:effectRef idx="1">
                <a:schemeClr val="accent2"/>
              </a:effectRef>
              <a:fontRef idx="minor">
                <a:schemeClr val="tx1"/>
              </a:fontRef>
            </p:style>
          </p:cxnSp>
        </p:grpSp>
        <p:cxnSp>
          <p:nvCxnSpPr>
            <p:cNvPr id="442" name="Connecteur droit avec flèche 441"/>
            <p:cNvCxnSpPr/>
            <p:nvPr/>
          </p:nvCxnSpPr>
          <p:spPr>
            <a:xfrm>
              <a:off x="8544617" y="1409926"/>
              <a:ext cx="22812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43" name="ZoneTexte 442"/>
            <p:cNvSpPr txBox="1"/>
            <p:nvPr/>
          </p:nvSpPr>
          <p:spPr>
            <a:xfrm>
              <a:off x="6228184" y="1916832"/>
              <a:ext cx="2592288" cy="307777"/>
            </a:xfrm>
            <a:prstGeom prst="rect">
              <a:avLst/>
            </a:prstGeom>
            <a:noFill/>
            <a:ln>
              <a:noFill/>
            </a:ln>
          </p:spPr>
          <p:txBody>
            <a:bodyPr wrap="square" rtlCol="0">
              <a:spAutoFit/>
            </a:bodyPr>
            <a:lstStyle/>
            <a:p>
              <a:r>
                <a:rPr lang="fr-FR" sz="1400" b="1" dirty="0" smtClean="0"/>
                <a:t>Fixation et cuisson de la copie </a:t>
              </a:r>
              <a:endParaRPr lang="fr-FR" sz="1400" b="1" dirty="0"/>
            </a:p>
          </p:txBody>
        </p:sp>
        <p:sp>
          <p:nvSpPr>
            <p:cNvPr id="444" name="ZoneTexte 443"/>
            <p:cNvSpPr txBox="1"/>
            <p:nvPr/>
          </p:nvSpPr>
          <p:spPr>
            <a:xfrm>
              <a:off x="7332583" y="764704"/>
              <a:ext cx="648072" cy="307777"/>
            </a:xfrm>
            <a:prstGeom prst="rect">
              <a:avLst/>
            </a:prstGeom>
            <a:noFill/>
            <a:ln>
              <a:noFill/>
            </a:ln>
          </p:spPr>
          <p:txBody>
            <a:bodyPr wrap="square" rtlCol="0">
              <a:spAutoFit/>
            </a:bodyPr>
            <a:lstStyle/>
            <a:p>
              <a:r>
                <a:rPr lang="fr-FR" sz="1400" b="1" dirty="0" smtClean="0"/>
                <a:t>200 °C</a:t>
              </a:r>
              <a:endParaRPr lang="fr-FR" sz="1400" b="1" dirty="0"/>
            </a:p>
          </p:txBody>
        </p:sp>
        <p:grpSp>
          <p:nvGrpSpPr>
            <p:cNvPr id="446" name="Groupe 445"/>
            <p:cNvGrpSpPr/>
            <p:nvPr/>
          </p:nvGrpSpPr>
          <p:grpSpPr>
            <a:xfrm>
              <a:off x="6036439" y="1241577"/>
              <a:ext cx="116965" cy="108000"/>
              <a:chOff x="6228183" y="2852935"/>
              <a:chExt cx="116965" cy="108000"/>
            </a:xfrm>
          </p:grpSpPr>
          <p:sp>
            <p:nvSpPr>
              <p:cNvPr id="447" name="Ellipse 446"/>
              <p:cNvSpPr/>
              <p:nvPr/>
            </p:nvSpPr>
            <p:spPr>
              <a:xfrm>
                <a:off x="6228183" y="2852935"/>
                <a:ext cx="108000" cy="108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8" name="Connecteur droit 447"/>
              <p:cNvCxnSpPr/>
              <p:nvPr/>
            </p:nvCxnSpPr>
            <p:spPr>
              <a:xfrm>
                <a:off x="6237148" y="2907014"/>
                <a:ext cx="108000"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449" name="Groupe 448"/>
            <p:cNvGrpSpPr/>
            <p:nvPr/>
          </p:nvGrpSpPr>
          <p:grpSpPr>
            <a:xfrm>
              <a:off x="6585319" y="1241733"/>
              <a:ext cx="116965" cy="108000"/>
              <a:chOff x="6228183" y="2852935"/>
              <a:chExt cx="116965" cy="108000"/>
            </a:xfrm>
          </p:grpSpPr>
          <p:sp>
            <p:nvSpPr>
              <p:cNvPr id="450" name="Ellipse 449"/>
              <p:cNvSpPr/>
              <p:nvPr/>
            </p:nvSpPr>
            <p:spPr>
              <a:xfrm>
                <a:off x="6228183" y="2852935"/>
                <a:ext cx="108000" cy="108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1" name="Connecteur droit 450"/>
              <p:cNvCxnSpPr/>
              <p:nvPr/>
            </p:nvCxnSpPr>
            <p:spPr>
              <a:xfrm>
                <a:off x="6237148" y="2907014"/>
                <a:ext cx="108000"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453" name="Ellipse 452"/>
            <p:cNvSpPr/>
            <p:nvPr/>
          </p:nvSpPr>
          <p:spPr>
            <a:xfrm>
              <a:off x="7476599" y="1331803"/>
              <a:ext cx="166204" cy="18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6" name="Ellipse 455"/>
            <p:cNvSpPr/>
            <p:nvPr/>
          </p:nvSpPr>
          <p:spPr>
            <a:xfrm>
              <a:off x="7787844" y="1331663"/>
              <a:ext cx="166204" cy="18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7" name="Ellipse 456"/>
            <p:cNvSpPr/>
            <p:nvPr/>
          </p:nvSpPr>
          <p:spPr>
            <a:xfrm>
              <a:off x="8052663" y="1331803"/>
              <a:ext cx="166204" cy="18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91" name="Groupe 290"/>
          <p:cNvGrpSpPr/>
          <p:nvPr/>
        </p:nvGrpSpPr>
        <p:grpSpPr>
          <a:xfrm>
            <a:off x="467544" y="1465039"/>
            <a:ext cx="2448272" cy="2900065"/>
            <a:chOff x="467544" y="1052736"/>
            <a:chExt cx="2448272" cy="2900065"/>
          </a:xfrm>
        </p:grpSpPr>
        <p:sp>
          <p:nvSpPr>
            <p:cNvPr id="5" name="ZoneTexte 4"/>
            <p:cNvSpPr txBox="1"/>
            <p:nvPr/>
          </p:nvSpPr>
          <p:spPr>
            <a:xfrm>
              <a:off x="1662169" y="3175328"/>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6" name="ZoneTexte 5"/>
            <p:cNvSpPr txBox="1"/>
            <p:nvPr/>
          </p:nvSpPr>
          <p:spPr>
            <a:xfrm>
              <a:off x="1833080" y="3108729"/>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7" name="ZoneTexte 6"/>
            <p:cNvSpPr txBox="1"/>
            <p:nvPr/>
          </p:nvSpPr>
          <p:spPr>
            <a:xfrm>
              <a:off x="1931983" y="1740577"/>
              <a:ext cx="360040"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8" name="ZoneTexte 7"/>
            <p:cNvSpPr txBox="1"/>
            <p:nvPr/>
          </p:nvSpPr>
          <p:spPr>
            <a:xfrm>
              <a:off x="1337989" y="3202223"/>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9" name="ZoneTexte 8"/>
            <p:cNvSpPr txBox="1"/>
            <p:nvPr/>
          </p:nvSpPr>
          <p:spPr>
            <a:xfrm>
              <a:off x="2183868" y="2127224"/>
              <a:ext cx="360040"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10" name="ZoneTexte 9"/>
            <p:cNvSpPr txBox="1"/>
            <p:nvPr/>
          </p:nvSpPr>
          <p:spPr>
            <a:xfrm>
              <a:off x="2148007" y="2757366"/>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11" name="ZoneTexte 10"/>
            <p:cNvSpPr txBox="1"/>
            <p:nvPr/>
          </p:nvSpPr>
          <p:spPr>
            <a:xfrm>
              <a:off x="635839" y="2505770"/>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12" name="ZoneTexte 11"/>
            <p:cNvSpPr txBox="1"/>
            <p:nvPr/>
          </p:nvSpPr>
          <p:spPr>
            <a:xfrm>
              <a:off x="2148007" y="2028609"/>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13" name="ZoneTexte 12"/>
            <p:cNvSpPr txBox="1"/>
            <p:nvPr/>
          </p:nvSpPr>
          <p:spPr>
            <a:xfrm>
              <a:off x="653769" y="2109582"/>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14" name="ZoneTexte 13"/>
            <p:cNvSpPr txBox="1"/>
            <p:nvPr/>
          </p:nvSpPr>
          <p:spPr>
            <a:xfrm>
              <a:off x="2075999" y="2856557"/>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15" name="ZoneTexte 14"/>
            <p:cNvSpPr txBox="1"/>
            <p:nvPr/>
          </p:nvSpPr>
          <p:spPr>
            <a:xfrm>
              <a:off x="1571943" y="1596561"/>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16" name="ZoneTexte 15"/>
            <p:cNvSpPr txBox="1"/>
            <p:nvPr/>
          </p:nvSpPr>
          <p:spPr>
            <a:xfrm>
              <a:off x="816003" y="2950051"/>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17" name="ZoneTexte 16"/>
            <p:cNvSpPr txBox="1"/>
            <p:nvPr/>
          </p:nvSpPr>
          <p:spPr>
            <a:xfrm>
              <a:off x="1454822" y="1596561"/>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18" name="ZoneTexte 17"/>
            <p:cNvSpPr txBox="1"/>
            <p:nvPr/>
          </p:nvSpPr>
          <p:spPr>
            <a:xfrm>
              <a:off x="1023062" y="1707985"/>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19" name="ZoneTexte 18"/>
            <p:cNvSpPr txBox="1"/>
            <p:nvPr/>
          </p:nvSpPr>
          <p:spPr>
            <a:xfrm>
              <a:off x="654057" y="2649498"/>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0" name="ZoneTexte 19"/>
            <p:cNvSpPr txBox="1"/>
            <p:nvPr/>
          </p:nvSpPr>
          <p:spPr>
            <a:xfrm>
              <a:off x="2229268" y="2550595"/>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1" name="Ellipse 20"/>
            <p:cNvSpPr>
              <a:spLocks noChangeAspect="1"/>
            </p:cNvSpPr>
            <p:nvPr/>
          </p:nvSpPr>
          <p:spPr>
            <a:xfrm>
              <a:off x="814843" y="1829647"/>
              <a:ext cx="1501216" cy="1476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271513" y="1568126"/>
              <a:ext cx="168189"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 name="ZoneTexte 22"/>
            <p:cNvSpPr txBox="1"/>
            <p:nvPr/>
          </p:nvSpPr>
          <p:spPr>
            <a:xfrm>
              <a:off x="1152327" y="1608485"/>
              <a:ext cx="200339"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4" name="ZoneTexte 23"/>
            <p:cNvSpPr txBox="1"/>
            <p:nvPr/>
          </p:nvSpPr>
          <p:spPr>
            <a:xfrm>
              <a:off x="818570" y="1851843"/>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5" name="ZoneTexte 24"/>
            <p:cNvSpPr txBox="1"/>
            <p:nvPr/>
          </p:nvSpPr>
          <p:spPr>
            <a:xfrm>
              <a:off x="1726534" y="1608485"/>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6" name="ZoneTexte 25"/>
            <p:cNvSpPr txBox="1"/>
            <p:nvPr/>
          </p:nvSpPr>
          <p:spPr>
            <a:xfrm>
              <a:off x="925390" y="1745024"/>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7" name="ZoneTexte 26"/>
            <p:cNvSpPr txBox="1"/>
            <p:nvPr/>
          </p:nvSpPr>
          <p:spPr>
            <a:xfrm>
              <a:off x="1846652" y="1661894"/>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8" name="ZoneTexte 27"/>
            <p:cNvSpPr txBox="1"/>
            <p:nvPr/>
          </p:nvSpPr>
          <p:spPr>
            <a:xfrm>
              <a:off x="756872" y="1942087"/>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9" name="ZoneTexte 28"/>
            <p:cNvSpPr txBox="1"/>
            <p:nvPr/>
          </p:nvSpPr>
          <p:spPr>
            <a:xfrm>
              <a:off x="666283" y="2185771"/>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0" name="ZoneTexte 29"/>
            <p:cNvSpPr txBox="1"/>
            <p:nvPr/>
          </p:nvSpPr>
          <p:spPr>
            <a:xfrm>
              <a:off x="640160" y="2315401"/>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1" name="ZoneTexte 30"/>
            <p:cNvSpPr txBox="1"/>
            <p:nvPr/>
          </p:nvSpPr>
          <p:spPr>
            <a:xfrm>
              <a:off x="720439" y="2707377"/>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2" name="ZoneTexte 31"/>
            <p:cNvSpPr txBox="1"/>
            <p:nvPr/>
          </p:nvSpPr>
          <p:spPr>
            <a:xfrm>
              <a:off x="768080" y="2797621"/>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3" name="ZoneTexte 32"/>
            <p:cNvSpPr txBox="1"/>
            <p:nvPr/>
          </p:nvSpPr>
          <p:spPr>
            <a:xfrm>
              <a:off x="938640" y="2972198"/>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4" name="ZoneTexte 33"/>
            <p:cNvSpPr txBox="1"/>
            <p:nvPr/>
          </p:nvSpPr>
          <p:spPr>
            <a:xfrm>
              <a:off x="1066560" y="3038565"/>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5" name="ZoneTexte 34"/>
            <p:cNvSpPr txBox="1"/>
            <p:nvPr/>
          </p:nvSpPr>
          <p:spPr>
            <a:xfrm>
              <a:off x="1194480" y="3100118"/>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6" name="ZoneTexte 35"/>
            <p:cNvSpPr txBox="1"/>
            <p:nvPr/>
          </p:nvSpPr>
          <p:spPr>
            <a:xfrm>
              <a:off x="2247198" y="2290322"/>
              <a:ext cx="288032" cy="40011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7" name="ZoneTexte 36"/>
            <p:cNvSpPr txBox="1"/>
            <p:nvPr/>
          </p:nvSpPr>
          <p:spPr>
            <a:xfrm>
              <a:off x="2220015" y="2205705"/>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8" name="ZoneTexte 37"/>
            <p:cNvSpPr txBox="1"/>
            <p:nvPr/>
          </p:nvSpPr>
          <p:spPr>
            <a:xfrm>
              <a:off x="2100706" y="1887293"/>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39" name="ZoneTexte 38"/>
            <p:cNvSpPr txBox="1"/>
            <p:nvPr/>
          </p:nvSpPr>
          <p:spPr>
            <a:xfrm>
              <a:off x="2030886" y="1794655"/>
              <a:ext cx="333145" cy="40011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0" name="ZoneTexte 39"/>
            <p:cNvSpPr txBox="1"/>
            <p:nvPr/>
          </p:nvSpPr>
          <p:spPr>
            <a:xfrm>
              <a:off x="2036660" y="2886919"/>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1" name="ZoneTexte 40"/>
            <p:cNvSpPr txBox="1"/>
            <p:nvPr/>
          </p:nvSpPr>
          <p:spPr>
            <a:xfrm>
              <a:off x="2201741" y="2607030"/>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2" name="ZoneTexte 41"/>
            <p:cNvSpPr txBox="1"/>
            <p:nvPr/>
          </p:nvSpPr>
          <p:spPr>
            <a:xfrm>
              <a:off x="2260478" y="2375242"/>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3" name="ZoneTexte 42"/>
            <p:cNvSpPr txBox="1"/>
            <p:nvPr/>
          </p:nvSpPr>
          <p:spPr>
            <a:xfrm>
              <a:off x="1961998" y="2964074"/>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4" name="ZoneTexte 43"/>
            <p:cNvSpPr txBox="1"/>
            <p:nvPr/>
          </p:nvSpPr>
          <p:spPr>
            <a:xfrm>
              <a:off x="1530597" y="3148062"/>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5" name="ZoneTexte 44"/>
            <p:cNvSpPr txBox="1"/>
            <p:nvPr/>
          </p:nvSpPr>
          <p:spPr>
            <a:xfrm>
              <a:off x="1375142" y="1556792"/>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grpSp>
          <p:nvGrpSpPr>
            <p:cNvPr id="72" name="Groupe 71"/>
            <p:cNvGrpSpPr/>
            <p:nvPr/>
          </p:nvGrpSpPr>
          <p:grpSpPr>
            <a:xfrm>
              <a:off x="1499935" y="1484784"/>
              <a:ext cx="105809" cy="96844"/>
              <a:chOff x="1835696" y="2276872"/>
              <a:chExt cx="105809" cy="96844"/>
            </a:xfrm>
          </p:grpSpPr>
          <p:sp>
            <p:nvSpPr>
              <p:cNvPr id="55" name="Ellipse 54"/>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 name="Connecteur droit 56"/>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cxnSp>
          <p:nvCxnSpPr>
            <p:cNvPr id="66" name="Connecteur droit 65"/>
            <p:cNvCxnSpPr/>
            <p:nvPr/>
          </p:nvCxnSpPr>
          <p:spPr>
            <a:xfrm rot="20640000">
              <a:off x="1456960" y="1104567"/>
              <a:ext cx="0" cy="322849"/>
            </a:xfrm>
            <a:prstGeom prst="line">
              <a:avLst/>
            </a:prstGeom>
          </p:spPr>
          <p:style>
            <a:lnRef idx="2">
              <a:schemeClr val="dk1"/>
            </a:lnRef>
            <a:fillRef idx="0">
              <a:schemeClr val="dk1"/>
            </a:fillRef>
            <a:effectRef idx="1">
              <a:schemeClr val="dk1"/>
            </a:effectRef>
            <a:fontRef idx="minor">
              <a:schemeClr val="tx1"/>
            </a:fontRef>
          </p:style>
        </p:cxnSp>
        <p:cxnSp>
          <p:nvCxnSpPr>
            <p:cNvPr id="67" name="Connecteur droit 66"/>
            <p:cNvCxnSpPr/>
            <p:nvPr/>
          </p:nvCxnSpPr>
          <p:spPr>
            <a:xfrm rot="1560000">
              <a:off x="1709045" y="1112347"/>
              <a:ext cx="0" cy="322849"/>
            </a:xfrm>
            <a:prstGeom prst="line">
              <a:avLst/>
            </a:prstGeom>
          </p:spPr>
          <p:style>
            <a:lnRef idx="2">
              <a:schemeClr val="dk1"/>
            </a:lnRef>
            <a:fillRef idx="0">
              <a:schemeClr val="dk1"/>
            </a:fillRef>
            <a:effectRef idx="1">
              <a:schemeClr val="dk1"/>
            </a:effectRef>
            <a:fontRef idx="minor">
              <a:schemeClr val="tx1"/>
            </a:fontRef>
          </p:style>
        </p:cxnSp>
        <p:grpSp>
          <p:nvGrpSpPr>
            <p:cNvPr id="79" name="Groupe 78"/>
            <p:cNvGrpSpPr/>
            <p:nvPr/>
          </p:nvGrpSpPr>
          <p:grpSpPr>
            <a:xfrm>
              <a:off x="1499935" y="1268760"/>
              <a:ext cx="105809" cy="96844"/>
              <a:chOff x="1835696" y="2276872"/>
              <a:chExt cx="105809" cy="96844"/>
            </a:xfrm>
          </p:grpSpPr>
          <p:sp>
            <p:nvSpPr>
              <p:cNvPr id="80" name="Ellipse 79"/>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1" name="Connecteur droit 80"/>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82" name="Groupe 81"/>
            <p:cNvGrpSpPr/>
            <p:nvPr/>
          </p:nvGrpSpPr>
          <p:grpSpPr>
            <a:xfrm>
              <a:off x="1427927" y="1124744"/>
              <a:ext cx="105809" cy="96844"/>
              <a:chOff x="1835696" y="2276872"/>
              <a:chExt cx="105809" cy="96844"/>
            </a:xfrm>
          </p:grpSpPr>
          <p:sp>
            <p:nvSpPr>
              <p:cNvPr id="83" name="Ellipse 82"/>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4" name="Connecteur droit 83"/>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85" name="Groupe 84"/>
            <p:cNvGrpSpPr/>
            <p:nvPr/>
          </p:nvGrpSpPr>
          <p:grpSpPr>
            <a:xfrm>
              <a:off x="1571943" y="1196752"/>
              <a:ext cx="105809" cy="96844"/>
              <a:chOff x="1835696" y="2276872"/>
              <a:chExt cx="105809" cy="96844"/>
            </a:xfrm>
          </p:grpSpPr>
          <p:sp>
            <p:nvSpPr>
              <p:cNvPr id="86" name="Ellipse 85"/>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7" name="Connecteur droit 86"/>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88" name="Groupe 87"/>
            <p:cNvGrpSpPr/>
            <p:nvPr/>
          </p:nvGrpSpPr>
          <p:grpSpPr>
            <a:xfrm>
              <a:off x="1499935" y="1628800"/>
              <a:ext cx="105809" cy="96844"/>
              <a:chOff x="1835696" y="2276872"/>
              <a:chExt cx="105809" cy="96844"/>
            </a:xfrm>
          </p:grpSpPr>
          <p:sp>
            <p:nvSpPr>
              <p:cNvPr id="89" name="Ellipse 88"/>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0" name="Connecteur droit 89"/>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91" name="Groupe 90"/>
            <p:cNvGrpSpPr/>
            <p:nvPr/>
          </p:nvGrpSpPr>
          <p:grpSpPr>
            <a:xfrm>
              <a:off x="1670846" y="1601617"/>
              <a:ext cx="105809" cy="96844"/>
              <a:chOff x="1835696" y="2276872"/>
              <a:chExt cx="105809" cy="96844"/>
            </a:xfrm>
          </p:grpSpPr>
          <p:sp>
            <p:nvSpPr>
              <p:cNvPr id="92" name="Ellipse 91"/>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3" name="Connecteur droit 92"/>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94" name="Groupe 93"/>
            <p:cNvGrpSpPr/>
            <p:nvPr/>
          </p:nvGrpSpPr>
          <p:grpSpPr>
            <a:xfrm>
              <a:off x="1571943" y="1052736"/>
              <a:ext cx="105809" cy="96844"/>
              <a:chOff x="1835696" y="2276872"/>
              <a:chExt cx="105809" cy="96844"/>
            </a:xfrm>
          </p:grpSpPr>
          <p:sp>
            <p:nvSpPr>
              <p:cNvPr id="95" name="Ellipse 94"/>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6" name="Connecteur droit 95"/>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97" name="Groupe 96"/>
            <p:cNvGrpSpPr/>
            <p:nvPr/>
          </p:nvGrpSpPr>
          <p:grpSpPr>
            <a:xfrm>
              <a:off x="1058922" y="1736668"/>
              <a:ext cx="105809" cy="96844"/>
              <a:chOff x="1835696" y="2276872"/>
              <a:chExt cx="105809" cy="96844"/>
            </a:xfrm>
          </p:grpSpPr>
          <p:sp>
            <p:nvSpPr>
              <p:cNvPr id="98" name="Ellipse 97"/>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9" name="Connecteur droit 98"/>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00" name="Groupe 99"/>
            <p:cNvGrpSpPr/>
            <p:nvPr/>
          </p:nvGrpSpPr>
          <p:grpSpPr>
            <a:xfrm>
              <a:off x="635839" y="2780928"/>
              <a:ext cx="105809" cy="96844"/>
              <a:chOff x="1835696" y="2276872"/>
              <a:chExt cx="105809" cy="96844"/>
            </a:xfrm>
          </p:grpSpPr>
          <p:sp>
            <p:nvSpPr>
              <p:cNvPr id="101" name="Ellipse 100"/>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2" name="Connecteur droit 101"/>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03" name="Groupe 102"/>
            <p:cNvGrpSpPr/>
            <p:nvPr/>
          </p:nvGrpSpPr>
          <p:grpSpPr>
            <a:xfrm>
              <a:off x="635839" y="2636912"/>
              <a:ext cx="105809" cy="96844"/>
              <a:chOff x="1835696" y="2276872"/>
              <a:chExt cx="105809" cy="96844"/>
            </a:xfrm>
          </p:grpSpPr>
          <p:sp>
            <p:nvSpPr>
              <p:cNvPr id="104" name="Ellipse 103"/>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5" name="Connecteur droit 104"/>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06" name="Groupe 105"/>
            <p:cNvGrpSpPr/>
            <p:nvPr/>
          </p:nvGrpSpPr>
          <p:grpSpPr>
            <a:xfrm>
              <a:off x="635839" y="2204864"/>
              <a:ext cx="105809" cy="96844"/>
              <a:chOff x="1835696" y="2276872"/>
              <a:chExt cx="105809" cy="96844"/>
            </a:xfrm>
          </p:grpSpPr>
          <p:sp>
            <p:nvSpPr>
              <p:cNvPr id="107" name="Ellipse 106"/>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8" name="Connecteur droit 107"/>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09" name="Groupe 108"/>
            <p:cNvGrpSpPr/>
            <p:nvPr/>
          </p:nvGrpSpPr>
          <p:grpSpPr>
            <a:xfrm>
              <a:off x="2075999" y="1772816"/>
              <a:ext cx="105809" cy="96844"/>
              <a:chOff x="1835696" y="2276872"/>
              <a:chExt cx="105809" cy="96844"/>
            </a:xfrm>
          </p:grpSpPr>
          <p:sp>
            <p:nvSpPr>
              <p:cNvPr id="110" name="Ellipse 109"/>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1" name="Connecteur droit 110"/>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12" name="Groupe 111"/>
            <p:cNvGrpSpPr/>
            <p:nvPr/>
          </p:nvGrpSpPr>
          <p:grpSpPr>
            <a:xfrm>
              <a:off x="2346101" y="2105673"/>
              <a:ext cx="105809" cy="96844"/>
              <a:chOff x="1835696" y="2276872"/>
              <a:chExt cx="105809" cy="96844"/>
            </a:xfrm>
          </p:grpSpPr>
          <p:sp>
            <p:nvSpPr>
              <p:cNvPr id="113" name="Ellipse 112"/>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4" name="Connecteur droit 113"/>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15" name="Groupe 114"/>
            <p:cNvGrpSpPr/>
            <p:nvPr/>
          </p:nvGrpSpPr>
          <p:grpSpPr>
            <a:xfrm>
              <a:off x="2393273" y="2233818"/>
              <a:ext cx="105809" cy="96844"/>
              <a:chOff x="1835696" y="2276872"/>
              <a:chExt cx="105809" cy="96844"/>
            </a:xfrm>
          </p:grpSpPr>
          <p:sp>
            <p:nvSpPr>
              <p:cNvPr id="116" name="Ellipse 115"/>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7" name="Connecteur droit 116"/>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18" name="Groupe 117"/>
            <p:cNvGrpSpPr/>
            <p:nvPr/>
          </p:nvGrpSpPr>
          <p:grpSpPr>
            <a:xfrm>
              <a:off x="2447351" y="2664095"/>
              <a:ext cx="105809" cy="96844"/>
              <a:chOff x="1835696" y="2276872"/>
              <a:chExt cx="105809" cy="96844"/>
            </a:xfrm>
          </p:grpSpPr>
          <p:sp>
            <p:nvSpPr>
              <p:cNvPr id="119" name="Ellipse 118"/>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0" name="Connecteur droit 119"/>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21" name="Groupe 120"/>
            <p:cNvGrpSpPr/>
            <p:nvPr/>
          </p:nvGrpSpPr>
          <p:grpSpPr>
            <a:xfrm>
              <a:off x="1427927" y="3437965"/>
              <a:ext cx="105809" cy="96844"/>
              <a:chOff x="1835696" y="2276872"/>
              <a:chExt cx="105809" cy="96844"/>
            </a:xfrm>
          </p:grpSpPr>
          <p:sp>
            <p:nvSpPr>
              <p:cNvPr id="122" name="Ellipse 121"/>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3" name="Connecteur droit 122"/>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24" name="Groupe 123"/>
            <p:cNvGrpSpPr/>
            <p:nvPr/>
          </p:nvGrpSpPr>
          <p:grpSpPr>
            <a:xfrm>
              <a:off x="816003" y="3123038"/>
              <a:ext cx="105809" cy="96844"/>
              <a:chOff x="1835696" y="2276872"/>
              <a:chExt cx="105809" cy="96844"/>
            </a:xfrm>
          </p:grpSpPr>
          <p:sp>
            <p:nvSpPr>
              <p:cNvPr id="125" name="Ellipse 124"/>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6" name="Connecteur droit 125"/>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27" name="Groupe 126"/>
            <p:cNvGrpSpPr/>
            <p:nvPr/>
          </p:nvGrpSpPr>
          <p:grpSpPr>
            <a:xfrm>
              <a:off x="1959166" y="3339062"/>
              <a:ext cx="105809" cy="96844"/>
              <a:chOff x="1835696" y="2276872"/>
              <a:chExt cx="105809" cy="96844"/>
            </a:xfrm>
          </p:grpSpPr>
          <p:sp>
            <p:nvSpPr>
              <p:cNvPr id="128" name="Ellipse 127"/>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9" name="Connecteur droit 128"/>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30" name="Groupe 129"/>
            <p:cNvGrpSpPr/>
            <p:nvPr/>
          </p:nvGrpSpPr>
          <p:grpSpPr>
            <a:xfrm>
              <a:off x="1779002" y="3411070"/>
              <a:ext cx="105809" cy="96844"/>
              <a:chOff x="1835696" y="2276872"/>
              <a:chExt cx="105809" cy="96844"/>
            </a:xfrm>
          </p:grpSpPr>
          <p:sp>
            <p:nvSpPr>
              <p:cNvPr id="131" name="Ellipse 130"/>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2" name="Connecteur droit 131"/>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33" name="Groupe 132"/>
            <p:cNvGrpSpPr/>
            <p:nvPr/>
          </p:nvGrpSpPr>
          <p:grpSpPr>
            <a:xfrm>
              <a:off x="2274093" y="3024135"/>
              <a:ext cx="105809" cy="96844"/>
              <a:chOff x="1835696" y="2276872"/>
              <a:chExt cx="105809" cy="96844"/>
            </a:xfrm>
          </p:grpSpPr>
          <p:sp>
            <p:nvSpPr>
              <p:cNvPr id="134" name="Ellipse 133"/>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5" name="Connecteur droit 134"/>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36" name="Groupe 135"/>
            <p:cNvGrpSpPr/>
            <p:nvPr/>
          </p:nvGrpSpPr>
          <p:grpSpPr>
            <a:xfrm>
              <a:off x="2357701" y="2891143"/>
              <a:ext cx="105809" cy="96844"/>
              <a:chOff x="1835696" y="2276872"/>
              <a:chExt cx="105809" cy="96844"/>
            </a:xfrm>
          </p:grpSpPr>
          <p:sp>
            <p:nvSpPr>
              <p:cNvPr id="137" name="Ellipse 136"/>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8" name="Connecteur droit 137"/>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460" name="ZoneTexte 459"/>
            <p:cNvSpPr txBox="1"/>
            <p:nvPr/>
          </p:nvSpPr>
          <p:spPr>
            <a:xfrm>
              <a:off x="755576" y="1177007"/>
              <a:ext cx="648072" cy="307777"/>
            </a:xfrm>
            <a:prstGeom prst="rect">
              <a:avLst/>
            </a:prstGeom>
            <a:noFill/>
            <a:ln>
              <a:noFill/>
            </a:ln>
          </p:spPr>
          <p:txBody>
            <a:bodyPr wrap="square" rtlCol="0">
              <a:spAutoFit/>
            </a:bodyPr>
            <a:lstStyle/>
            <a:p>
              <a:r>
                <a:rPr lang="fr-FR" sz="1400" b="1" dirty="0" smtClean="0"/>
                <a:t>Toner</a:t>
              </a:r>
              <a:endParaRPr lang="fr-FR" sz="1400" b="1" dirty="0"/>
            </a:p>
          </p:txBody>
        </p:sp>
        <p:sp>
          <p:nvSpPr>
            <p:cNvPr id="462" name="ZoneTexte 461"/>
            <p:cNvSpPr txBox="1"/>
            <p:nvPr/>
          </p:nvSpPr>
          <p:spPr>
            <a:xfrm>
              <a:off x="467544" y="3645024"/>
              <a:ext cx="2448272" cy="307777"/>
            </a:xfrm>
            <a:prstGeom prst="rect">
              <a:avLst/>
            </a:prstGeom>
            <a:noFill/>
            <a:ln>
              <a:noFill/>
            </a:ln>
          </p:spPr>
          <p:txBody>
            <a:bodyPr wrap="square" rtlCol="0">
              <a:spAutoFit/>
            </a:bodyPr>
            <a:lstStyle/>
            <a:p>
              <a:r>
                <a:rPr lang="fr-FR" sz="1400" b="1" dirty="0" smtClean="0"/>
                <a:t>Tambour revêtu de sélénium</a:t>
              </a:r>
              <a:endParaRPr lang="fr-FR" sz="1400" b="1" dirty="0"/>
            </a:p>
          </p:txBody>
        </p:sp>
      </p:grpSp>
      <p:sp>
        <p:nvSpPr>
          <p:cNvPr id="294" name="ZoneTexte 293"/>
          <p:cNvSpPr txBox="1"/>
          <p:nvPr/>
        </p:nvSpPr>
        <p:spPr>
          <a:xfrm>
            <a:off x="395536" y="4581128"/>
            <a:ext cx="8568952" cy="1754326"/>
          </a:xfrm>
          <a:prstGeom prst="rect">
            <a:avLst/>
          </a:prstGeom>
          <a:noFill/>
        </p:spPr>
        <p:txBody>
          <a:bodyPr wrap="square" rtlCol="0">
            <a:spAutoFit/>
          </a:bodyPr>
          <a:lstStyle/>
          <a:p>
            <a:pPr>
              <a:buFont typeface="Wingdings" pitchFamily="2" charset="2"/>
              <a:buChar char="Ø"/>
            </a:pPr>
            <a:r>
              <a:rPr lang="fr-FR" b="1" dirty="0" smtClean="0"/>
              <a:t>Le toner chargé </a:t>
            </a:r>
            <a:r>
              <a:rPr lang="fr-FR" b="1" dirty="0" smtClean="0">
                <a:solidFill>
                  <a:srgbClr val="FF0000"/>
                </a:solidFill>
              </a:rPr>
              <a:t>négativement</a:t>
            </a:r>
            <a:r>
              <a:rPr lang="fr-FR" b="1" dirty="0" smtClean="0"/>
              <a:t> est déposé sur le tambour, il est fixé par les charges</a:t>
            </a:r>
          </a:p>
          <a:p>
            <a:r>
              <a:rPr lang="fr-FR" b="1" dirty="0" smtClean="0">
                <a:solidFill>
                  <a:srgbClr val="FF0000"/>
                </a:solidFill>
              </a:rPr>
              <a:t>    positives </a:t>
            </a:r>
            <a:r>
              <a:rPr lang="fr-FR" b="1" dirty="0" smtClean="0"/>
              <a:t>(</a:t>
            </a:r>
            <a:r>
              <a:rPr lang="fr-FR" b="1" dirty="0" smtClean="0">
                <a:solidFill>
                  <a:srgbClr val="7030A0"/>
                </a:solidFill>
              </a:rPr>
              <a:t>l’image devient apparente</a:t>
            </a:r>
            <a:r>
              <a:rPr lang="fr-FR" b="1" dirty="0" smtClean="0"/>
              <a:t>)</a:t>
            </a:r>
          </a:p>
          <a:p>
            <a:pPr>
              <a:buFont typeface="Wingdings" pitchFamily="2" charset="2"/>
              <a:buChar char="Ø"/>
            </a:pPr>
            <a:r>
              <a:rPr lang="fr-FR" b="1" dirty="0" smtClean="0"/>
              <a:t>Le papier, fortement chargé </a:t>
            </a:r>
            <a:r>
              <a:rPr lang="fr-FR" b="1" dirty="0" smtClean="0">
                <a:solidFill>
                  <a:srgbClr val="FF0000"/>
                </a:solidFill>
              </a:rPr>
              <a:t>positivement</a:t>
            </a:r>
            <a:r>
              <a:rPr lang="fr-FR" b="1" dirty="0" smtClean="0"/>
              <a:t> par effet couronne, fixe à son tour</a:t>
            </a:r>
          </a:p>
          <a:p>
            <a:r>
              <a:rPr lang="fr-FR" b="1" dirty="0" smtClean="0"/>
              <a:t>    les particules du toner (</a:t>
            </a:r>
            <a:r>
              <a:rPr lang="fr-FR" b="1" dirty="0" smtClean="0">
                <a:solidFill>
                  <a:srgbClr val="7030A0"/>
                </a:solidFill>
              </a:rPr>
              <a:t>l’image devient apparente sur le papier</a:t>
            </a:r>
            <a:r>
              <a:rPr lang="fr-FR" b="1" dirty="0" smtClean="0"/>
              <a:t>)</a:t>
            </a:r>
          </a:p>
          <a:p>
            <a:pPr>
              <a:buFont typeface="Wingdings" pitchFamily="2" charset="2"/>
              <a:buChar char="Ø"/>
            </a:pPr>
            <a:r>
              <a:rPr lang="fr-FR" b="1" dirty="0" smtClean="0"/>
              <a:t>Le papier passe entre deux cylindres pour fixation définitive par écrasement et cuisson</a:t>
            </a:r>
          </a:p>
          <a:p>
            <a:pPr>
              <a:buFont typeface="Wingdings" pitchFamily="2" charset="2"/>
              <a:buChar char="Ø"/>
            </a:pPr>
            <a:r>
              <a:rPr lang="fr-FR" b="1" dirty="0" smtClean="0"/>
              <a:t>Le papier est déchargé électriquement puis nettoyé du toner non fixé</a:t>
            </a:r>
            <a:endParaRPr lang="fr-FR" b="1" dirty="0"/>
          </a:p>
        </p:txBody>
      </p:sp>
      <p:grpSp>
        <p:nvGrpSpPr>
          <p:cNvPr id="299" name="Groupe 298"/>
          <p:cNvGrpSpPr/>
          <p:nvPr/>
        </p:nvGrpSpPr>
        <p:grpSpPr>
          <a:xfrm>
            <a:off x="3129224" y="692696"/>
            <a:ext cx="3891048" cy="3121821"/>
            <a:chOff x="3129224" y="692696"/>
            <a:chExt cx="3891048" cy="3121821"/>
          </a:xfrm>
        </p:grpSpPr>
        <p:grpSp>
          <p:nvGrpSpPr>
            <p:cNvPr id="298" name="Groupe 297"/>
            <p:cNvGrpSpPr/>
            <p:nvPr/>
          </p:nvGrpSpPr>
          <p:grpSpPr>
            <a:xfrm>
              <a:off x="3129224" y="692696"/>
              <a:ext cx="3459000" cy="3121821"/>
              <a:chOff x="3129224" y="692696"/>
              <a:chExt cx="3459000" cy="3121821"/>
            </a:xfrm>
          </p:grpSpPr>
          <p:cxnSp>
            <p:nvCxnSpPr>
              <p:cNvPr id="156" name="Connecteur droit 155"/>
              <p:cNvCxnSpPr/>
              <p:nvPr/>
            </p:nvCxnSpPr>
            <p:spPr>
              <a:xfrm flipH="1">
                <a:off x="4704147" y="697986"/>
                <a:ext cx="1152000" cy="0"/>
              </a:xfrm>
              <a:prstGeom prst="line">
                <a:avLst/>
              </a:prstGeom>
              <a:ln/>
            </p:spPr>
            <p:style>
              <a:lnRef idx="2">
                <a:schemeClr val="dk1"/>
              </a:lnRef>
              <a:fillRef idx="0">
                <a:schemeClr val="dk1"/>
              </a:fillRef>
              <a:effectRef idx="1">
                <a:schemeClr val="dk1"/>
              </a:effectRef>
              <a:fontRef idx="minor">
                <a:schemeClr val="tx1"/>
              </a:fontRef>
            </p:style>
          </p:cxnSp>
          <p:cxnSp>
            <p:nvCxnSpPr>
              <p:cNvPr id="157" name="Connecteur droit 156"/>
              <p:cNvCxnSpPr/>
              <p:nvPr/>
            </p:nvCxnSpPr>
            <p:spPr>
              <a:xfrm>
                <a:off x="5856563" y="696334"/>
                <a:ext cx="0" cy="937970"/>
              </a:xfrm>
              <a:prstGeom prst="line">
                <a:avLst/>
              </a:prstGeom>
            </p:spPr>
            <p:style>
              <a:lnRef idx="2">
                <a:schemeClr val="dk1"/>
              </a:lnRef>
              <a:fillRef idx="0">
                <a:schemeClr val="dk1"/>
              </a:fillRef>
              <a:effectRef idx="1">
                <a:schemeClr val="dk1"/>
              </a:effectRef>
              <a:fontRef idx="minor">
                <a:schemeClr val="tx1"/>
              </a:fontRef>
            </p:style>
          </p:cxnSp>
          <p:cxnSp>
            <p:nvCxnSpPr>
              <p:cNvPr id="158" name="Connecteur droit 157"/>
              <p:cNvCxnSpPr/>
              <p:nvPr/>
            </p:nvCxnSpPr>
            <p:spPr>
              <a:xfrm>
                <a:off x="5695953" y="1623694"/>
                <a:ext cx="324000" cy="0"/>
              </a:xfrm>
              <a:prstGeom prst="line">
                <a:avLst/>
              </a:prstGeom>
            </p:spPr>
            <p:style>
              <a:lnRef idx="2">
                <a:schemeClr val="dk1"/>
              </a:lnRef>
              <a:fillRef idx="0">
                <a:schemeClr val="dk1"/>
              </a:fillRef>
              <a:effectRef idx="1">
                <a:schemeClr val="dk1"/>
              </a:effectRef>
              <a:fontRef idx="minor">
                <a:schemeClr val="tx1"/>
              </a:fontRef>
            </p:style>
          </p:cxnSp>
          <p:cxnSp>
            <p:nvCxnSpPr>
              <p:cNvPr id="159" name="Connecteur droit 158"/>
              <p:cNvCxnSpPr/>
              <p:nvPr/>
            </p:nvCxnSpPr>
            <p:spPr>
              <a:xfrm>
                <a:off x="5784571" y="1730513"/>
                <a:ext cx="144000" cy="0"/>
              </a:xfrm>
              <a:prstGeom prst="line">
                <a:avLst/>
              </a:prstGeom>
            </p:spPr>
            <p:style>
              <a:lnRef idx="2">
                <a:schemeClr val="dk1"/>
              </a:lnRef>
              <a:fillRef idx="0">
                <a:schemeClr val="dk1"/>
              </a:fillRef>
              <a:effectRef idx="1">
                <a:schemeClr val="dk1"/>
              </a:effectRef>
              <a:fontRef idx="minor">
                <a:schemeClr val="tx1"/>
              </a:fontRef>
            </p:style>
          </p:cxnSp>
          <p:cxnSp>
            <p:nvCxnSpPr>
              <p:cNvPr id="160" name="Connecteur droit 159"/>
              <p:cNvCxnSpPr/>
              <p:nvPr/>
            </p:nvCxnSpPr>
            <p:spPr>
              <a:xfrm>
                <a:off x="5856563" y="1730513"/>
                <a:ext cx="0" cy="213637"/>
              </a:xfrm>
              <a:prstGeom prst="line">
                <a:avLst/>
              </a:prstGeom>
            </p:spPr>
            <p:style>
              <a:lnRef idx="2">
                <a:schemeClr val="dk1"/>
              </a:lnRef>
              <a:fillRef idx="0">
                <a:schemeClr val="dk1"/>
              </a:fillRef>
              <a:effectRef idx="1">
                <a:schemeClr val="dk1"/>
              </a:effectRef>
              <a:fontRef idx="minor">
                <a:schemeClr val="tx1"/>
              </a:fontRef>
            </p:style>
          </p:cxnSp>
          <p:cxnSp>
            <p:nvCxnSpPr>
              <p:cNvPr id="161" name="Connecteur droit 160"/>
              <p:cNvCxnSpPr/>
              <p:nvPr/>
            </p:nvCxnSpPr>
            <p:spPr>
              <a:xfrm>
                <a:off x="5750792" y="1944151"/>
                <a:ext cx="213639" cy="0"/>
              </a:xfrm>
              <a:prstGeom prst="line">
                <a:avLst/>
              </a:prstGeom>
              <a:ln/>
            </p:spPr>
            <p:style>
              <a:lnRef idx="2">
                <a:schemeClr val="dk1"/>
              </a:lnRef>
              <a:fillRef idx="0">
                <a:schemeClr val="dk1"/>
              </a:fillRef>
              <a:effectRef idx="1">
                <a:schemeClr val="dk1"/>
              </a:effectRef>
              <a:fontRef idx="minor">
                <a:schemeClr val="tx1"/>
              </a:fontRef>
            </p:style>
          </p:cxnSp>
          <p:cxnSp>
            <p:nvCxnSpPr>
              <p:cNvPr id="162" name="Connecteur droit 161"/>
              <p:cNvCxnSpPr/>
              <p:nvPr/>
            </p:nvCxnSpPr>
            <p:spPr>
              <a:xfrm>
                <a:off x="5777622" y="1997561"/>
                <a:ext cx="160211" cy="0"/>
              </a:xfrm>
              <a:prstGeom prst="line">
                <a:avLst/>
              </a:prstGeom>
              <a:ln/>
            </p:spPr>
            <p:style>
              <a:lnRef idx="2">
                <a:schemeClr val="dk1"/>
              </a:lnRef>
              <a:fillRef idx="0">
                <a:schemeClr val="dk1"/>
              </a:fillRef>
              <a:effectRef idx="1">
                <a:schemeClr val="dk1"/>
              </a:effectRef>
              <a:fontRef idx="minor">
                <a:schemeClr val="tx1"/>
              </a:fontRef>
            </p:style>
          </p:cxnSp>
          <p:cxnSp>
            <p:nvCxnSpPr>
              <p:cNvPr id="163" name="Connecteur droit 162"/>
              <p:cNvCxnSpPr/>
              <p:nvPr/>
            </p:nvCxnSpPr>
            <p:spPr>
              <a:xfrm>
                <a:off x="5797339" y="2050970"/>
                <a:ext cx="106807" cy="0"/>
              </a:xfrm>
              <a:prstGeom prst="line">
                <a:avLst/>
              </a:prstGeom>
              <a:ln/>
            </p:spPr>
            <p:style>
              <a:lnRef idx="2">
                <a:schemeClr val="dk1"/>
              </a:lnRef>
              <a:fillRef idx="0">
                <a:schemeClr val="dk1"/>
              </a:fillRef>
              <a:effectRef idx="1">
                <a:schemeClr val="dk1"/>
              </a:effectRef>
              <a:fontRef idx="minor">
                <a:schemeClr val="tx1"/>
              </a:fontRef>
            </p:style>
          </p:cxnSp>
          <p:cxnSp>
            <p:nvCxnSpPr>
              <p:cNvPr id="164" name="Connecteur droit 163"/>
              <p:cNvCxnSpPr/>
              <p:nvPr/>
            </p:nvCxnSpPr>
            <p:spPr>
              <a:xfrm>
                <a:off x="4701603" y="692696"/>
                <a:ext cx="0" cy="396000"/>
              </a:xfrm>
              <a:prstGeom prst="line">
                <a:avLst/>
              </a:prstGeom>
            </p:spPr>
            <p:style>
              <a:lnRef idx="2">
                <a:schemeClr val="dk1"/>
              </a:lnRef>
              <a:fillRef idx="0">
                <a:schemeClr val="dk1"/>
              </a:fillRef>
              <a:effectRef idx="1">
                <a:schemeClr val="dk1"/>
              </a:effectRef>
              <a:fontRef idx="minor">
                <a:schemeClr val="tx1"/>
              </a:fontRef>
            </p:style>
          </p:cxnSp>
          <p:sp>
            <p:nvSpPr>
              <p:cNvPr id="165" name="Ellipse 164"/>
              <p:cNvSpPr/>
              <p:nvPr/>
            </p:nvSpPr>
            <p:spPr>
              <a:xfrm>
                <a:off x="4658963" y="1078963"/>
                <a:ext cx="85280" cy="85279"/>
              </a:xfrm>
              <a:prstGeom prst="ellipse">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ZoneTexte 165"/>
              <p:cNvSpPr txBox="1"/>
              <p:nvPr/>
            </p:nvSpPr>
            <p:spPr>
              <a:xfrm>
                <a:off x="5622321" y="1335147"/>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167" name="ZoneTexte 166"/>
              <p:cNvSpPr txBox="1"/>
              <p:nvPr/>
            </p:nvSpPr>
            <p:spPr>
              <a:xfrm>
                <a:off x="5640251" y="1578648"/>
                <a:ext cx="360040" cy="400110"/>
              </a:xfrm>
              <a:prstGeom prst="rect">
                <a:avLst/>
              </a:prstGeom>
              <a:noFill/>
              <a:ln>
                <a:noFill/>
              </a:ln>
            </p:spPr>
            <p:txBody>
              <a:bodyPr wrap="square" rtlCol="0">
                <a:spAutoFit/>
              </a:bodyPr>
              <a:lstStyle/>
              <a:p>
                <a:r>
                  <a:rPr lang="fr-FR" sz="2000" b="1" dirty="0" smtClean="0">
                    <a:solidFill>
                      <a:srgbClr val="FF0000"/>
                    </a:solidFill>
                  </a:rPr>
                  <a:t>-</a:t>
                </a:r>
                <a:endParaRPr lang="fr-FR" sz="2000" b="1" dirty="0">
                  <a:solidFill>
                    <a:srgbClr val="FF0000"/>
                  </a:solidFill>
                </a:endParaRPr>
              </a:p>
            </p:txBody>
          </p:sp>
          <p:sp>
            <p:nvSpPr>
              <p:cNvPr id="202" name="ZoneTexte 201"/>
              <p:cNvSpPr txBox="1"/>
              <p:nvPr/>
            </p:nvSpPr>
            <p:spPr>
              <a:xfrm>
                <a:off x="4353360" y="3449068"/>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03" name="ZoneTexte 202"/>
              <p:cNvSpPr txBox="1"/>
              <p:nvPr/>
            </p:nvSpPr>
            <p:spPr>
              <a:xfrm>
                <a:off x="4524271" y="3382469"/>
                <a:ext cx="288031"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04" name="ZoneTexte 203"/>
              <p:cNvSpPr txBox="1"/>
              <p:nvPr/>
            </p:nvSpPr>
            <p:spPr>
              <a:xfrm>
                <a:off x="4623174" y="2014317"/>
                <a:ext cx="360040"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05" name="ZoneTexte 204"/>
              <p:cNvSpPr txBox="1"/>
              <p:nvPr/>
            </p:nvSpPr>
            <p:spPr>
              <a:xfrm>
                <a:off x="4029180" y="3475963"/>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06" name="ZoneTexte 205"/>
              <p:cNvSpPr txBox="1"/>
              <p:nvPr/>
            </p:nvSpPr>
            <p:spPr>
              <a:xfrm>
                <a:off x="4875059" y="2400964"/>
                <a:ext cx="360040"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07" name="ZoneTexte 206"/>
              <p:cNvSpPr txBox="1"/>
              <p:nvPr/>
            </p:nvSpPr>
            <p:spPr>
              <a:xfrm>
                <a:off x="4839198" y="3031106"/>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08" name="ZoneTexte 207"/>
              <p:cNvSpPr txBox="1"/>
              <p:nvPr/>
            </p:nvSpPr>
            <p:spPr>
              <a:xfrm>
                <a:off x="3327030" y="2779510"/>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09" name="ZoneTexte 208"/>
              <p:cNvSpPr txBox="1"/>
              <p:nvPr/>
            </p:nvSpPr>
            <p:spPr>
              <a:xfrm>
                <a:off x="4839198" y="2302349"/>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10" name="ZoneTexte 209"/>
              <p:cNvSpPr txBox="1"/>
              <p:nvPr/>
            </p:nvSpPr>
            <p:spPr>
              <a:xfrm>
                <a:off x="3344960" y="2383322"/>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11" name="ZoneTexte 210"/>
              <p:cNvSpPr txBox="1"/>
              <p:nvPr/>
            </p:nvSpPr>
            <p:spPr>
              <a:xfrm>
                <a:off x="4767190" y="3130297"/>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12" name="ZoneTexte 211"/>
              <p:cNvSpPr txBox="1"/>
              <p:nvPr/>
            </p:nvSpPr>
            <p:spPr>
              <a:xfrm>
                <a:off x="4263134" y="1870301"/>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13" name="ZoneTexte 212"/>
              <p:cNvSpPr txBox="1"/>
              <p:nvPr/>
            </p:nvSpPr>
            <p:spPr>
              <a:xfrm>
                <a:off x="3507194" y="3223791"/>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14" name="ZoneTexte 213"/>
              <p:cNvSpPr txBox="1"/>
              <p:nvPr/>
            </p:nvSpPr>
            <p:spPr>
              <a:xfrm>
                <a:off x="4146013" y="1870301"/>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15" name="ZoneTexte 214"/>
              <p:cNvSpPr txBox="1"/>
              <p:nvPr/>
            </p:nvSpPr>
            <p:spPr>
              <a:xfrm>
                <a:off x="3714253" y="1981725"/>
                <a:ext cx="290579"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16" name="ZoneTexte 215"/>
              <p:cNvSpPr txBox="1"/>
              <p:nvPr/>
            </p:nvSpPr>
            <p:spPr>
              <a:xfrm>
                <a:off x="3345248" y="2923238"/>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17" name="ZoneTexte 216"/>
              <p:cNvSpPr txBox="1"/>
              <p:nvPr/>
            </p:nvSpPr>
            <p:spPr>
              <a:xfrm>
                <a:off x="4920459" y="2824335"/>
                <a:ext cx="288032" cy="338554"/>
              </a:xfrm>
              <a:prstGeom prst="rect">
                <a:avLst/>
              </a:prstGeom>
              <a:noFill/>
              <a:ln>
                <a:noFill/>
              </a:ln>
            </p:spPr>
            <p:txBody>
              <a:bodyPr wrap="square" rtlCol="0">
                <a:spAutoFit/>
              </a:bodyPr>
              <a:lstStyle/>
              <a:p>
                <a:r>
                  <a:rPr lang="fr-FR" sz="1600" dirty="0" smtClean="0">
                    <a:solidFill>
                      <a:srgbClr val="0070C0"/>
                    </a:solidFill>
                  </a:rPr>
                  <a:t>+</a:t>
                </a:r>
                <a:endParaRPr lang="fr-FR" sz="1600" dirty="0">
                  <a:solidFill>
                    <a:srgbClr val="0070C0"/>
                  </a:solidFill>
                </a:endParaRPr>
              </a:p>
            </p:txBody>
          </p:sp>
          <p:sp>
            <p:nvSpPr>
              <p:cNvPr id="218" name="Ellipse 217"/>
              <p:cNvSpPr>
                <a:spLocks noChangeAspect="1"/>
              </p:cNvSpPr>
              <p:nvPr/>
            </p:nvSpPr>
            <p:spPr>
              <a:xfrm>
                <a:off x="3506034" y="2103387"/>
                <a:ext cx="1501216" cy="1476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9" name="ZoneTexte 218"/>
              <p:cNvSpPr txBox="1"/>
              <p:nvPr/>
            </p:nvSpPr>
            <p:spPr>
              <a:xfrm>
                <a:off x="3962704" y="1841866"/>
                <a:ext cx="168189"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0" name="ZoneTexte 219"/>
              <p:cNvSpPr txBox="1"/>
              <p:nvPr/>
            </p:nvSpPr>
            <p:spPr>
              <a:xfrm>
                <a:off x="3843518" y="1882225"/>
                <a:ext cx="200339"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1" name="ZoneTexte 220"/>
              <p:cNvSpPr txBox="1"/>
              <p:nvPr/>
            </p:nvSpPr>
            <p:spPr>
              <a:xfrm>
                <a:off x="3509761" y="2125583"/>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2" name="ZoneTexte 221"/>
              <p:cNvSpPr txBox="1"/>
              <p:nvPr/>
            </p:nvSpPr>
            <p:spPr>
              <a:xfrm>
                <a:off x="4417725" y="1882225"/>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3" name="ZoneTexte 222"/>
              <p:cNvSpPr txBox="1"/>
              <p:nvPr/>
            </p:nvSpPr>
            <p:spPr>
              <a:xfrm>
                <a:off x="3616581" y="2018764"/>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4" name="ZoneTexte 223"/>
              <p:cNvSpPr txBox="1"/>
              <p:nvPr/>
            </p:nvSpPr>
            <p:spPr>
              <a:xfrm>
                <a:off x="4537843" y="1935634"/>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5" name="ZoneTexte 224"/>
              <p:cNvSpPr txBox="1"/>
              <p:nvPr/>
            </p:nvSpPr>
            <p:spPr>
              <a:xfrm>
                <a:off x="3448063" y="2215827"/>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6" name="ZoneTexte 225"/>
              <p:cNvSpPr txBox="1"/>
              <p:nvPr/>
            </p:nvSpPr>
            <p:spPr>
              <a:xfrm>
                <a:off x="3357474" y="2459511"/>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7" name="ZoneTexte 226"/>
              <p:cNvSpPr txBox="1"/>
              <p:nvPr/>
            </p:nvSpPr>
            <p:spPr>
              <a:xfrm>
                <a:off x="3331351" y="2589141"/>
                <a:ext cx="267048"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8" name="ZoneTexte 227"/>
              <p:cNvSpPr txBox="1"/>
              <p:nvPr/>
            </p:nvSpPr>
            <p:spPr>
              <a:xfrm>
                <a:off x="3411630" y="2981117"/>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29" name="ZoneTexte 228"/>
              <p:cNvSpPr txBox="1"/>
              <p:nvPr/>
            </p:nvSpPr>
            <p:spPr>
              <a:xfrm>
                <a:off x="3459271" y="3071361"/>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0" name="ZoneTexte 229"/>
              <p:cNvSpPr txBox="1"/>
              <p:nvPr/>
            </p:nvSpPr>
            <p:spPr>
              <a:xfrm>
                <a:off x="3629831" y="3245938"/>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1" name="ZoneTexte 230"/>
              <p:cNvSpPr txBox="1"/>
              <p:nvPr/>
            </p:nvSpPr>
            <p:spPr>
              <a:xfrm>
                <a:off x="3757751" y="3312305"/>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2" name="ZoneTexte 231"/>
              <p:cNvSpPr txBox="1"/>
              <p:nvPr/>
            </p:nvSpPr>
            <p:spPr>
              <a:xfrm>
                <a:off x="3885671" y="3373858"/>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3" name="ZoneTexte 232"/>
              <p:cNvSpPr txBox="1"/>
              <p:nvPr/>
            </p:nvSpPr>
            <p:spPr>
              <a:xfrm>
                <a:off x="4938389" y="2564062"/>
                <a:ext cx="288032" cy="40011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4" name="ZoneTexte 233"/>
              <p:cNvSpPr txBox="1"/>
              <p:nvPr/>
            </p:nvSpPr>
            <p:spPr>
              <a:xfrm>
                <a:off x="4911206" y="2479445"/>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5" name="ZoneTexte 234"/>
              <p:cNvSpPr txBox="1"/>
              <p:nvPr/>
            </p:nvSpPr>
            <p:spPr>
              <a:xfrm>
                <a:off x="4791897" y="2161033"/>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6" name="ZoneTexte 235"/>
              <p:cNvSpPr txBox="1"/>
              <p:nvPr/>
            </p:nvSpPr>
            <p:spPr>
              <a:xfrm>
                <a:off x="4722077" y="2068395"/>
                <a:ext cx="333145" cy="400110"/>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7" name="ZoneTexte 236"/>
              <p:cNvSpPr txBox="1"/>
              <p:nvPr/>
            </p:nvSpPr>
            <p:spPr>
              <a:xfrm>
                <a:off x="4727851" y="3160659"/>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8" name="ZoneTexte 237"/>
              <p:cNvSpPr txBox="1"/>
              <p:nvPr/>
            </p:nvSpPr>
            <p:spPr>
              <a:xfrm>
                <a:off x="4892932" y="2880770"/>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39" name="ZoneTexte 238"/>
              <p:cNvSpPr txBox="1"/>
              <p:nvPr/>
            </p:nvSpPr>
            <p:spPr>
              <a:xfrm>
                <a:off x="4951669" y="2648982"/>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40" name="ZoneTexte 239"/>
              <p:cNvSpPr txBox="1"/>
              <p:nvPr/>
            </p:nvSpPr>
            <p:spPr>
              <a:xfrm>
                <a:off x="4653189" y="3237814"/>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241" name="ZoneTexte 240"/>
              <p:cNvSpPr txBox="1"/>
              <p:nvPr/>
            </p:nvSpPr>
            <p:spPr>
              <a:xfrm>
                <a:off x="4221788" y="3421802"/>
                <a:ext cx="175561" cy="236926"/>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grpSp>
            <p:nvGrpSpPr>
              <p:cNvPr id="243" name="Groupe 242"/>
              <p:cNvGrpSpPr/>
              <p:nvPr/>
            </p:nvGrpSpPr>
            <p:grpSpPr>
              <a:xfrm>
                <a:off x="4184796" y="1715758"/>
                <a:ext cx="105809" cy="96844"/>
                <a:chOff x="1835696" y="2276872"/>
                <a:chExt cx="105809" cy="96844"/>
              </a:xfrm>
            </p:grpSpPr>
            <p:sp>
              <p:nvSpPr>
                <p:cNvPr id="244" name="Ellipse 243"/>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5" name="Connecteur droit 244"/>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49" name="Groupe 248"/>
              <p:cNvGrpSpPr/>
              <p:nvPr/>
            </p:nvGrpSpPr>
            <p:grpSpPr>
              <a:xfrm>
                <a:off x="3750113" y="1614508"/>
                <a:ext cx="105809" cy="96844"/>
                <a:chOff x="1835696" y="2276872"/>
                <a:chExt cx="105809" cy="96844"/>
              </a:xfrm>
            </p:grpSpPr>
            <p:sp>
              <p:nvSpPr>
                <p:cNvPr id="250" name="Ellipse 249"/>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1" name="Connecteur droit 250"/>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52" name="Groupe 251"/>
              <p:cNvGrpSpPr/>
              <p:nvPr/>
            </p:nvGrpSpPr>
            <p:grpSpPr>
              <a:xfrm>
                <a:off x="3327030" y="3054668"/>
                <a:ext cx="105809" cy="96844"/>
                <a:chOff x="1835696" y="2276872"/>
                <a:chExt cx="105809" cy="96844"/>
              </a:xfrm>
            </p:grpSpPr>
            <p:sp>
              <p:nvSpPr>
                <p:cNvPr id="253" name="Ellipse 252"/>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4" name="Connecteur droit 253"/>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55" name="Groupe 254"/>
              <p:cNvGrpSpPr/>
              <p:nvPr/>
            </p:nvGrpSpPr>
            <p:grpSpPr>
              <a:xfrm>
                <a:off x="3327030" y="2910652"/>
                <a:ext cx="105809" cy="96844"/>
                <a:chOff x="1835696" y="2276872"/>
                <a:chExt cx="105809" cy="96844"/>
              </a:xfrm>
            </p:grpSpPr>
            <p:sp>
              <p:nvSpPr>
                <p:cNvPr id="256" name="Ellipse 255"/>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7" name="Connecteur droit 256"/>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58" name="Groupe 257"/>
              <p:cNvGrpSpPr/>
              <p:nvPr/>
            </p:nvGrpSpPr>
            <p:grpSpPr>
              <a:xfrm>
                <a:off x="3327030" y="1380266"/>
                <a:ext cx="105809" cy="96844"/>
                <a:chOff x="1835696" y="2276872"/>
                <a:chExt cx="105809" cy="96844"/>
              </a:xfrm>
            </p:grpSpPr>
            <p:sp>
              <p:nvSpPr>
                <p:cNvPr id="259" name="Ellipse 258"/>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0" name="Connecteur droit 259"/>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61" name="Groupe 260"/>
              <p:cNvGrpSpPr/>
              <p:nvPr/>
            </p:nvGrpSpPr>
            <p:grpSpPr>
              <a:xfrm>
                <a:off x="4722365" y="1767489"/>
                <a:ext cx="105809" cy="96844"/>
                <a:chOff x="1835696" y="2276872"/>
                <a:chExt cx="105809" cy="96844"/>
              </a:xfrm>
            </p:grpSpPr>
            <p:sp>
              <p:nvSpPr>
                <p:cNvPr id="262" name="Ellipse 261"/>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3" name="Connecteur droit 262"/>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64" name="Groupe 263"/>
              <p:cNvGrpSpPr/>
              <p:nvPr/>
            </p:nvGrpSpPr>
            <p:grpSpPr>
              <a:xfrm>
                <a:off x="5037292" y="2379413"/>
                <a:ext cx="105809" cy="96844"/>
                <a:chOff x="1835696" y="2276872"/>
                <a:chExt cx="105809" cy="96844"/>
              </a:xfrm>
            </p:grpSpPr>
            <p:sp>
              <p:nvSpPr>
                <p:cNvPr id="265" name="Ellipse 264"/>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6" name="Connecteur droit 265"/>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67" name="Groupe 266"/>
              <p:cNvGrpSpPr/>
              <p:nvPr/>
            </p:nvGrpSpPr>
            <p:grpSpPr>
              <a:xfrm>
                <a:off x="5084464" y="2507558"/>
                <a:ext cx="105809" cy="96844"/>
                <a:chOff x="1835696" y="2276872"/>
                <a:chExt cx="105809" cy="96844"/>
              </a:xfrm>
            </p:grpSpPr>
            <p:sp>
              <p:nvSpPr>
                <p:cNvPr id="268" name="Ellipse 267"/>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9" name="Connecteur droit 268"/>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70" name="Groupe 269"/>
              <p:cNvGrpSpPr/>
              <p:nvPr/>
            </p:nvGrpSpPr>
            <p:grpSpPr>
              <a:xfrm>
                <a:off x="5138542" y="2937835"/>
                <a:ext cx="105809" cy="96844"/>
                <a:chOff x="1835696" y="2276872"/>
                <a:chExt cx="105809" cy="96844"/>
              </a:xfrm>
            </p:grpSpPr>
            <p:sp>
              <p:nvSpPr>
                <p:cNvPr id="271" name="Ellipse 270"/>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2" name="Connecteur droit 271"/>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73" name="Groupe 272"/>
              <p:cNvGrpSpPr/>
              <p:nvPr/>
            </p:nvGrpSpPr>
            <p:grpSpPr>
              <a:xfrm>
                <a:off x="4119118" y="3711705"/>
                <a:ext cx="105809" cy="96844"/>
                <a:chOff x="1835696" y="2276872"/>
                <a:chExt cx="105809" cy="96844"/>
              </a:xfrm>
            </p:grpSpPr>
            <p:sp>
              <p:nvSpPr>
                <p:cNvPr id="274" name="Ellipse 273"/>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5" name="Connecteur droit 274"/>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76" name="Groupe 275"/>
              <p:cNvGrpSpPr/>
              <p:nvPr/>
            </p:nvGrpSpPr>
            <p:grpSpPr>
              <a:xfrm>
                <a:off x="3507194" y="3396778"/>
                <a:ext cx="105809" cy="96844"/>
                <a:chOff x="1835696" y="2276872"/>
                <a:chExt cx="105809" cy="96844"/>
              </a:xfrm>
            </p:grpSpPr>
            <p:sp>
              <p:nvSpPr>
                <p:cNvPr id="277" name="Ellipse 276"/>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8" name="Connecteur droit 277"/>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79" name="Groupe 278"/>
              <p:cNvGrpSpPr/>
              <p:nvPr/>
            </p:nvGrpSpPr>
            <p:grpSpPr>
              <a:xfrm>
                <a:off x="4650357" y="3612802"/>
                <a:ext cx="105809" cy="96844"/>
                <a:chOff x="1835696" y="2276872"/>
                <a:chExt cx="105809" cy="96844"/>
              </a:xfrm>
            </p:grpSpPr>
            <p:sp>
              <p:nvSpPr>
                <p:cNvPr id="280" name="Ellipse 279"/>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1" name="Connecteur droit 280"/>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82" name="Groupe 281"/>
              <p:cNvGrpSpPr/>
              <p:nvPr/>
            </p:nvGrpSpPr>
            <p:grpSpPr>
              <a:xfrm>
                <a:off x="4470193" y="3684810"/>
                <a:ext cx="105809" cy="96844"/>
                <a:chOff x="1835696" y="2276872"/>
                <a:chExt cx="105809" cy="96844"/>
              </a:xfrm>
            </p:grpSpPr>
            <p:sp>
              <p:nvSpPr>
                <p:cNvPr id="283" name="Ellipse 282"/>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4" name="Connecteur droit 283"/>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85" name="Groupe 284"/>
              <p:cNvGrpSpPr/>
              <p:nvPr/>
            </p:nvGrpSpPr>
            <p:grpSpPr>
              <a:xfrm>
                <a:off x="4965284" y="3297875"/>
                <a:ext cx="105809" cy="96844"/>
                <a:chOff x="1835696" y="2276872"/>
                <a:chExt cx="105809" cy="96844"/>
              </a:xfrm>
            </p:grpSpPr>
            <p:sp>
              <p:nvSpPr>
                <p:cNvPr id="286" name="Ellipse 285"/>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7" name="Connecteur droit 286"/>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88" name="Groupe 287"/>
              <p:cNvGrpSpPr/>
              <p:nvPr/>
            </p:nvGrpSpPr>
            <p:grpSpPr>
              <a:xfrm>
                <a:off x="5048892" y="3164883"/>
                <a:ext cx="105809" cy="96844"/>
                <a:chOff x="1835696" y="2276872"/>
                <a:chExt cx="105809" cy="96844"/>
              </a:xfrm>
            </p:grpSpPr>
            <p:sp>
              <p:nvSpPr>
                <p:cNvPr id="289" name="Ellipse 288"/>
                <p:cNvSpPr/>
                <p:nvPr/>
              </p:nvSpPr>
              <p:spPr>
                <a:xfrm>
                  <a:off x="1835696" y="2276872"/>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0" name="Connecteur droit 289"/>
                <p:cNvCxnSpPr/>
                <p:nvPr/>
              </p:nvCxnSpPr>
              <p:spPr>
                <a:xfrm>
                  <a:off x="1844661" y="2330950"/>
                  <a:ext cx="96844"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297" name="Forme libre 296"/>
              <p:cNvSpPr/>
              <p:nvPr/>
            </p:nvSpPr>
            <p:spPr>
              <a:xfrm>
                <a:off x="3170600" y="1204001"/>
                <a:ext cx="2277036" cy="1246094"/>
              </a:xfrm>
              <a:custGeom>
                <a:avLst/>
                <a:gdLst>
                  <a:gd name="connsiteX0" fmla="*/ 2277036 w 2277036"/>
                  <a:gd name="connsiteY0" fmla="*/ 1246094 h 1246094"/>
                  <a:gd name="connsiteX1" fmla="*/ 1730189 w 2277036"/>
                  <a:gd name="connsiteY1" fmla="*/ 573741 h 1246094"/>
                  <a:gd name="connsiteX2" fmla="*/ 735106 w 2277036"/>
                  <a:gd name="connsiteY2" fmla="*/ 421341 h 1246094"/>
                  <a:gd name="connsiteX3" fmla="*/ 0 w 2277036"/>
                  <a:gd name="connsiteY3" fmla="*/ 0 h 1246094"/>
                </a:gdLst>
                <a:ahLst/>
                <a:cxnLst>
                  <a:cxn ang="0">
                    <a:pos x="connsiteX0" y="connsiteY0"/>
                  </a:cxn>
                  <a:cxn ang="0">
                    <a:pos x="connsiteX1" y="connsiteY1"/>
                  </a:cxn>
                  <a:cxn ang="0">
                    <a:pos x="connsiteX2" y="connsiteY2"/>
                  </a:cxn>
                  <a:cxn ang="0">
                    <a:pos x="connsiteX3" y="connsiteY3"/>
                  </a:cxn>
                </a:cxnLst>
                <a:rect l="l" t="t" r="r" b="b"/>
                <a:pathLst>
                  <a:path w="2277036" h="1246094">
                    <a:moveTo>
                      <a:pt x="2277036" y="1246094"/>
                    </a:moveTo>
                    <a:cubicBezTo>
                      <a:pt x="2132106" y="978647"/>
                      <a:pt x="1987177" y="711200"/>
                      <a:pt x="1730189" y="573741"/>
                    </a:cubicBezTo>
                    <a:cubicBezTo>
                      <a:pt x="1473201" y="436282"/>
                      <a:pt x="1023471" y="516965"/>
                      <a:pt x="735106" y="421341"/>
                    </a:cubicBezTo>
                    <a:cubicBezTo>
                      <a:pt x="446741" y="325717"/>
                      <a:pt x="223370" y="162858"/>
                      <a:pt x="0" y="0"/>
                    </a:cubicBezTo>
                  </a:path>
                </a:pathLst>
              </a:cu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7" name="ZoneTexte 386"/>
              <p:cNvSpPr txBox="1"/>
              <p:nvPr/>
            </p:nvSpPr>
            <p:spPr>
              <a:xfrm>
                <a:off x="3129224" y="1011549"/>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388" name="ZoneTexte 387"/>
              <p:cNvSpPr txBox="1"/>
              <p:nvPr/>
            </p:nvSpPr>
            <p:spPr>
              <a:xfrm>
                <a:off x="3272659" y="1105043"/>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389" name="ZoneTexte 388"/>
              <p:cNvSpPr txBox="1"/>
              <p:nvPr/>
            </p:nvSpPr>
            <p:spPr>
              <a:xfrm>
                <a:off x="3416473" y="1199809"/>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390" name="ZoneTexte 389"/>
              <p:cNvSpPr txBox="1"/>
              <p:nvPr/>
            </p:nvSpPr>
            <p:spPr>
              <a:xfrm>
                <a:off x="3551236" y="1275954"/>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391" name="ZoneTexte 390"/>
              <p:cNvSpPr txBox="1"/>
              <p:nvPr/>
            </p:nvSpPr>
            <p:spPr>
              <a:xfrm>
                <a:off x="3677610" y="1347962"/>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392" name="ZoneTexte 391"/>
              <p:cNvSpPr txBox="1"/>
              <p:nvPr/>
            </p:nvSpPr>
            <p:spPr>
              <a:xfrm>
                <a:off x="3803408" y="1393075"/>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393" name="ZoneTexte 392"/>
              <p:cNvSpPr txBox="1"/>
              <p:nvPr/>
            </p:nvSpPr>
            <p:spPr>
              <a:xfrm>
                <a:off x="3947424" y="1419970"/>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394" name="ZoneTexte 393"/>
              <p:cNvSpPr txBox="1"/>
              <p:nvPr/>
            </p:nvSpPr>
            <p:spPr>
              <a:xfrm>
                <a:off x="4091440" y="1428935"/>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395" name="ZoneTexte 394"/>
              <p:cNvSpPr txBox="1"/>
              <p:nvPr/>
            </p:nvSpPr>
            <p:spPr>
              <a:xfrm>
                <a:off x="4235456" y="1428935"/>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396" name="ZoneTexte 395"/>
              <p:cNvSpPr txBox="1"/>
              <p:nvPr/>
            </p:nvSpPr>
            <p:spPr>
              <a:xfrm>
                <a:off x="4379472" y="1437612"/>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397" name="ZoneTexte 396"/>
              <p:cNvSpPr txBox="1"/>
              <p:nvPr/>
            </p:nvSpPr>
            <p:spPr>
              <a:xfrm>
                <a:off x="4514523" y="1455830"/>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398" name="ZoneTexte 397"/>
              <p:cNvSpPr txBox="1"/>
              <p:nvPr/>
            </p:nvSpPr>
            <p:spPr>
              <a:xfrm>
                <a:off x="4659115" y="1483301"/>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399" name="ZoneTexte 398"/>
              <p:cNvSpPr txBox="1"/>
              <p:nvPr/>
            </p:nvSpPr>
            <p:spPr>
              <a:xfrm>
                <a:off x="4793590" y="1546056"/>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400" name="ZoneTexte 399"/>
              <p:cNvSpPr txBox="1"/>
              <p:nvPr/>
            </p:nvSpPr>
            <p:spPr>
              <a:xfrm>
                <a:off x="4910999" y="1618064"/>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401" name="ZoneTexte 400"/>
              <p:cNvSpPr txBox="1"/>
              <p:nvPr/>
            </p:nvSpPr>
            <p:spPr>
              <a:xfrm>
                <a:off x="5009614" y="1699037"/>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402" name="ZoneTexte 401"/>
              <p:cNvSpPr txBox="1"/>
              <p:nvPr/>
            </p:nvSpPr>
            <p:spPr>
              <a:xfrm>
                <a:off x="5081622" y="1788687"/>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403" name="ZoneTexte 402"/>
              <p:cNvSpPr txBox="1"/>
              <p:nvPr/>
            </p:nvSpPr>
            <p:spPr>
              <a:xfrm>
                <a:off x="5163378" y="1887878"/>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404" name="ZoneTexte 403"/>
              <p:cNvSpPr txBox="1"/>
              <p:nvPr/>
            </p:nvSpPr>
            <p:spPr>
              <a:xfrm>
                <a:off x="5234603" y="1996034"/>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405" name="ZoneTexte 404"/>
              <p:cNvSpPr txBox="1"/>
              <p:nvPr/>
            </p:nvSpPr>
            <p:spPr>
              <a:xfrm>
                <a:off x="5288393" y="2085972"/>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406" name="ZoneTexte 405"/>
              <p:cNvSpPr txBox="1"/>
              <p:nvPr/>
            </p:nvSpPr>
            <p:spPr>
              <a:xfrm>
                <a:off x="4667504" y="1275954"/>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407" name="ZoneTexte 406"/>
              <p:cNvSpPr txBox="1"/>
              <p:nvPr/>
            </p:nvSpPr>
            <p:spPr>
              <a:xfrm>
                <a:off x="4640609" y="1154984"/>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408" name="ZoneTexte 407"/>
              <p:cNvSpPr txBox="1"/>
              <p:nvPr/>
            </p:nvSpPr>
            <p:spPr>
              <a:xfrm>
                <a:off x="4496593" y="1154984"/>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409" name="ZoneTexte 408"/>
              <p:cNvSpPr txBox="1"/>
              <p:nvPr/>
            </p:nvSpPr>
            <p:spPr>
              <a:xfrm>
                <a:off x="4587314" y="1275954"/>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410" name="ZoneTexte 409"/>
              <p:cNvSpPr txBox="1"/>
              <p:nvPr/>
            </p:nvSpPr>
            <p:spPr>
              <a:xfrm>
                <a:off x="4487340" y="1275954"/>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411" name="ZoneTexte 410"/>
              <p:cNvSpPr txBox="1"/>
              <p:nvPr/>
            </p:nvSpPr>
            <p:spPr>
              <a:xfrm>
                <a:off x="4568601" y="1065627"/>
                <a:ext cx="360823" cy="338554"/>
              </a:xfrm>
              <a:prstGeom prst="rect">
                <a:avLst/>
              </a:prstGeom>
              <a:noFill/>
              <a:ln>
                <a:noFill/>
              </a:ln>
            </p:spPr>
            <p:txBody>
              <a:bodyPr wrap="square" rtlCol="0">
                <a:spAutoFit/>
              </a:bodyPr>
              <a:lstStyle/>
              <a:p>
                <a:r>
                  <a:rPr lang="fr-FR" sz="1600" b="1" dirty="0" smtClean="0">
                    <a:solidFill>
                      <a:srgbClr val="FF0000"/>
                    </a:solidFill>
                  </a:rPr>
                  <a:t>+</a:t>
                </a:r>
                <a:endParaRPr lang="fr-FR" sz="1600" b="1" dirty="0">
                  <a:solidFill>
                    <a:srgbClr val="FF0000"/>
                  </a:solidFill>
                </a:endParaRPr>
              </a:p>
            </p:txBody>
          </p:sp>
          <p:sp>
            <p:nvSpPr>
              <p:cNvPr id="413" name="Ellipse 412"/>
              <p:cNvSpPr/>
              <p:nvPr/>
            </p:nvSpPr>
            <p:spPr>
              <a:xfrm>
                <a:off x="4337489" y="1733400"/>
                <a:ext cx="96844" cy="968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4" name="ZoneTexte 413"/>
              <p:cNvSpPr txBox="1"/>
              <p:nvPr/>
            </p:nvSpPr>
            <p:spPr>
              <a:xfrm>
                <a:off x="4044865" y="1830532"/>
                <a:ext cx="200339" cy="296767"/>
              </a:xfrm>
              <a:prstGeom prst="rect">
                <a:avLst/>
              </a:prstGeom>
              <a:noFill/>
              <a:ln>
                <a:noFill/>
              </a:ln>
            </p:spPr>
            <p:txBody>
              <a:bodyPr wrap="square" rtlCol="0">
                <a:spAutoFit/>
              </a:bodyPr>
              <a:lstStyle/>
              <a:p>
                <a:r>
                  <a:rPr lang="fr-FR" sz="2000" dirty="0" smtClean="0">
                    <a:solidFill>
                      <a:srgbClr val="C00000"/>
                    </a:solidFill>
                  </a:rPr>
                  <a:t>-</a:t>
                </a:r>
                <a:endParaRPr lang="fr-FR" sz="2000" dirty="0">
                  <a:solidFill>
                    <a:srgbClr val="C00000"/>
                  </a:solidFill>
                </a:endParaRPr>
              </a:p>
            </p:txBody>
          </p:sp>
          <p:sp>
            <p:nvSpPr>
              <p:cNvPr id="461" name="ZoneTexte 460"/>
              <p:cNvSpPr txBox="1"/>
              <p:nvPr/>
            </p:nvSpPr>
            <p:spPr>
              <a:xfrm>
                <a:off x="5796136" y="1078213"/>
                <a:ext cx="792088" cy="523220"/>
              </a:xfrm>
              <a:prstGeom prst="rect">
                <a:avLst/>
              </a:prstGeom>
              <a:noFill/>
              <a:ln>
                <a:noFill/>
              </a:ln>
            </p:spPr>
            <p:txBody>
              <a:bodyPr wrap="square" rtlCol="0">
                <a:spAutoFit/>
              </a:bodyPr>
              <a:lstStyle/>
              <a:p>
                <a:r>
                  <a:rPr lang="fr-FR" sz="1400" b="1" dirty="0" smtClean="0"/>
                  <a:t>Source</a:t>
                </a:r>
              </a:p>
              <a:p>
                <a:r>
                  <a:rPr lang="fr-FR" sz="1400" b="1" dirty="0" smtClean="0"/>
                  <a:t>    HT </a:t>
                </a:r>
                <a:endParaRPr lang="fr-FR" sz="1400" b="1" dirty="0"/>
              </a:p>
            </p:txBody>
          </p:sp>
          <p:sp>
            <p:nvSpPr>
              <p:cNvPr id="295" name="ZoneTexte 294"/>
              <p:cNvSpPr txBox="1"/>
              <p:nvPr/>
            </p:nvSpPr>
            <p:spPr>
              <a:xfrm>
                <a:off x="4695468" y="949906"/>
                <a:ext cx="936104" cy="307777"/>
              </a:xfrm>
              <a:prstGeom prst="rect">
                <a:avLst/>
              </a:prstGeom>
              <a:noFill/>
              <a:ln>
                <a:noFill/>
              </a:ln>
            </p:spPr>
            <p:txBody>
              <a:bodyPr wrap="square" rtlCol="0">
                <a:spAutoFit/>
              </a:bodyPr>
              <a:lstStyle/>
              <a:p>
                <a:r>
                  <a:rPr lang="fr-FR" sz="1400" b="1" dirty="0" smtClean="0"/>
                  <a:t>Fil corona</a:t>
                </a:r>
                <a:endParaRPr lang="fr-FR" sz="1400" b="1" dirty="0"/>
              </a:p>
            </p:txBody>
          </p:sp>
        </p:grpSp>
        <p:sp>
          <p:nvSpPr>
            <p:cNvPr id="293" name="ZoneTexte 292"/>
            <p:cNvSpPr txBox="1"/>
            <p:nvPr/>
          </p:nvSpPr>
          <p:spPr>
            <a:xfrm>
              <a:off x="5436096" y="2257708"/>
              <a:ext cx="1584176" cy="307777"/>
            </a:xfrm>
            <a:prstGeom prst="rect">
              <a:avLst/>
            </a:prstGeom>
            <a:noFill/>
            <a:ln>
              <a:noFill/>
            </a:ln>
          </p:spPr>
          <p:txBody>
            <a:bodyPr wrap="square" rtlCol="0">
              <a:spAutoFit/>
            </a:bodyPr>
            <a:lstStyle/>
            <a:p>
              <a:r>
                <a:rPr lang="fr-FR" sz="1400" b="1" dirty="0" smtClean="0"/>
                <a:t>Feuille de papier</a:t>
              </a:r>
              <a:endParaRPr lang="fr-FR" sz="1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checkerboard(across)">
                                      <p:cBhvr>
                                        <p:cTn id="12" dur="500"/>
                                        <p:tgtEl>
                                          <p:spTgt spid="291"/>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294">
                                            <p:txEl>
                                              <p:pRg st="0" end="0"/>
                                            </p:txEl>
                                          </p:spTgt>
                                        </p:tgtEl>
                                        <p:attrNameLst>
                                          <p:attrName>style.visibility</p:attrName>
                                        </p:attrNameLst>
                                      </p:cBhvr>
                                      <p:to>
                                        <p:strVal val="visible"/>
                                      </p:to>
                                    </p:set>
                                    <p:animEffect transition="in" filter="checkerboard(across)">
                                      <p:cBhvr>
                                        <p:cTn id="16" dur="500"/>
                                        <p:tgtEl>
                                          <p:spTgt spid="294">
                                            <p:txEl>
                                              <p:pRg st="0" end="0"/>
                                            </p:txEl>
                                          </p:spTgt>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294">
                                            <p:txEl>
                                              <p:pRg st="1" end="1"/>
                                            </p:txEl>
                                          </p:spTgt>
                                        </p:tgtEl>
                                        <p:attrNameLst>
                                          <p:attrName>style.visibility</p:attrName>
                                        </p:attrNameLst>
                                      </p:cBhvr>
                                      <p:to>
                                        <p:strVal val="visible"/>
                                      </p:to>
                                    </p:set>
                                    <p:animEffect transition="in" filter="checkerboard(across)">
                                      <p:cBhvr>
                                        <p:cTn id="20" dur="500"/>
                                        <p:tgtEl>
                                          <p:spTgt spid="29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99"/>
                                        </p:tgtEl>
                                        <p:attrNameLst>
                                          <p:attrName>style.visibility</p:attrName>
                                        </p:attrNameLst>
                                      </p:cBhvr>
                                      <p:to>
                                        <p:strVal val="visible"/>
                                      </p:to>
                                    </p:set>
                                    <p:animEffect transition="in" filter="checkerboard(across)">
                                      <p:cBhvr>
                                        <p:cTn id="25" dur="500"/>
                                        <p:tgtEl>
                                          <p:spTgt spid="299"/>
                                        </p:tgtEl>
                                      </p:cBhvr>
                                    </p:animEffect>
                                  </p:childTnLst>
                                </p:cTn>
                              </p:par>
                            </p:childTnLst>
                          </p:cTn>
                        </p:par>
                        <p:par>
                          <p:cTn id="26" fill="hold">
                            <p:stCondLst>
                              <p:cond delay="500"/>
                            </p:stCondLst>
                            <p:childTnLst>
                              <p:par>
                                <p:cTn id="27" presetID="5" presetClass="entr" presetSubtype="10" fill="hold" nodeType="afterEffect">
                                  <p:stCondLst>
                                    <p:cond delay="0"/>
                                  </p:stCondLst>
                                  <p:childTnLst>
                                    <p:set>
                                      <p:cBhvr>
                                        <p:cTn id="28" dur="1" fill="hold">
                                          <p:stCondLst>
                                            <p:cond delay="0"/>
                                          </p:stCondLst>
                                        </p:cTn>
                                        <p:tgtEl>
                                          <p:spTgt spid="294">
                                            <p:txEl>
                                              <p:pRg st="2" end="2"/>
                                            </p:txEl>
                                          </p:spTgt>
                                        </p:tgtEl>
                                        <p:attrNameLst>
                                          <p:attrName>style.visibility</p:attrName>
                                        </p:attrNameLst>
                                      </p:cBhvr>
                                      <p:to>
                                        <p:strVal val="visible"/>
                                      </p:to>
                                    </p:set>
                                    <p:animEffect transition="in" filter="checkerboard(across)">
                                      <p:cBhvr>
                                        <p:cTn id="29" dur="500"/>
                                        <p:tgtEl>
                                          <p:spTgt spid="294">
                                            <p:txEl>
                                              <p:pRg st="2" end="2"/>
                                            </p:txEl>
                                          </p:spTgt>
                                        </p:tgtEl>
                                      </p:cBhvr>
                                    </p:animEffect>
                                  </p:childTnLst>
                                </p:cTn>
                              </p:par>
                            </p:childTnLst>
                          </p:cTn>
                        </p:par>
                        <p:par>
                          <p:cTn id="30" fill="hold">
                            <p:stCondLst>
                              <p:cond delay="1000"/>
                            </p:stCondLst>
                            <p:childTnLst>
                              <p:par>
                                <p:cTn id="31" presetID="5" presetClass="entr" presetSubtype="10" fill="hold" nodeType="afterEffect">
                                  <p:stCondLst>
                                    <p:cond delay="0"/>
                                  </p:stCondLst>
                                  <p:childTnLst>
                                    <p:set>
                                      <p:cBhvr>
                                        <p:cTn id="32" dur="1" fill="hold">
                                          <p:stCondLst>
                                            <p:cond delay="0"/>
                                          </p:stCondLst>
                                        </p:cTn>
                                        <p:tgtEl>
                                          <p:spTgt spid="294">
                                            <p:txEl>
                                              <p:pRg st="3" end="3"/>
                                            </p:txEl>
                                          </p:spTgt>
                                        </p:tgtEl>
                                        <p:attrNameLst>
                                          <p:attrName>style.visibility</p:attrName>
                                        </p:attrNameLst>
                                      </p:cBhvr>
                                      <p:to>
                                        <p:strVal val="visible"/>
                                      </p:to>
                                    </p:set>
                                    <p:animEffect transition="in" filter="checkerboard(across)">
                                      <p:cBhvr>
                                        <p:cTn id="33" dur="500"/>
                                        <p:tgtEl>
                                          <p:spTgt spid="29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292"/>
                                        </p:tgtEl>
                                        <p:attrNameLst>
                                          <p:attrName>style.visibility</p:attrName>
                                        </p:attrNameLst>
                                      </p:cBhvr>
                                      <p:to>
                                        <p:strVal val="visible"/>
                                      </p:to>
                                    </p:set>
                                    <p:animEffect transition="in" filter="checkerboard(across)">
                                      <p:cBhvr>
                                        <p:cTn id="38" dur="500"/>
                                        <p:tgtEl>
                                          <p:spTgt spid="292"/>
                                        </p:tgtEl>
                                      </p:cBhvr>
                                    </p:animEffect>
                                  </p:childTnLst>
                                </p:cTn>
                              </p:par>
                            </p:childTnLst>
                          </p:cTn>
                        </p:par>
                        <p:par>
                          <p:cTn id="39" fill="hold">
                            <p:stCondLst>
                              <p:cond delay="500"/>
                            </p:stCondLst>
                            <p:childTnLst>
                              <p:par>
                                <p:cTn id="40" presetID="5" presetClass="entr" presetSubtype="10" fill="hold" nodeType="afterEffect">
                                  <p:stCondLst>
                                    <p:cond delay="0"/>
                                  </p:stCondLst>
                                  <p:childTnLst>
                                    <p:set>
                                      <p:cBhvr>
                                        <p:cTn id="41" dur="1" fill="hold">
                                          <p:stCondLst>
                                            <p:cond delay="0"/>
                                          </p:stCondLst>
                                        </p:cTn>
                                        <p:tgtEl>
                                          <p:spTgt spid="294">
                                            <p:txEl>
                                              <p:pRg st="4" end="4"/>
                                            </p:txEl>
                                          </p:spTgt>
                                        </p:tgtEl>
                                        <p:attrNameLst>
                                          <p:attrName>style.visibility</p:attrName>
                                        </p:attrNameLst>
                                      </p:cBhvr>
                                      <p:to>
                                        <p:strVal val="visible"/>
                                      </p:to>
                                    </p:set>
                                    <p:animEffect transition="in" filter="checkerboard(across)">
                                      <p:cBhvr>
                                        <p:cTn id="42" dur="500"/>
                                        <p:tgtEl>
                                          <p:spTgt spid="294">
                                            <p:txEl>
                                              <p:pRg st="4" end="4"/>
                                            </p:txEl>
                                          </p:spTgt>
                                        </p:tgtEl>
                                      </p:cBhvr>
                                    </p:animEffect>
                                  </p:childTnLst>
                                </p:cTn>
                              </p:par>
                            </p:childTnLst>
                          </p:cTn>
                        </p:par>
                        <p:par>
                          <p:cTn id="43" fill="hold">
                            <p:stCondLst>
                              <p:cond delay="1000"/>
                            </p:stCondLst>
                            <p:childTnLst>
                              <p:par>
                                <p:cTn id="44" presetID="5" presetClass="entr" presetSubtype="10" fill="hold" nodeType="afterEffect">
                                  <p:stCondLst>
                                    <p:cond delay="0"/>
                                  </p:stCondLst>
                                  <p:childTnLst>
                                    <p:set>
                                      <p:cBhvr>
                                        <p:cTn id="45" dur="1" fill="hold">
                                          <p:stCondLst>
                                            <p:cond delay="0"/>
                                          </p:stCondLst>
                                        </p:cTn>
                                        <p:tgtEl>
                                          <p:spTgt spid="294">
                                            <p:txEl>
                                              <p:pRg st="5" end="5"/>
                                            </p:txEl>
                                          </p:spTgt>
                                        </p:tgtEl>
                                        <p:attrNameLst>
                                          <p:attrName>style.visibility</p:attrName>
                                        </p:attrNameLst>
                                      </p:cBhvr>
                                      <p:to>
                                        <p:strVal val="visible"/>
                                      </p:to>
                                    </p:set>
                                    <p:animEffect transition="in" filter="checkerboard(across)">
                                      <p:cBhvr>
                                        <p:cTn id="46" dur="500"/>
                                        <p:tgtEl>
                                          <p:spTgt spid="2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Image 3" descr="DSC_2558.JPG"/>
          <p:cNvPicPr>
            <a:picLocks noChangeAspect="1"/>
          </p:cNvPicPr>
          <p:nvPr/>
        </p:nvPicPr>
        <p:blipFill>
          <a:blip r:embed="rId2" cstate="print"/>
          <a:stretch>
            <a:fillRect/>
          </a:stretch>
        </p:blipFill>
        <p:spPr>
          <a:xfrm>
            <a:off x="16446" y="1191"/>
            <a:ext cx="9108504" cy="6840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19672" y="72008"/>
            <a:ext cx="5544616" cy="836712"/>
          </a:xfrm>
        </p:spPr>
        <p:txBody>
          <a:bodyPr>
            <a:noAutofit/>
          </a:bodyPr>
          <a:lstStyle/>
          <a:p>
            <a:r>
              <a:rPr lang="fr-FR" sz="2800" b="1" i="1" dirty="0" smtClean="0">
                <a:solidFill>
                  <a:srgbClr val="0070C0"/>
                </a:solidFill>
              </a:rPr>
              <a:t>Phénomènes d’Electrostatique</a:t>
            </a:r>
            <a:endParaRPr lang="fr-FR" sz="2800" b="1" i="1" dirty="0">
              <a:solidFill>
                <a:srgbClr val="0070C0"/>
              </a:solidFill>
            </a:endParaRPr>
          </a:p>
        </p:txBody>
      </p:sp>
      <p:sp>
        <p:nvSpPr>
          <p:cNvPr id="3" name="Sous-titre 2"/>
          <p:cNvSpPr>
            <a:spLocks noGrp="1"/>
          </p:cNvSpPr>
          <p:nvPr>
            <p:ph type="subTitle" idx="1"/>
          </p:nvPr>
        </p:nvSpPr>
        <p:spPr>
          <a:xfrm>
            <a:off x="179512" y="1052736"/>
            <a:ext cx="8856984" cy="3384376"/>
          </a:xfrm>
        </p:spPr>
        <p:txBody>
          <a:bodyPr>
            <a:normAutofit fontScale="92500"/>
          </a:bodyPr>
          <a:lstStyle/>
          <a:p>
            <a:pPr indent="358775" algn="just">
              <a:buFont typeface="Wingdings" pitchFamily="2" charset="2"/>
              <a:buChar char="Ø"/>
            </a:pPr>
            <a:r>
              <a:rPr lang="fr-FR" sz="2200" b="1" dirty="0">
                <a:solidFill>
                  <a:schemeClr val="tx1"/>
                </a:solidFill>
              </a:rPr>
              <a:t>La matière est un édifice complexe </a:t>
            </a:r>
            <a:r>
              <a:rPr lang="fr-FR" sz="2200" b="1" dirty="0" smtClean="0">
                <a:solidFill>
                  <a:schemeClr val="tx1"/>
                </a:solidFill>
              </a:rPr>
              <a:t>constitué d’atomes</a:t>
            </a:r>
            <a:r>
              <a:rPr lang="fr-FR" sz="2200" b="1" dirty="0">
                <a:solidFill>
                  <a:schemeClr val="tx1"/>
                </a:solidFill>
              </a:rPr>
              <a:t>, de molécules et d’ions</a:t>
            </a:r>
            <a:r>
              <a:rPr lang="fr-FR" sz="2200" b="1" dirty="0" smtClean="0">
                <a:solidFill>
                  <a:schemeClr val="tx1"/>
                </a:solidFill>
              </a:rPr>
              <a:t>.</a:t>
            </a:r>
          </a:p>
          <a:p>
            <a:pPr indent="358775" algn="just">
              <a:buFont typeface="Wingdings" pitchFamily="2" charset="2"/>
              <a:buChar char="Ø"/>
            </a:pPr>
            <a:r>
              <a:rPr lang="fr-FR" sz="2200" b="1" dirty="0" smtClean="0">
                <a:solidFill>
                  <a:schemeClr val="tx1"/>
                </a:solidFill>
              </a:rPr>
              <a:t>Un atome est constitué d’un noyau (neutrons et protons) et d’électrons.</a:t>
            </a:r>
          </a:p>
          <a:p>
            <a:pPr indent="358775" algn="just">
              <a:buFont typeface="Wingdings" pitchFamily="2" charset="2"/>
              <a:buChar char="Ø"/>
            </a:pPr>
            <a:r>
              <a:rPr lang="fr-FR" sz="2200" b="1" dirty="0" smtClean="0">
                <a:solidFill>
                  <a:schemeClr val="tx1"/>
                </a:solidFill>
              </a:rPr>
              <a:t>Les électrons portent une charge négative: </a:t>
            </a:r>
            <a:r>
              <a:rPr lang="fr-FR" sz="2200" b="1" i="1" dirty="0">
                <a:solidFill>
                  <a:srgbClr val="FF0000"/>
                </a:solidFill>
              </a:rPr>
              <a:t>e</a:t>
            </a:r>
            <a:r>
              <a:rPr lang="fr-FR" sz="2200" b="1" i="1" baseline="30000" dirty="0">
                <a:solidFill>
                  <a:srgbClr val="FF0000"/>
                </a:solidFill>
              </a:rPr>
              <a:t>-</a:t>
            </a:r>
            <a:r>
              <a:rPr lang="fr-FR" sz="2200" b="1" i="1" dirty="0">
                <a:solidFill>
                  <a:srgbClr val="FF0000"/>
                </a:solidFill>
              </a:rPr>
              <a:t> = 1,602 x 10</a:t>
            </a:r>
            <a:r>
              <a:rPr lang="fr-FR" sz="2200" b="1" i="1" baseline="30000" dirty="0">
                <a:solidFill>
                  <a:srgbClr val="FF0000"/>
                </a:solidFill>
              </a:rPr>
              <a:t>-19</a:t>
            </a:r>
            <a:r>
              <a:rPr lang="fr-FR" sz="2200" b="1" i="1" dirty="0">
                <a:solidFill>
                  <a:srgbClr val="FF0000"/>
                </a:solidFill>
              </a:rPr>
              <a:t> </a:t>
            </a:r>
            <a:r>
              <a:rPr lang="fr-FR" sz="2200" b="1" i="1" dirty="0" smtClean="0">
                <a:solidFill>
                  <a:srgbClr val="FF0000"/>
                </a:solidFill>
              </a:rPr>
              <a:t>C</a:t>
            </a:r>
            <a:endParaRPr lang="fr-FR" sz="2200" b="1" dirty="0" smtClean="0">
              <a:solidFill>
                <a:srgbClr val="FF0000"/>
              </a:solidFill>
            </a:endParaRPr>
          </a:p>
          <a:p>
            <a:pPr indent="358775" algn="just">
              <a:buFont typeface="Wingdings" pitchFamily="2" charset="2"/>
              <a:buChar char="Ø"/>
            </a:pPr>
            <a:r>
              <a:rPr lang="fr-FR" sz="2200" b="1" dirty="0" smtClean="0">
                <a:solidFill>
                  <a:schemeClr val="tx1"/>
                </a:solidFill>
              </a:rPr>
              <a:t>Les protons fixes dans le noyau portent la charge positive </a:t>
            </a:r>
            <a:r>
              <a:rPr lang="fr-FR" sz="2200" b="1" i="1" dirty="0" smtClean="0">
                <a:solidFill>
                  <a:srgbClr val="FF0000"/>
                </a:solidFill>
              </a:rPr>
              <a:t>e</a:t>
            </a:r>
            <a:r>
              <a:rPr lang="fr-FR" sz="2200" b="1" i="1" baseline="30000" dirty="0" smtClean="0">
                <a:solidFill>
                  <a:srgbClr val="FF0000"/>
                </a:solidFill>
              </a:rPr>
              <a:t>+</a:t>
            </a:r>
            <a:r>
              <a:rPr lang="fr-FR" sz="2200" b="1" i="1" dirty="0" smtClean="0">
                <a:solidFill>
                  <a:srgbClr val="FF0000"/>
                </a:solidFill>
              </a:rPr>
              <a:t> = 1,602 x 10</a:t>
            </a:r>
            <a:r>
              <a:rPr lang="fr-FR" sz="2200" b="1" i="1" baseline="30000" dirty="0" smtClean="0">
                <a:solidFill>
                  <a:srgbClr val="FF0000"/>
                </a:solidFill>
              </a:rPr>
              <a:t>-19</a:t>
            </a:r>
            <a:r>
              <a:rPr lang="fr-FR" sz="2200" b="1" i="1" dirty="0" smtClean="0">
                <a:solidFill>
                  <a:srgbClr val="FF0000"/>
                </a:solidFill>
              </a:rPr>
              <a:t> C</a:t>
            </a:r>
            <a:endParaRPr lang="fr-FR" sz="2200" b="1" i="1" dirty="0">
              <a:solidFill>
                <a:srgbClr val="FF0000"/>
              </a:solidFill>
            </a:endParaRPr>
          </a:p>
          <a:p>
            <a:pPr indent="358775" algn="just">
              <a:buFont typeface="Wingdings" pitchFamily="2" charset="2"/>
              <a:buChar char="Ø"/>
            </a:pPr>
            <a:r>
              <a:rPr lang="fr-FR" sz="2200" b="1" dirty="0" smtClean="0">
                <a:solidFill>
                  <a:schemeClr val="tx1"/>
                </a:solidFill>
              </a:rPr>
              <a:t>Lorsque un corps est chargé, il porte une charge </a:t>
            </a:r>
            <a:r>
              <a:rPr lang="fr-FR" sz="2200" b="1" dirty="0" smtClean="0">
                <a:solidFill>
                  <a:srgbClr val="FF0000"/>
                </a:solidFill>
              </a:rPr>
              <a:t>Q = n x</a:t>
            </a:r>
            <a:r>
              <a:rPr lang="fr-FR" sz="2200" b="1" i="1" dirty="0" smtClean="0">
                <a:solidFill>
                  <a:srgbClr val="FF0000"/>
                </a:solidFill>
              </a:rPr>
              <a:t> e</a:t>
            </a:r>
            <a:r>
              <a:rPr lang="fr-FR" sz="2200" b="1" dirty="0" smtClean="0">
                <a:solidFill>
                  <a:srgbClr val="FF0000"/>
                </a:solidFill>
              </a:rPr>
              <a:t> </a:t>
            </a:r>
            <a:r>
              <a:rPr lang="fr-FR" sz="2200" b="1" dirty="0" smtClean="0">
                <a:solidFill>
                  <a:schemeClr val="tx1"/>
                </a:solidFill>
              </a:rPr>
              <a:t>(charge quantifiée).</a:t>
            </a:r>
          </a:p>
          <a:p>
            <a:pPr indent="358775" algn="just">
              <a:buFont typeface="Wingdings" pitchFamily="2" charset="2"/>
              <a:buChar char="Ø"/>
            </a:pPr>
            <a:r>
              <a:rPr lang="fr-FR" sz="2200" b="1" dirty="0" smtClean="0">
                <a:solidFill>
                  <a:schemeClr val="tx1"/>
                </a:solidFill>
              </a:rPr>
              <a:t>Un corps est dit chargé négativement lorsqu’il porte un excédent d’électrons.</a:t>
            </a:r>
          </a:p>
          <a:p>
            <a:pPr indent="358775" algn="just">
              <a:buFont typeface="Wingdings" pitchFamily="2" charset="2"/>
              <a:buChar char="Ø"/>
            </a:pPr>
            <a:r>
              <a:rPr lang="fr-FR" sz="2200" b="1" dirty="0" smtClean="0">
                <a:solidFill>
                  <a:schemeClr val="tx1"/>
                </a:solidFill>
              </a:rPr>
              <a:t>Un corps est dit chargé positivement lorsqu’il a un déficit d’électrons (manque)</a:t>
            </a:r>
          </a:p>
          <a:p>
            <a:pPr indent="358775" algn="just">
              <a:buFont typeface="Wingdings" pitchFamily="2" charset="2"/>
              <a:buChar char="Ø"/>
            </a:pPr>
            <a:r>
              <a:rPr lang="fr-FR" sz="2200" b="1" dirty="0" smtClean="0">
                <a:solidFill>
                  <a:schemeClr val="tx1"/>
                </a:solidFill>
              </a:rPr>
              <a:t>Deux charges de même signe (homo-charges) se repoussent et deux charges</a:t>
            </a:r>
          </a:p>
          <a:p>
            <a:pPr indent="358775" algn="just"/>
            <a:r>
              <a:rPr lang="fr-FR" sz="2200" b="1" dirty="0" smtClean="0">
                <a:solidFill>
                  <a:schemeClr val="tx1"/>
                </a:solidFill>
              </a:rPr>
              <a:t>de signes opposés (hétéro-charges) s’attirent .</a:t>
            </a:r>
          </a:p>
          <a:p>
            <a:pPr algn="just"/>
            <a:endParaRPr lang="fr-FR" sz="2200" dirty="0" smtClean="0">
              <a:solidFill>
                <a:schemeClr val="tx1"/>
              </a:solidFill>
            </a:endParaRPr>
          </a:p>
          <a:p>
            <a:pPr algn="just"/>
            <a:endParaRPr lang="fr-FR" sz="2000" b="1" i="1" u="sng" dirty="0" smtClean="0">
              <a:solidFill>
                <a:schemeClr val="tx1"/>
              </a:solidFill>
            </a:endParaRPr>
          </a:p>
          <a:p>
            <a:pPr algn="just"/>
            <a:endParaRPr lang="fr-FR" sz="2000" dirty="0">
              <a:solidFill>
                <a:schemeClr val="tx1"/>
              </a:solidFill>
            </a:endParaRPr>
          </a:p>
        </p:txBody>
      </p:sp>
      <p:sp>
        <p:nvSpPr>
          <p:cNvPr id="4" name="ZoneTexte 3"/>
          <p:cNvSpPr txBox="1"/>
          <p:nvPr/>
        </p:nvSpPr>
        <p:spPr>
          <a:xfrm>
            <a:off x="107504" y="4615968"/>
            <a:ext cx="8784976" cy="1938992"/>
          </a:xfrm>
          <a:prstGeom prst="rect">
            <a:avLst/>
          </a:prstGeom>
          <a:noFill/>
        </p:spPr>
        <p:txBody>
          <a:bodyPr wrap="square" rtlCol="0">
            <a:spAutoFit/>
          </a:bodyPr>
          <a:lstStyle/>
          <a:p>
            <a:pPr algn="just"/>
            <a:r>
              <a:rPr lang="fr-FR" sz="2000" b="1" i="1" u="sng" dirty="0" smtClean="0">
                <a:solidFill>
                  <a:srgbClr val="FF0000"/>
                </a:solidFill>
              </a:rPr>
              <a:t>Corps chargés d’électricité: (Isolants et conducteurs)</a:t>
            </a:r>
          </a:p>
          <a:p>
            <a:pPr algn="just"/>
            <a:endParaRPr lang="fr-FR" sz="2000" b="1" i="1" u="sng" dirty="0" smtClean="0">
              <a:solidFill>
                <a:srgbClr val="FF0000"/>
              </a:solidFill>
            </a:endParaRPr>
          </a:p>
          <a:p>
            <a:pPr indent="358775" algn="just">
              <a:buFont typeface="Wingdings" pitchFamily="2" charset="2"/>
              <a:buChar char="Ø"/>
            </a:pPr>
            <a:r>
              <a:rPr lang="fr-FR" sz="2000" b="1" dirty="0" smtClean="0"/>
              <a:t>Dans un corps isolant les charges ne peuvent pas se déplacer. Les charges sont</a:t>
            </a:r>
          </a:p>
          <a:p>
            <a:pPr indent="358775" algn="just"/>
            <a:r>
              <a:rPr lang="fr-FR" sz="2000" b="1" dirty="0" smtClean="0"/>
              <a:t>dites statiques</a:t>
            </a:r>
          </a:p>
          <a:p>
            <a:pPr indent="358775" algn="just">
              <a:buFont typeface="Wingdings" pitchFamily="2" charset="2"/>
              <a:buChar char="Ø"/>
            </a:pPr>
            <a:r>
              <a:rPr lang="fr-FR" sz="2000" b="1" dirty="0" smtClean="0"/>
              <a:t>Dans un corps conducteur les charges électriques peuvent se déplacer</a:t>
            </a:r>
          </a:p>
          <a:p>
            <a:pPr indent="358775" algn="just"/>
            <a:r>
              <a:rPr lang="fr-FR" sz="2000" b="1" dirty="0" smtClean="0"/>
              <a:t>librement (charges libres).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500"/>
                            </p:stCondLst>
                            <p:childTnLst>
                              <p:par>
                                <p:cTn id="13" presetID="5"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2000"/>
                            </p:stCondLst>
                            <p:childTnLst>
                              <p:par>
                                <p:cTn id="17" presetID="5"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par>
                          <p:cTn id="20" fill="hold">
                            <p:stCondLst>
                              <p:cond delay="2500"/>
                            </p:stCondLst>
                            <p:childTnLst>
                              <p:par>
                                <p:cTn id="21" presetID="5"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par>
                          <p:cTn id="24" fill="hold">
                            <p:stCondLst>
                              <p:cond delay="3000"/>
                            </p:stCondLst>
                            <p:childTnLst>
                              <p:par>
                                <p:cTn id="25" presetID="5"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par>
                          <p:cTn id="28" fill="hold">
                            <p:stCondLst>
                              <p:cond delay="3500"/>
                            </p:stCondLst>
                            <p:childTnLst>
                              <p:par>
                                <p:cTn id="29" presetID="5" presetClass="entr" presetSubtype="1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par>
                          <p:cTn id="32" fill="hold">
                            <p:stCondLst>
                              <p:cond delay="4000"/>
                            </p:stCondLst>
                            <p:childTnLst>
                              <p:par>
                                <p:cTn id="33" presetID="5" presetClass="entr" presetSubtype="1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par>
                          <p:cTn id="36" fill="hold">
                            <p:stCondLst>
                              <p:cond delay="4500"/>
                            </p:stCondLst>
                            <p:childTnLst>
                              <p:par>
                                <p:cTn id="37" presetID="5" presetClass="entr" presetSubtype="1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heckerboard(across)">
                                      <p:cBhvr>
                                        <p:cTn id="39" dur="500"/>
                                        <p:tgtEl>
                                          <p:spTgt spid="3">
                                            <p:txEl>
                                              <p:pRg st="7" end="7"/>
                                            </p:txEl>
                                          </p:spTgt>
                                        </p:tgtEl>
                                      </p:cBhvr>
                                    </p:animEffect>
                                  </p:childTnLst>
                                </p:cTn>
                              </p:par>
                            </p:childTnLst>
                          </p:cTn>
                        </p:par>
                        <p:par>
                          <p:cTn id="40" fill="hold">
                            <p:stCondLst>
                              <p:cond delay="5000"/>
                            </p:stCondLst>
                            <p:childTnLst>
                              <p:par>
                                <p:cTn id="41" presetID="5" presetClass="entr" presetSubtype="1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heckerboard(across)">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heckerboard(across)">
                                      <p:cBhvr>
                                        <p:cTn id="4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79712" y="44624"/>
            <a:ext cx="4824536" cy="720080"/>
          </a:xfrm>
        </p:spPr>
        <p:txBody>
          <a:bodyPr>
            <a:normAutofit/>
          </a:bodyPr>
          <a:lstStyle/>
          <a:p>
            <a:r>
              <a:rPr lang="fr-FR" sz="2800" b="1" i="1" dirty="0" smtClean="0">
                <a:solidFill>
                  <a:srgbClr val="0070C0"/>
                </a:solidFill>
              </a:rPr>
              <a:t>Phénomènes d’Electrostatique</a:t>
            </a:r>
            <a:endParaRPr lang="fr-FR" sz="2800" b="1" i="1" dirty="0"/>
          </a:p>
        </p:txBody>
      </p:sp>
      <p:sp>
        <p:nvSpPr>
          <p:cNvPr id="3" name="Espace réservé du contenu 2"/>
          <p:cNvSpPr>
            <a:spLocks noGrp="1"/>
          </p:cNvSpPr>
          <p:nvPr>
            <p:ph idx="1"/>
          </p:nvPr>
        </p:nvSpPr>
        <p:spPr>
          <a:xfrm>
            <a:off x="179512" y="692696"/>
            <a:ext cx="8856984" cy="5904656"/>
          </a:xfrm>
        </p:spPr>
        <p:txBody>
          <a:bodyPr>
            <a:normAutofit lnSpcReduction="10000"/>
          </a:bodyPr>
          <a:lstStyle/>
          <a:p>
            <a:pPr marL="0" indent="0" algn="just">
              <a:buNone/>
            </a:pPr>
            <a:r>
              <a:rPr lang="fr-FR" sz="2000" b="1" dirty="0"/>
              <a:t>L'électrostatique est </a:t>
            </a:r>
            <a:r>
              <a:rPr lang="fr-FR" sz="2000" b="1" dirty="0" smtClean="0"/>
              <a:t>une discipline de la physique qui traite les phénomènes provoqués </a:t>
            </a:r>
            <a:r>
              <a:rPr lang="fr-FR" sz="2000" b="1" dirty="0"/>
              <a:t>par l'électricité </a:t>
            </a:r>
            <a:r>
              <a:rPr lang="fr-FR" sz="2000" b="1" dirty="0" smtClean="0"/>
              <a:t>statique et qu’on peut observer dans l’environnement.</a:t>
            </a:r>
          </a:p>
          <a:p>
            <a:pPr marL="0" indent="0" algn="just">
              <a:buNone/>
            </a:pPr>
            <a:r>
              <a:rPr lang="fr-FR" sz="2000" b="1" i="1" u="sng" dirty="0" smtClean="0">
                <a:solidFill>
                  <a:srgbClr val="FF0000"/>
                </a:solidFill>
              </a:rPr>
              <a:t>Exemples:</a:t>
            </a:r>
          </a:p>
          <a:p>
            <a:pPr marL="0" indent="358775" algn="just">
              <a:buFont typeface="Wingdings" pitchFamily="2" charset="2"/>
              <a:buChar char="Ø"/>
            </a:pPr>
            <a:r>
              <a:rPr lang="fr-FR" sz="2000" b="1" dirty="0" smtClean="0"/>
              <a:t>Décharge électrique au toucher du bord d’une portière de voiture;</a:t>
            </a:r>
          </a:p>
          <a:p>
            <a:pPr marL="0" indent="358775" algn="just">
              <a:buFont typeface="Wingdings" pitchFamily="2" charset="2"/>
              <a:buChar char="Ø"/>
            </a:pPr>
            <a:r>
              <a:rPr lang="fr-FR" sz="2000" b="1" dirty="0" smtClean="0"/>
              <a:t>Décharge électrique quand on enlève son tricot en laine;</a:t>
            </a:r>
          </a:p>
          <a:p>
            <a:pPr marL="0" indent="358775" algn="just">
              <a:buFont typeface="Wingdings" pitchFamily="2" charset="2"/>
              <a:buChar char="Ø"/>
            </a:pPr>
            <a:r>
              <a:rPr lang="fr-FR" sz="2000" b="1" dirty="0" smtClean="0"/>
              <a:t>Hérissement des poils de la main à l’approche d’un écran (TV, PC, …);</a:t>
            </a:r>
          </a:p>
          <a:p>
            <a:pPr marL="0" indent="358775" algn="just">
              <a:buFont typeface="Wingdings" pitchFamily="2" charset="2"/>
              <a:buChar char="Ø"/>
            </a:pPr>
            <a:r>
              <a:rPr lang="fr-FR" sz="2000" b="1" dirty="0" smtClean="0"/>
              <a:t>Phénomène de foudre dû au nuage chargé d’électricité.</a:t>
            </a:r>
          </a:p>
          <a:p>
            <a:pPr marL="0" indent="0" algn="just">
              <a:buNone/>
            </a:pPr>
            <a:r>
              <a:rPr lang="fr-FR" sz="2000" b="1" i="1" u="sng" dirty="0" smtClean="0">
                <a:solidFill>
                  <a:srgbClr val="FF0000"/>
                </a:solidFill>
              </a:rPr>
              <a:t>Méthodes d’électrisation </a:t>
            </a:r>
          </a:p>
          <a:p>
            <a:pPr marL="0" indent="0" algn="just">
              <a:buNone/>
            </a:pPr>
            <a:r>
              <a:rPr lang="fr-FR" sz="2000" b="1" dirty="0" smtClean="0"/>
              <a:t>Quand un corps porte une charge électrique statique, on dit qu’il est électrisé.</a:t>
            </a:r>
          </a:p>
          <a:p>
            <a:pPr marL="0" indent="358775" algn="just">
              <a:buFont typeface="Wingdings" pitchFamily="2" charset="2"/>
              <a:buChar char="Ø"/>
            </a:pPr>
            <a:r>
              <a:rPr lang="fr-FR" sz="2000" b="1" u="sng" dirty="0" smtClean="0">
                <a:solidFill>
                  <a:srgbClr val="FF0000"/>
                </a:solidFill>
              </a:rPr>
              <a:t>Electrisation par frottement (Phénomène de triboélectricité)</a:t>
            </a:r>
          </a:p>
          <a:p>
            <a:pPr marL="0" indent="0" algn="just">
              <a:buNone/>
            </a:pPr>
            <a:r>
              <a:rPr lang="fr-FR" sz="2000" b="1" dirty="0" smtClean="0"/>
              <a:t>Si l'on frotte une baguette (verre, ébonite, matière plastique, etc.) contre un chiffon quelconque (tissu de laine, drap, cheveux) on observe que la baguette est capable d'attirer des objets (cheveux, duvet, papier). C'est le frottement qui a provoqué l'électrisation.</a:t>
            </a:r>
          </a:p>
          <a:p>
            <a:pPr marL="0" indent="358775" algn="just">
              <a:buFont typeface="Wingdings" pitchFamily="2" charset="2"/>
              <a:buChar char="Ø"/>
            </a:pPr>
            <a:r>
              <a:rPr lang="fr-FR" sz="2000" b="1" u="sng" dirty="0" smtClean="0">
                <a:solidFill>
                  <a:srgbClr val="FF0000"/>
                </a:solidFill>
              </a:rPr>
              <a:t>Electrisation par compression (Phénomène de piézoélectricité)</a:t>
            </a:r>
          </a:p>
          <a:p>
            <a:pPr marL="0" indent="0">
              <a:buNone/>
            </a:pPr>
            <a:r>
              <a:rPr lang="fr-FR" sz="2000" b="1" dirty="0" smtClean="0"/>
              <a:t>Certains </a:t>
            </a:r>
            <a:r>
              <a:rPr lang="fr-FR" sz="2000" b="1" dirty="0"/>
              <a:t>corps </a:t>
            </a:r>
            <a:r>
              <a:rPr lang="fr-FR" sz="2000" b="1" dirty="0" smtClean="0"/>
              <a:t>se polarisent électriquement sous l’action d’une contrainte mécanique. Exemple: </a:t>
            </a:r>
            <a:r>
              <a:rPr lang="fr-FR" sz="2000" b="1" dirty="0"/>
              <a:t>le </a:t>
            </a:r>
            <a:r>
              <a:rPr lang="fr-FR" sz="2000" b="1" dirty="0" smtClean="0"/>
              <a:t>quartz, la tourmaline, certaines céramiques,  polymères</a:t>
            </a:r>
            <a:r>
              <a:rPr lang="fr-FR" sz="2000" b="1" dirty="0"/>
              <a:t> à base de fibres de </a:t>
            </a:r>
            <a:r>
              <a:rPr lang="fr-FR" sz="2000" b="1" dirty="0" smtClean="0"/>
              <a:t>caoutchouc,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heckerboard(across)">
                                      <p:cBhvr>
                                        <p:cTn id="24" dur="500"/>
                                        <p:tgtEl>
                                          <p:spTgt spid="3">
                                            <p:txEl>
                                              <p:pRg st="4" end="4"/>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heckerboard(across)">
                                      <p:cBhvr>
                                        <p:cTn id="35" dur="500"/>
                                        <p:tgtEl>
                                          <p:spTgt spid="3">
                                            <p:txEl>
                                              <p:pRg st="7" end="7"/>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heckerboard(across)">
                                      <p:cBhvr>
                                        <p:cTn id="38" dur="500"/>
                                        <p:tgtEl>
                                          <p:spTgt spid="3">
                                            <p:txEl>
                                              <p:pRg st="8" end="8"/>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checkerboard(across)">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6" dur="500"/>
                                        <p:tgtEl>
                                          <p:spTgt spid="3">
                                            <p:txEl>
                                              <p:pRg st="10" end="10"/>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706090"/>
          </a:xfrm>
        </p:spPr>
        <p:txBody>
          <a:bodyPr>
            <a:normAutofit/>
          </a:bodyPr>
          <a:lstStyle/>
          <a:p>
            <a:r>
              <a:rPr lang="fr-FR" sz="2800" b="1" i="1" dirty="0" smtClean="0">
                <a:solidFill>
                  <a:srgbClr val="0070C0"/>
                </a:solidFill>
              </a:rPr>
              <a:t>Phénomènes d’Electrostatique</a:t>
            </a:r>
            <a:endParaRPr lang="fr-FR" sz="2800" b="1" i="1" dirty="0"/>
          </a:p>
        </p:txBody>
      </p:sp>
      <p:sp>
        <p:nvSpPr>
          <p:cNvPr id="1027" name="Oval 3"/>
          <p:cNvSpPr>
            <a:spLocks noChangeAspect="1" noChangeArrowheads="1"/>
          </p:cNvSpPr>
          <p:nvPr/>
        </p:nvSpPr>
        <p:spPr bwMode="auto">
          <a:xfrm>
            <a:off x="4114368" y="3645024"/>
            <a:ext cx="2112126" cy="1354690"/>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8" name="AutoShape 4"/>
          <p:cNvSpPr>
            <a:spLocks noChangeAspect="1" noChangeArrowheads="1"/>
          </p:cNvSpPr>
          <p:nvPr/>
        </p:nvSpPr>
        <p:spPr bwMode="auto">
          <a:xfrm rot="18900000" flipH="1">
            <a:off x="2127456" y="4604711"/>
            <a:ext cx="2155560" cy="138455"/>
          </a:xfrm>
          <a:prstGeom prst="flowChartTerminator">
            <a:avLst/>
          </a:prstGeom>
          <a:solidFill>
            <a:srgbClr val="FFFFFF"/>
          </a:solidFill>
          <a:ln w="19050">
            <a:solidFill>
              <a:srgbClr val="00206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158" name="Groupe 157"/>
          <p:cNvGrpSpPr/>
          <p:nvPr/>
        </p:nvGrpSpPr>
        <p:grpSpPr>
          <a:xfrm>
            <a:off x="4186376" y="3668616"/>
            <a:ext cx="703136" cy="1335688"/>
            <a:chOff x="3779912" y="3356992"/>
            <a:chExt cx="703136" cy="1335688"/>
          </a:xfrm>
        </p:grpSpPr>
        <p:sp>
          <p:nvSpPr>
            <p:cNvPr id="1029" name="Text Box 5"/>
            <p:cNvSpPr txBox="1">
              <a:spLocks noChangeArrowheads="1"/>
            </p:cNvSpPr>
            <p:nvPr/>
          </p:nvSpPr>
          <p:spPr bwMode="auto">
            <a:xfrm>
              <a:off x="4143697" y="3356992"/>
              <a:ext cx="339351"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3874929" y="3528026"/>
              <a:ext cx="342067" cy="42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smtClean="0">
                  <a:ln>
                    <a:noFill/>
                  </a:ln>
                  <a:solidFill>
                    <a:srgbClr val="FF0000"/>
                  </a:solidFill>
                  <a:effectLst/>
                  <a:latin typeface="Calibri" pitchFamily="34" charset="0"/>
                  <a:ea typeface="Arial" pitchFamily="34" charset="0"/>
                  <a:cs typeface="Arial" pitchFamily="34" charset="0"/>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3779912" y="3810366"/>
              <a:ext cx="339351"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3804344" y="4062843"/>
              <a:ext cx="342067"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smtClean="0">
                  <a:ln>
                    <a:noFill/>
                  </a:ln>
                  <a:solidFill>
                    <a:srgbClr val="FF0000"/>
                  </a:solidFill>
                  <a:effectLst/>
                  <a:latin typeface="Calibri" pitchFamily="34" charset="0"/>
                  <a:ea typeface="Arial" pitchFamily="34" charset="0"/>
                  <a:cs typeface="Arial" pitchFamily="34" charset="0"/>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3961803" y="4269169"/>
              <a:ext cx="339353"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59" name="Groupe 158"/>
          <p:cNvGrpSpPr/>
          <p:nvPr/>
        </p:nvGrpSpPr>
        <p:grpSpPr>
          <a:xfrm>
            <a:off x="5495184" y="3668616"/>
            <a:ext cx="733000" cy="1313970"/>
            <a:chOff x="5088720" y="3356992"/>
            <a:chExt cx="733000" cy="1313970"/>
          </a:xfrm>
        </p:grpSpPr>
        <p:sp>
          <p:nvSpPr>
            <p:cNvPr id="1034" name="Text Box 10"/>
            <p:cNvSpPr txBox="1">
              <a:spLocks noChangeArrowheads="1"/>
            </p:cNvSpPr>
            <p:nvPr/>
          </p:nvSpPr>
          <p:spPr bwMode="auto">
            <a:xfrm>
              <a:off x="5088720" y="3356992"/>
              <a:ext cx="342067"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Text Box 11"/>
            <p:cNvSpPr txBox="1">
              <a:spLocks noChangeArrowheads="1"/>
            </p:cNvSpPr>
            <p:nvPr/>
          </p:nvSpPr>
          <p:spPr bwMode="auto">
            <a:xfrm>
              <a:off x="5324909" y="3514452"/>
              <a:ext cx="339351"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5479653" y="3766930"/>
              <a:ext cx="342067" cy="42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Text Box 13"/>
            <p:cNvSpPr txBox="1">
              <a:spLocks noChangeArrowheads="1"/>
            </p:cNvSpPr>
            <p:nvPr/>
          </p:nvSpPr>
          <p:spPr bwMode="auto">
            <a:xfrm>
              <a:off x="5460650" y="4041125"/>
              <a:ext cx="342067"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Text Box 14"/>
            <p:cNvSpPr txBox="1">
              <a:spLocks noChangeArrowheads="1"/>
            </p:cNvSpPr>
            <p:nvPr/>
          </p:nvSpPr>
          <p:spPr bwMode="auto">
            <a:xfrm>
              <a:off x="5284186" y="4247451"/>
              <a:ext cx="342067"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50" name="Text Box 26"/>
          <p:cNvSpPr txBox="1">
            <a:spLocks noChangeArrowheads="1"/>
          </p:cNvSpPr>
          <p:nvPr/>
        </p:nvSpPr>
        <p:spPr bwMode="auto">
          <a:xfrm>
            <a:off x="4860032" y="3408272"/>
            <a:ext cx="339353"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000000"/>
                </a:solidFill>
                <a:effectLst/>
                <a:latin typeface="Calibri" pitchFamily="34" charset="0"/>
                <a:ea typeface="Arial" pitchFamily="34" charset="0"/>
                <a:cs typeface="Arial" pitchFamily="34" charset="0"/>
              </a:rPr>
              <a:t>B</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0" name="Connecteur droit 109"/>
          <p:cNvCxnSpPr/>
          <p:nvPr/>
        </p:nvCxnSpPr>
        <p:spPr>
          <a:xfrm>
            <a:off x="3394288" y="4964760"/>
            <a:ext cx="0" cy="288000"/>
          </a:xfrm>
          <a:prstGeom prst="line">
            <a:avLst/>
          </a:prstGeom>
        </p:spPr>
        <p:style>
          <a:lnRef idx="2">
            <a:schemeClr val="dk1"/>
          </a:lnRef>
          <a:fillRef idx="0">
            <a:schemeClr val="dk1"/>
          </a:fillRef>
          <a:effectRef idx="1">
            <a:schemeClr val="dk1"/>
          </a:effectRef>
          <a:fontRef idx="minor">
            <a:schemeClr val="tx1"/>
          </a:fontRef>
        </p:style>
      </p:cxnSp>
      <p:grpSp>
        <p:nvGrpSpPr>
          <p:cNvPr id="160" name="Groupe 159"/>
          <p:cNvGrpSpPr/>
          <p:nvPr/>
        </p:nvGrpSpPr>
        <p:grpSpPr>
          <a:xfrm>
            <a:off x="3062446" y="4748736"/>
            <a:ext cx="369386" cy="1152128"/>
            <a:chOff x="2655982" y="4437112"/>
            <a:chExt cx="369386" cy="1152128"/>
          </a:xfrm>
        </p:grpSpPr>
        <p:cxnSp>
          <p:nvCxnSpPr>
            <p:cNvPr id="108" name="Connecteur droit 107"/>
            <p:cNvCxnSpPr/>
            <p:nvPr/>
          </p:nvCxnSpPr>
          <p:spPr>
            <a:xfrm>
              <a:off x="2840449" y="4437112"/>
              <a:ext cx="0" cy="246284"/>
            </a:xfrm>
            <a:prstGeom prst="line">
              <a:avLst/>
            </a:prstGeom>
          </p:spPr>
          <p:style>
            <a:lnRef idx="2">
              <a:schemeClr val="dk1"/>
            </a:lnRef>
            <a:fillRef idx="0">
              <a:schemeClr val="dk1"/>
            </a:fillRef>
            <a:effectRef idx="1">
              <a:schemeClr val="dk1"/>
            </a:effectRef>
            <a:fontRef idx="minor">
              <a:schemeClr val="tx1"/>
            </a:fontRef>
          </p:style>
        </p:cxnSp>
        <p:cxnSp>
          <p:nvCxnSpPr>
            <p:cNvPr id="109" name="Connecteur droit 108"/>
            <p:cNvCxnSpPr/>
            <p:nvPr/>
          </p:nvCxnSpPr>
          <p:spPr>
            <a:xfrm>
              <a:off x="2840449" y="4942867"/>
              <a:ext cx="0" cy="492569"/>
            </a:xfrm>
            <a:prstGeom prst="line">
              <a:avLst/>
            </a:prstGeom>
          </p:spPr>
          <p:style>
            <a:lnRef idx="2">
              <a:schemeClr val="dk1"/>
            </a:lnRef>
            <a:fillRef idx="0">
              <a:schemeClr val="dk1"/>
            </a:fillRef>
            <a:effectRef idx="1">
              <a:schemeClr val="dk1"/>
            </a:effectRef>
            <a:fontRef idx="minor">
              <a:schemeClr val="tx1"/>
            </a:fontRef>
          </p:style>
        </p:cxnSp>
        <p:cxnSp>
          <p:nvCxnSpPr>
            <p:cNvPr id="111" name="Connecteur droit 110"/>
            <p:cNvCxnSpPr/>
            <p:nvPr/>
          </p:nvCxnSpPr>
          <p:spPr>
            <a:xfrm>
              <a:off x="2655982" y="5435435"/>
              <a:ext cx="36938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2" name="Connecteur droit 111"/>
            <p:cNvCxnSpPr/>
            <p:nvPr/>
          </p:nvCxnSpPr>
          <p:spPr>
            <a:xfrm>
              <a:off x="2717307" y="5512584"/>
              <a:ext cx="24628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a:off x="2747969" y="5589240"/>
              <a:ext cx="184693"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56" name="Groupe 155"/>
          <p:cNvGrpSpPr/>
          <p:nvPr/>
        </p:nvGrpSpPr>
        <p:grpSpPr>
          <a:xfrm>
            <a:off x="2487836" y="3722694"/>
            <a:ext cx="1752618" cy="1769545"/>
            <a:chOff x="5987734" y="3572007"/>
            <a:chExt cx="1752618" cy="1769545"/>
          </a:xfrm>
        </p:grpSpPr>
        <p:sp>
          <p:nvSpPr>
            <p:cNvPr id="137" name="Text Box 15"/>
            <p:cNvSpPr txBox="1">
              <a:spLocks noChangeArrowheads="1"/>
            </p:cNvSpPr>
            <p:nvPr/>
          </p:nvSpPr>
          <p:spPr bwMode="auto">
            <a:xfrm>
              <a:off x="6977916" y="3809761"/>
              <a:ext cx="339353"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 name="Text Box 16"/>
            <p:cNvSpPr txBox="1">
              <a:spLocks noChangeArrowheads="1"/>
            </p:cNvSpPr>
            <p:nvPr/>
          </p:nvSpPr>
          <p:spPr bwMode="auto">
            <a:xfrm>
              <a:off x="7126633" y="3986693"/>
              <a:ext cx="339351"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Text Box 17"/>
            <p:cNvSpPr txBox="1">
              <a:spLocks noChangeArrowheads="1"/>
            </p:cNvSpPr>
            <p:nvPr/>
          </p:nvSpPr>
          <p:spPr bwMode="auto">
            <a:xfrm>
              <a:off x="6563798" y="4545900"/>
              <a:ext cx="339353" cy="42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Text Box 18"/>
            <p:cNvSpPr txBox="1">
              <a:spLocks noChangeArrowheads="1"/>
            </p:cNvSpPr>
            <p:nvPr/>
          </p:nvSpPr>
          <p:spPr bwMode="auto">
            <a:xfrm>
              <a:off x="6903151" y="4179188"/>
              <a:ext cx="342067"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Text Box 19"/>
            <p:cNvSpPr txBox="1">
              <a:spLocks noChangeArrowheads="1"/>
            </p:cNvSpPr>
            <p:nvPr/>
          </p:nvSpPr>
          <p:spPr bwMode="auto">
            <a:xfrm>
              <a:off x="6707816" y="4053330"/>
              <a:ext cx="339351" cy="4262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 name="Text Box 20"/>
            <p:cNvSpPr txBox="1">
              <a:spLocks noChangeArrowheads="1"/>
            </p:cNvSpPr>
            <p:nvPr/>
          </p:nvSpPr>
          <p:spPr bwMode="auto">
            <a:xfrm>
              <a:off x="7119218" y="3671198"/>
              <a:ext cx="342067"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 name="Text Box 21"/>
            <p:cNvSpPr txBox="1">
              <a:spLocks noChangeArrowheads="1"/>
            </p:cNvSpPr>
            <p:nvPr/>
          </p:nvSpPr>
          <p:spPr bwMode="auto">
            <a:xfrm>
              <a:off x="7401001" y="3572147"/>
              <a:ext cx="339351"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Text Box 22"/>
            <p:cNvSpPr txBox="1">
              <a:spLocks noChangeArrowheads="1"/>
            </p:cNvSpPr>
            <p:nvPr/>
          </p:nvSpPr>
          <p:spPr bwMode="auto">
            <a:xfrm>
              <a:off x="6347776" y="4422758"/>
              <a:ext cx="339351" cy="42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Text Box 23"/>
            <p:cNvSpPr txBox="1">
              <a:spLocks noChangeArrowheads="1"/>
            </p:cNvSpPr>
            <p:nvPr/>
          </p:nvSpPr>
          <p:spPr bwMode="auto">
            <a:xfrm>
              <a:off x="5987734" y="4794898"/>
              <a:ext cx="339353"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Text Box 24"/>
            <p:cNvSpPr txBox="1">
              <a:spLocks noChangeArrowheads="1"/>
            </p:cNvSpPr>
            <p:nvPr/>
          </p:nvSpPr>
          <p:spPr bwMode="auto">
            <a:xfrm>
              <a:off x="6201044" y="4915327"/>
              <a:ext cx="342067" cy="42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4" name="Text Box 16"/>
            <p:cNvSpPr txBox="1">
              <a:spLocks noChangeArrowheads="1"/>
            </p:cNvSpPr>
            <p:nvPr/>
          </p:nvSpPr>
          <p:spPr bwMode="auto">
            <a:xfrm>
              <a:off x="7346923" y="3740703"/>
              <a:ext cx="339351"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5" name="Text Box 16"/>
            <p:cNvSpPr txBox="1">
              <a:spLocks noChangeArrowheads="1"/>
            </p:cNvSpPr>
            <p:nvPr/>
          </p:nvSpPr>
          <p:spPr bwMode="auto">
            <a:xfrm>
              <a:off x="7256985" y="3572007"/>
              <a:ext cx="339351"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73" name="Groupe 172"/>
          <p:cNvGrpSpPr/>
          <p:nvPr/>
        </p:nvGrpSpPr>
        <p:grpSpPr>
          <a:xfrm>
            <a:off x="4587611" y="3668616"/>
            <a:ext cx="1110933" cy="1239679"/>
            <a:chOff x="4211960" y="3356992"/>
            <a:chExt cx="1110933" cy="1239679"/>
          </a:xfrm>
        </p:grpSpPr>
        <p:sp>
          <p:nvSpPr>
            <p:cNvPr id="168" name="Text Box 5"/>
            <p:cNvSpPr txBox="1">
              <a:spLocks noChangeArrowheads="1"/>
            </p:cNvSpPr>
            <p:nvPr/>
          </p:nvSpPr>
          <p:spPr bwMode="auto">
            <a:xfrm>
              <a:off x="4211960" y="3356993"/>
              <a:ext cx="432048"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9" name="Text Box 6"/>
            <p:cNvSpPr txBox="1">
              <a:spLocks noChangeArrowheads="1"/>
            </p:cNvSpPr>
            <p:nvPr/>
          </p:nvSpPr>
          <p:spPr bwMode="auto">
            <a:xfrm>
              <a:off x="4968100" y="3356992"/>
              <a:ext cx="251972" cy="2526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0" name="Text Box 7"/>
            <p:cNvSpPr txBox="1">
              <a:spLocks noChangeArrowheads="1"/>
            </p:cNvSpPr>
            <p:nvPr/>
          </p:nvSpPr>
          <p:spPr bwMode="auto">
            <a:xfrm>
              <a:off x="4211960" y="4322806"/>
              <a:ext cx="271088" cy="258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1" name="Text Box 8"/>
            <p:cNvSpPr txBox="1">
              <a:spLocks noChangeArrowheads="1"/>
            </p:cNvSpPr>
            <p:nvPr/>
          </p:nvSpPr>
          <p:spPr bwMode="auto">
            <a:xfrm>
              <a:off x="4499992" y="3855203"/>
              <a:ext cx="301149" cy="293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2" name="Text Box 9"/>
            <p:cNvSpPr txBox="1">
              <a:spLocks noChangeArrowheads="1"/>
            </p:cNvSpPr>
            <p:nvPr/>
          </p:nvSpPr>
          <p:spPr bwMode="auto">
            <a:xfrm>
              <a:off x="5076056" y="4293096"/>
              <a:ext cx="246837" cy="303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5" name="Text Box 26"/>
          <p:cNvSpPr txBox="1">
            <a:spLocks noChangeArrowheads="1"/>
          </p:cNvSpPr>
          <p:nvPr/>
        </p:nvSpPr>
        <p:spPr bwMode="auto">
          <a:xfrm>
            <a:off x="3131840" y="4100664"/>
            <a:ext cx="339353" cy="423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rgbClr val="000000"/>
                </a:solidFill>
                <a:effectLst/>
                <a:latin typeface="Calibri" pitchFamily="34" charset="0"/>
                <a:ea typeface="Arial" pitchFamily="34" charset="0"/>
                <a:cs typeface="Arial" pitchFamily="34" charset="0"/>
              </a:rPr>
              <a:t>A</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Espace réservé du contenu 2"/>
          <p:cNvSpPr>
            <a:spLocks noGrp="1"/>
          </p:cNvSpPr>
          <p:nvPr>
            <p:ph idx="1"/>
          </p:nvPr>
        </p:nvSpPr>
        <p:spPr>
          <a:xfrm>
            <a:off x="251520" y="692696"/>
            <a:ext cx="8712968" cy="2736304"/>
          </a:xfrm>
        </p:spPr>
        <p:txBody>
          <a:bodyPr>
            <a:normAutofit/>
          </a:bodyPr>
          <a:lstStyle/>
          <a:p>
            <a:pPr>
              <a:buFont typeface="Wingdings" pitchFamily="2" charset="2"/>
              <a:buChar char="Ø"/>
            </a:pPr>
            <a:r>
              <a:rPr lang="fr-FR" sz="2000" b="1" u="sng" dirty="0" smtClean="0">
                <a:solidFill>
                  <a:srgbClr val="FF0000"/>
                </a:solidFill>
              </a:rPr>
              <a:t>Electrisation par contact</a:t>
            </a:r>
          </a:p>
          <a:p>
            <a:pPr marL="0" indent="0">
              <a:buNone/>
            </a:pPr>
            <a:r>
              <a:rPr lang="fr-FR" sz="2000" b="1" dirty="0" smtClean="0"/>
              <a:t>Lorsqu’un conducteur qui est mis </a:t>
            </a:r>
            <a:r>
              <a:rPr lang="fr-FR" sz="2000" b="1" dirty="0"/>
              <a:t>au contact des charges d’un isolant chargé (positivement ou négativement</a:t>
            </a:r>
            <a:r>
              <a:rPr lang="fr-FR" sz="2000" b="1" dirty="0" smtClean="0"/>
              <a:t>) en </a:t>
            </a:r>
            <a:r>
              <a:rPr lang="fr-FR" sz="2000" b="1" dirty="0"/>
              <a:t>prend une </a:t>
            </a:r>
            <a:r>
              <a:rPr lang="fr-FR" sz="2000" b="1" dirty="0" smtClean="0"/>
              <a:t>partie, il </a:t>
            </a:r>
            <a:r>
              <a:rPr lang="fr-FR" sz="2000" b="1" dirty="0"/>
              <a:t>est alors chargé avec le même signe</a:t>
            </a:r>
            <a:r>
              <a:rPr lang="fr-FR" sz="2000" b="1" dirty="0" smtClean="0"/>
              <a:t>.</a:t>
            </a:r>
          </a:p>
          <a:p>
            <a:pPr marL="358775" indent="-358775">
              <a:buFont typeface="Wingdings" pitchFamily="2" charset="2"/>
              <a:buChar char="Ø"/>
            </a:pPr>
            <a:r>
              <a:rPr lang="fr-FR" sz="2000" b="1" u="sng" dirty="0" smtClean="0">
                <a:solidFill>
                  <a:srgbClr val="FF0000"/>
                </a:solidFill>
              </a:rPr>
              <a:t>Electrisation par influence</a:t>
            </a:r>
          </a:p>
          <a:p>
            <a:pPr marL="0" indent="0">
              <a:buNone/>
            </a:pPr>
            <a:r>
              <a:rPr lang="fr-FR" sz="2000" b="1" dirty="0" smtClean="0"/>
              <a:t>Soient deux conducteurs A et B. On charge négativement par une source externe le conducteur A. Ces charges vont attirer les charges positives et repousser les charges négatives dans le conducteur B.</a:t>
            </a:r>
            <a:endParaRPr lang="fr-FR" sz="2000" b="1" u="sng" dirty="0"/>
          </a:p>
        </p:txBody>
      </p:sp>
      <p:sp>
        <p:nvSpPr>
          <p:cNvPr id="48" name="ZoneTexte 47"/>
          <p:cNvSpPr txBox="1"/>
          <p:nvPr/>
        </p:nvSpPr>
        <p:spPr>
          <a:xfrm>
            <a:off x="251520" y="6064260"/>
            <a:ext cx="8424936" cy="677108"/>
          </a:xfrm>
          <a:prstGeom prst="rect">
            <a:avLst/>
          </a:prstGeom>
          <a:noFill/>
        </p:spPr>
        <p:txBody>
          <a:bodyPr wrap="square" rtlCol="0">
            <a:spAutoFit/>
          </a:bodyPr>
          <a:lstStyle/>
          <a:p>
            <a:r>
              <a:rPr lang="fr-FR" sz="2000" b="1" dirty="0" smtClean="0">
                <a:solidFill>
                  <a:srgbClr val="FF0000"/>
                </a:solidFill>
              </a:rPr>
              <a:t>Le conducteur B se trouve ainsi chargé positivement sur toute sa surface.</a:t>
            </a:r>
          </a:p>
          <a:p>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7">
                                            <p:txEl>
                                              <p:pRg st="0" end="0"/>
                                            </p:txEl>
                                          </p:spTgt>
                                        </p:tgtEl>
                                        <p:attrNameLst>
                                          <p:attrName>style.visibility</p:attrName>
                                        </p:attrNameLst>
                                      </p:cBhvr>
                                      <p:to>
                                        <p:strVal val="visible"/>
                                      </p:to>
                                    </p:set>
                                    <p:animEffect transition="in" filter="checkerboard(across)">
                                      <p:cBhvr>
                                        <p:cTn id="12" dur="500"/>
                                        <p:tgtEl>
                                          <p:spTgt spid="47">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7">
                                            <p:txEl>
                                              <p:pRg st="1" end="1"/>
                                            </p:txEl>
                                          </p:spTgt>
                                        </p:tgtEl>
                                        <p:attrNameLst>
                                          <p:attrName>style.visibility</p:attrName>
                                        </p:attrNameLst>
                                      </p:cBhvr>
                                      <p:to>
                                        <p:strVal val="visible"/>
                                      </p:to>
                                    </p:set>
                                    <p:animEffect transition="in" filter="checkerboard(across)">
                                      <p:cBhvr>
                                        <p:cTn id="15" dur="500"/>
                                        <p:tgtEl>
                                          <p:spTgt spid="4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checkerboard(across)">
                                      <p:cBhvr>
                                        <p:cTn id="20" dur="500"/>
                                        <p:tgtEl>
                                          <p:spTgt spid="47">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47">
                                            <p:txEl>
                                              <p:pRg st="3" end="3"/>
                                            </p:txEl>
                                          </p:spTgt>
                                        </p:tgtEl>
                                        <p:attrNameLst>
                                          <p:attrName>style.visibility</p:attrName>
                                        </p:attrNameLst>
                                      </p:cBhvr>
                                      <p:to>
                                        <p:strVal val="visible"/>
                                      </p:to>
                                    </p:set>
                                    <p:animEffect transition="in" filter="checkerboard(across)">
                                      <p:cBhvr>
                                        <p:cTn id="23" dur="500"/>
                                        <p:tgtEl>
                                          <p:spTgt spid="47">
                                            <p:txEl>
                                              <p:pRg st="3" end="3"/>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checkerboard(across)">
                                      <p:cBhvr>
                                        <p:cTn id="26" dur="500"/>
                                        <p:tgtEl>
                                          <p:spTgt spid="102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050"/>
                                        </p:tgtEl>
                                        <p:attrNameLst>
                                          <p:attrName>style.visibility</p:attrName>
                                        </p:attrNameLst>
                                      </p:cBhvr>
                                      <p:to>
                                        <p:strVal val="visible"/>
                                      </p:to>
                                    </p:set>
                                    <p:animEffect transition="in" filter="checkerboard(across)">
                                      <p:cBhvr>
                                        <p:cTn id="29" dur="500"/>
                                        <p:tgtEl>
                                          <p:spTgt spid="1050"/>
                                        </p:tgtEl>
                                      </p:cBhvr>
                                    </p:animEffect>
                                  </p:childTnLst>
                                </p:cTn>
                              </p:par>
                              <p:par>
                                <p:cTn id="30" presetID="5" presetClass="entr" presetSubtype="10" fill="hold" nodeType="withEffect">
                                  <p:stCondLst>
                                    <p:cond delay="0"/>
                                  </p:stCondLst>
                                  <p:childTnLst>
                                    <p:set>
                                      <p:cBhvr>
                                        <p:cTn id="31" dur="1" fill="hold">
                                          <p:stCondLst>
                                            <p:cond delay="0"/>
                                          </p:stCondLst>
                                        </p:cTn>
                                        <p:tgtEl>
                                          <p:spTgt spid="110"/>
                                        </p:tgtEl>
                                        <p:attrNameLst>
                                          <p:attrName>style.visibility</p:attrName>
                                        </p:attrNameLst>
                                      </p:cBhvr>
                                      <p:to>
                                        <p:strVal val="visible"/>
                                      </p:to>
                                    </p:set>
                                    <p:animEffect transition="in" filter="checkerboard(across)">
                                      <p:cBhvr>
                                        <p:cTn id="32" dur="500"/>
                                        <p:tgtEl>
                                          <p:spTgt spid="110"/>
                                        </p:tgtEl>
                                      </p:cBhvr>
                                    </p:animEffect>
                                  </p:childTnLst>
                                </p:cTn>
                              </p:par>
                              <p:par>
                                <p:cTn id="33" presetID="5" presetClass="entr" presetSubtype="10" fill="hold" grpId="1" nodeType="with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checkerboard(across)">
                                      <p:cBhvr>
                                        <p:cTn id="35" dur="500"/>
                                        <p:tgtEl>
                                          <p:spTgt spid="1028"/>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75"/>
                                        </p:tgtEl>
                                        <p:attrNameLst>
                                          <p:attrName>style.visibility</p:attrName>
                                        </p:attrNameLst>
                                      </p:cBhvr>
                                      <p:to>
                                        <p:strVal val="visible"/>
                                      </p:to>
                                    </p:set>
                                    <p:animEffect transition="in" filter="checkerboard(across)">
                                      <p:cBhvr>
                                        <p:cTn id="38" dur="500"/>
                                        <p:tgtEl>
                                          <p:spTgt spid="175"/>
                                        </p:tgtEl>
                                      </p:cBhvr>
                                    </p:animEffect>
                                  </p:childTnLst>
                                </p:cTn>
                              </p:par>
                              <p:par>
                                <p:cTn id="39" presetID="5" presetClass="entr" presetSubtype="10" fill="hold" nodeType="with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checkerboard(across)">
                                      <p:cBhvr>
                                        <p:cTn id="41" dur="500"/>
                                        <p:tgtEl>
                                          <p:spTgt spid="16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56"/>
                                        </p:tgtEl>
                                        <p:attrNameLst>
                                          <p:attrName>style.visibility</p:attrName>
                                        </p:attrNameLst>
                                      </p:cBhvr>
                                      <p:to>
                                        <p:strVal val="visible"/>
                                      </p:to>
                                    </p:set>
                                    <p:animEffect transition="in" filter="checkerboard(across)">
                                      <p:cBhvr>
                                        <p:cTn id="46" dur="500"/>
                                        <p:tgtEl>
                                          <p:spTgt spid="156"/>
                                        </p:tgtEl>
                                      </p:cBhvr>
                                    </p:animEffect>
                                  </p:childTnLst>
                                </p:cTn>
                              </p:par>
                            </p:childTnLst>
                          </p:cTn>
                        </p:par>
                        <p:par>
                          <p:cTn id="47" fill="hold">
                            <p:stCondLst>
                              <p:cond delay="500"/>
                            </p:stCondLst>
                            <p:childTnLst>
                              <p:par>
                                <p:cTn id="48" presetID="5" presetClass="entr" presetSubtype="10" fill="hold" nodeType="afterEffect">
                                  <p:stCondLst>
                                    <p:cond delay="0"/>
                                  </p:stCondLst>
                                  <p:childTnLst>
                                    <p:set>
                                      <p:cBhvr>
                                        <p:cTn id="49" dur="1" fill="hold">
                                          <p:stCondLst>
                                            <p:cond delay="0"/>
                                          </p:stCondLst>
                                        </p:cTn>
                                        <p:tgtEl>
                                          <p:spTgt spid="158"/>
                                        </p:tgtEl>
                                        <p:attrNameLst>
                                          <p:attrName>style.visibility</p:attrName>
                                        </p:attrNameLst>
                                      </p:cBhvr>
                                      <p:to>
                                        <p:strVal val="visible"/>
                                      </p:to>
                                    </p:set>
                                    <p:animEffect transition="in" filter="checkerboard(across)">
                                      <p:cBhvr>
                                        <p:cTn id="50" dur="500"/>
                                        <p:tgtEl>
                                          <p:spTgt spid="158"/>
                                        </p:tgtEl>
                                      </p:cBhvr>
                                    </p:animEffect>
                                  </p:childTnLst>
                                </p:cTn>
                              </p:par>
                              <p:par>
                                <p:cTn id="51" presetID="5" presetClass="entr" presetSubtype="10" fill="hold" nodeType="withEffect">
                                  <p:stCondLst>
                                    <p:cond delay="0"/>
                                  </p:stCondLst>
                                  <p:childTnLst>
                                    <p:set>
                                      <p:cBhvr>
                                        <p:cTn id="52" dur="1" fill="hold">
                                          <p:stCondLst>
                                            <p:cond delay="0"/>
                                          </p:stCondLst>
                                        </p:cTn>
                                        <p:tgtEl>
                                          <p:spTgt spid="159"/>
                                        </p:tgtEl>
                                        <p:attrNameLst>
                                          <p:attrName>style.visibility</p:attrName>
                                        </p:attrNameLst>
                                      </p:cBhvr>
                                      <p:to>
                                        <p:strVal val="visible"/>
                                      </p:to>
                                    </p:set>
                                    <p:animEffect transition="in" filter="checkerboard(across)">
                                      <p:cBhvr>
                                        <p:cTn id="53" dur="500"/>
                                        <p:tgtEl>
                                          <p:spTgt spid="159"/>
                                        </p:tgtEl>
                                      </p:cBhvr>
                                    </p:animEffec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3.88889E-6 7.40741E-7 L -0.0158 7.40741E-7 " pathEditMode="relative" ptsTypes="AA">
                                      <p:cBhvr>
                                        <p:cTn id="57" dur="500" fill="hold"/>
                                        <p:tgtEl>
                                          <p:spTgt spid="110"/>
                                        </p:tgtEl>
                                        <p:attrNameLst>
                                          <p:attrName>ppt_x</p:attrName>
                                          <p:attrName>ppt_y</p:attrName>
                                        </p:attrNameLst>
                                      </p:cBhvr>
                                    </p:animMotion>
                                  </p:childTnLst>
                                </p:cTn>
                              </p:par>
                              <p:par>
                                <p:cTn id="58" presetID="3" presetClass="exit" presetSubtype="10" fill="hold" nodeType="withEffect">
                                  <p:stCondLst>
                                    <p:cond delay="0"/>
                                  </p:stCondLst>
                                  <p:childTnLst>
                                    <p:animEffect transition="out" filter="blinds(horizontal)">
                                      <p:cBhvr>
                                        <p:cTn id="59" dur="500"/>
                                        <p:tgtEl>
                                          <p:spTgt spid="156"/>
                                        </p:tgtEl>
                                      </p:cBhvr>
                                    </p:animEffect>
                                    <p:set>
                                      <p:cBhvr>
                                        <p:cTn id="60" dur="1" fill="hold">
                                          <p:stCondLst>
                                            <p:cond delay="499"/>
                                          </p:stCondLst>
                                        </p:cTn>
                                        <p:tgtEl>
                                          <p:spTgt spid="156"/>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159"/>
                                        </p:tgtEl>
                                      </p:cBhvr>
                                    </p:animEffect>
                                    <p:set>
                                      <p:cBhvr>
                                        <p:cTn id="63" dur="1" fill="hold">
                                          <p:stCondLst>
                                            <p:cond delay="499"/>
                                          </p:stCondLst>
                                        </p:cTn>
                                        <p:tgtEl>
                                          <p:spTgt spid="15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nodeType="clickEffect">
                                  <p:stCondLst>
                                    <p:cond delay="0"/>
                                  </p:stCondLst>
                                  <p:childTnLst>
                                    <p:animEffect transition="out" filter="blinds(horizontal)">
                                      <p:cBhvr>
                                        <p:cTn id="67" dur="500"/>
                                        <p:tgtEl>
                                          <p:spTgt spid="156"/>
                                        </p:tgtEl>
                                      </p:cBhvr>
                                    </p:animEffect>
                                    <p:set>
                                      <p:cBhvr>
                                        <p:cTn id="68" dur="1" fill="hold">
                                          <p:stCondLst>
                                            <p:cond delay="499"/>
                                          </p:stCondLst>
                                        </p:cTn>
                                        <p:tgtEl>
                                          <p:spTgt spid="156"/>
                                        </p:tgtEl>
                                        <p:attrNameLst>
                                          <p:attrName>style.visibility</p:attrName>
                                        </p:attrNameLst>
                                      </p:cBhvr>
                                      <p:to>
                                        <p:strVal val="hidden"/>
                                      </p:to>
                                    </p:set>
                                  </p:childTnLst>
                                </p:cTn>
                              </p:par>
                              <p:par>
                                <p:cTn id="69" presetID="3" presetClass="exit" presetSubtype="10" fill="hold" nodeType="withEffect">
                                  <p:stCondLst>
                                    <p:cond delay="0"/>
                                  </p:stCondLst>
                                  <p:childTnLst>
                                    <p:animEffect transition="out" filter="blinds(horizontal)">
                                      <p:cBhvr>
                                        <p:cTn id="70" dur="500"/>
                                        <p:tgtEl>
                                          <p:spTgt spid="160"/>
                                        </p:tgtEl>
                                      </p:cBhvr>
                                    </p:animEffect>
                                    <p:set>
                                      <p:cBhvr>
                                        <p:cTn id="71" dur="1" fill="hold">
                                          <p:stCondLst>
                                            <p:cond delay="499"/>
                                          </p:stCondLst>
                                        </p:cTn>
                                        <p:tgtEl>
                                          <p:spTgt spid="160"/>
                                        </p:tgtEl>
                                        <p:attrNameLst>
                                          <p:attrName>style.visibility</p:attrName>
                                        </p:attrNameLst>
                                      </p:cBhvr>
                                      <p:to>
                                        <p:strVal val="hidden"/>
                                      </p:to>
                                    </p:set>
                                  </p:childTnLst>
                                </p:cTn>
                              </p:par>
                              <p:par>
                                <p:cTn id="72" presetID="3" presetClass="exit" presetSubtype="10" fill="hold" grpId="2" nodeType="withEffect">
                                  <p:stCondLst>
                                    <p:cond delay="0"/>
                                  </p:stCondLst>
                                  <p:childTnLst>
                                    <p:animEffect transition="out" filter="blinds(horizontal)">
                                      <p:cBhvr>
                                        <p:cTn id="73" dur="500"/>
                                        <p:tgtEl>
                                          <p:spTgt spid="1028"/>
                                        </p:tgtEl>
                                      </p:cBhvr>
                                    </p:animEffect>
                                    <p:set>
                                      <p:cBhvr>
                                        <p:cTn id="74" dur="1" fill="hold">
                                          <p:stCondLst>
                                            <p:cond delay="499"/>
                                          </p:stCondLst>
                                        </p:cTn>
                                        <p:tgtEl>
                                          <p:spTgt spid="1028"/>
                                        </p:tgtEl>
                                        <p:attrNameLst>
                                          <p:attrName>style.visibility</p:attrName>
                                        </p:attrNameLst>
                                      </p:cBhvr>
                                      <p:to>
                                        <p:strVal val="hidden"/>
                                      </p:to>
                                    </p:set>
                                  </p:childTnLst>
                                </p:cTn>
                              </p:par>
                              <p:par>
                                <p:cTn id="75" presetID="3" presetClass="exit" presetSubtype="10" fill="hold" nodeType="withEffect">
                                  <p:stCondLst>
                                    <p:cond delay="0"/>
                                  </p:stCondLst>
                                  <p:childTnLst>
                                    <p:animEffect transition="out" filter="blinds(horizontal)">
                                      <p:cBhvr>
                                        <p:cTn id="76" dur="500"/>
                                        <p:tgtEl>
                                          <p:spTgt spid="110"/>
                                        </p:tgtEl>
                                      </p:cBhvr>
                                    </p:animEffect>
                                    <p:set>
                                      <p:cBhvr>
                                        <p:cTn id="77" dur="1" fill="hold">
                                          <p:stCondLst>
                                            <p:cond delay="499"/>
                                          </p:stCondLst>
                                        </p:cTn>
                                        <p:tgtEl>
                                          <p:spTgt spid="110"/>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158"/>
                                        </p:tgtEl>
                                      </p:cBhvr>
                                    </p:animEffect>
                                    <p:set>
                                      <p:cBhvr>
                                        <p:cTn id="80" dur="1" fill="hold">
                                          <p:stCondLst>
                                            <p:cond delay="499"/>
                                          </p:stCondLst>
                                        </p:cTn>
                                        <p:tgtEl>
                                          <p:spTgt spid="158"/>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75"/>
                                        </p:tgtEl>
                                      </p:cBhvr>
                                    </p:animEffect>
                                    <p:set>
                                      <p:cBhvr>
                                        <p:cTn id="83" dur="1" fill="hold">
                                          <p:stCondLst>
                                            <p:cond delay="499"/>
                                          </p:stCondLst>
                                        </p:cTn>
                                        <p:tgtEl>
                                          <p:spTgt spid="175"/>
                                        </p:tgtEl>
                                        <p:attrNameLst>
                                          <p:attrName>style.visibility</p:attrName>
                                        </p:attrNameLst>
                                      </p:cBhvr>
                                      <p:to>
                                        <p:strVal val="hidden"/>
                                      </p:to>
                                    </p:set>
                                  </p:childTnLst>
                                </p:cTn>
                              </p:par>
                              <p:par>
                                <p:cTn id="84" presetID="3" presetClass="entr" presetSubtype="10" fill="hold" nodeType="withEffect">
                                  <p:stCondLst>
                                    <p:cond delay="0"/>
                                  </p:stCondLst>
                                  <p:childTnLst>
                                    <p:set>
                                      <p:cBhvr>
                                        <p:cTn id="85" dur="1" fill="hold">
                                          <p:stCondLst>
                                            <p:cond delay="0"/>
                                          </p:stCondLst>
                                        </p:cTn>
                                        <p:tgtEl>
                                          <p:spTgt spid="173"/>
                                        </p:tgtEl>
                                        <p:attrNameLst>
                                          <p:attrName>style.visibility</p:attrName>
                                        </p:attrNameLst>
                                      </p:cBhvr>
                                      <p:to>
                                        <p:strVal val="visible"/>
                                      </p:to>
                                    </p:set>
                                    <p:animEffect transition="in" filter="blinds(horizontal)">
                                      <p:cBhvr>
                                        <p:cTn id="86" dur="500"/>
                                        <p:tgtEl>
                                          <p:spTgt spid="173"/>
                                        </p:tgtEl>
                                      </p:cBhvr>
                                    </p:animEffect>
                                  </p:childTnLst>
                                </p:cTn>
                              </p:par>
                            </p:childTnLst>
                          </p:cTn>
                        </p:par>
                        <p:par>
                          <p:cTn id="87" fill="hold">
                            <p:stCondLst>
                              <p:cond delay="500"/>
                            </p:stCondLst>
                            <p:childTnLst>
                              <p:par>
                                <p:cTn id="88" presetID="5" presetClass="entr" presetSubtype="10" fill="hold" grpId="0" nodeType="after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checkerboard(across)">
                                      <p:cBhvr>
                                        <p:cTn id="9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 grpId="0" animBg="1"/>
      <p:bldP spid="1028" grpId="1" animBg="1"/>
      <p:bldP spid="1028" grpId="2" animBg="1"/>
      <p:bldP spid="1050" grpId="0"/>
      <p:bldP spid="175" grpId="0"/>
      <p:bldP spid="175" grpId="1"/>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778098"/>
          </a:xfrm>
        </p:spPr>
        <p:txBody>
          <a:bodyPr>
            <a:normAutofit/>
          </a:bodyPr>
          <a:lstStyle/>
          <a:p>
            <a:r>
              <a:rPr lang="fr-FR" sz="2800" b="1" i="1" dirty="0" smtClean="0">
                <a:solidFill>
                  <a:srgbClr val="0070C0"/>
                </a:solidFill>
              </a:rPr>
              <a:t>Phénomènes d’Electrostatique</a:t>
            </a:r>
            <a:endParaRPr lang="fr-FR" sz="2800" b="1" i="1" dirty="0"/>
          </a:p>
        </p:txBody>
      </p:sp>
      <p:grpSp>
        <p:nvGrpSpPr>
          <p:cNvPr id="62" name="Groupe 61"/>
          <p:cNvGrpSpPr/>
          <p:nvPr/>
        </p:nvGrpSpPr>
        <p:grpSpPr>
          <a:xfrm>
            <a:off x="1259632" y="2137633"/>
            <a:ext cx="6912768" cy="4397003"/>
            <a:chOff x="1259632" y="2137633"/>
            <a:chExt cx="6912768" cy="4397003"/>
          </a:xfrm>
        </p:grpSpPr>
        <p:sp>
          <p:nvSpPr>
            <p:cNvPr id="13" name="Arc 12"/>
            <p:cNvSpPr>
              <a:spLocks noChangeAspect="1"/>
            </p:cNvSpPr>
            <p:nvPr/>
          </p:nvSpPr>
          <p:spPr>
            <a:xfrm rot="-8340000" flipH="1">
              <a:off x="3126780" y="2137633"/>
              <a:ext cx="2627708" cy="2628000"/>
            </a:xfrm>
            <a:prstGeom prst="arc">
              <a:avLst/>
            </a:prstGeom>
            <a:noFill/>
            <a:ln w="28575">
              <a:solidFill>
                <a:srgbClr val="00206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llipse 3"/>
            <p:cNvSpPr/>
            <p:nvPr/>
          </p:nvSpPr>
          <p:spPr>
            <a:xfrm>
              <a:off x="4366340" y="403490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p:nvPr/>
          </p:nvCxnSpPr>
          <p:spPr>
            <a:xfrm>
              <a:off x="1259632" y="6102588"/>
              <a:ext cx="6912768" cy="0"/>
            </a:xfrm>
            <a:prstGeom prst="line">
              <a:avLst/>
            </a:prstGeom>
          </p:spPr>
          <p:style>
            <a:lnRef idx="2">
              <a:schemeClr val="dk1"/>
            </a:lnRef>
            <a:fillRef idx="0">
              <a:schemeClr val="dk1"/>
            </a:fillRef>
            <a:effectRef idx="1">
              <a:schemeClr val="dk1"/>
            </a:effectRef>
            <a:fontRef idx="minor">
              <a:schemeClr val="tx1"/>
            </a:fontRef>
          </p:style>
        </p:cxnSp>
        <p:cxnSp>
          <p:nvCxnSpPr>
            <p:cNvPr id="8" name="Connecteur droit 7"/>
            <p:cNvCxnSpPr/>
            <p:nvPr/>
          </p:nvCxnSpPr>
          <p:spPr>
            <a:xfrm>
              <a:off x="4716016" y="6102588"/>
              <a:ext cx="0" cy="288032"/>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Connecteur droit 9"/>
            <p:cNvCxnSpPr/>
            <p:nvPr/>
          </p:nvCxnSpPr>
          <p:spPr>
            <a:xfrm>
              <a:off x="4572000" y="6390620"/>
              <a:ext cx="288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Connecteur droit 10"/>
            <p:cNvCxnSpPr/>
            <p:nvPr/>
          </p:nvCxnSpPr>
          <p:spPr>
            <a:xfrm>
              <a:off x="4589930" y="6462628"/>
              <a:ext cx="252000"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12" name="Connecteur droit 11"/>
            <p:cNvCxnSpPr/>
            <p:nvPr/>
          </p:nvCxnSpPr>
          <p:spPr>
            <a:xfrm>
              <a:off x="4635207" y="6534636"/>
              <a:ext cx="180000"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20" name="Groupe 19"/>
            <p:cNvGrpSpPr/>
            <p:nvPr/>
          </p:nvGrpSpPr>
          <p:grpSpPr>
            <a:xfrm>
              <a:off x="4067944" y="4302388"/>
              <a:ext cx="152981" cy="144016"/>
              <a:chOff x="3851920" y="4653136"/>
              <a:chExt cx="152981" cy="144016"/>
            </a:xfrm>
          </p:grpSpPr>
          <p:sp>
            <p:nvSpPr>
              <p:cNvPr id="14" name="Ellipse 13"/>
              <p:cNvSpPr/>
              <p:nvPr/>
            </p:nvSpPr>
            <p:spPr>
              <a:xfrm>
                <a:off x="3851920" y="4653136"/>
                <a:ext cx="144016" cy="1440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a:stCxn id="14" idx="0"/>
                <a:endCxn id="14" idx="4"/>
              </p:cNvCxnSpPr>
              <p:nvPr/>
            </p:nvCxnSpPr>
            <p:spPr>
              <a:xfrm>
                <a:off x="3923928" y="4653136"/>
                <a:ext cx="0" cy="144016"/>
              </a:xfrm>
              <a:prstGeom prst="line">
                <a:avLst/>
              </a:prstGeom>
              <a:ln w="190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9" name="Connecteur droit 18"/>
              <p:cNvCxnSpPr/>
              <p:nvPr/>
            </p:nvCxnSpPr>
            <p:spPr>
              <a:xfrm>
                <a:off x="3860885" y="4725144"/>
                <a:ext cx="1440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 name="Groupe 20"/>
            <p:cNvGrpSpPr/>
            <p:nvPr/>
          </p:nvGrpSpPr>
          <p:grpSpPr>
            <a:xfrm>
              <a:off x="4355976" y="4374396"/>
              <a:ext cx="152981" cy="144016"/>
              <a:chOff x="3851920" y="4653136"/>
              <a:chExt cx="152981" cy="144016"/>
            </a:xfrm>
          </p:grpSpPr>
          <p:sp>
            <p:nvSpPr>
              <p:cNvPr id="22" name="Ellipse 21"/>
              <p:cNvSpPr/>
              <p:nvPr/>
            </p:nvSpPr>
            <p:spPr>
              <a:xfrm>
                <a:off x="3851920" y="4653136"/>
                <a:ext cx="144016" cy="1440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a:stCxn id="22" idx="0"/>
                <a:endCxn id="22" idx="4"/>
              </p:cNvCxnSpPr>
              <p:nvPr/>
            </p:nvCxnSpPr>
            <p:spPr>
              <a:xfrm>
                <a:off x="3923928" y="4653136"/>
                <a:ext cx="0" cy="144016"/>
              </a:xfrm>
              <a:prstGeom prst="line">
                <a:avLst/>
              </a:prstGeom>
              <a:ln w="190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4" name="Connecteur droit 23"/>
              <p:cNvCxnSpPr/>
              <p:nvPr/>
            </p:nvCxnSpPr>
            <p:spPr>
              <a:xfrm>
                <a:off x="3860885" y="4725144"/>
                <a:ext cx="1440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5" name="Groupe 24"/>
            <p:cNvGrpSpPr/>
            <p:nvPr/>
          </p:nvGrpSpPr>
          <p:grpSpPr>
            <a:xfrm>
              <a:off x="4644008" y="4374396"/>
              <a:ext cx="152981" cy="144016"/>
              <a:chOff x="3851920" y="4653136"/>
              <a:chExt cx="152981" cy="144016"/>
            </a:xfrm>
          </p:grpSpPr>
          <p:sp>
            <p:nvSpPr>
              <p:cNvPr id="26" name="Ellipse 25"/>
              <p:cNvSpPr/>
              <p:nvPr/>
            </p:nvSpPr>
            <p:spPr>
              <a:xfrm>
                <a:off x="3851920" y="4653136"/>
                <a:ext cx="144016" cy="1440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p:cNvCxnSpPr>
                <a:stCxn id="26" idx="0"/>
                <a:endCxn id="26" idx="4"/>
              </p:cNvCxnSpPr>
              <p:nvPr/>
            </p:nvCxnSpPr>
            <p:spPr>
              <a:xfrm>
                <a:off x="3923928" y="4653136"/>
                <a:ext cx="0" cy="144016"/>
              </a:xfrm>
              <a:prstGeom prst="line">
                <a:avLst/>
              </a:prstGeom>
              <a:ln w="190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8" name="Connecteur droit 27"/>
              <p:cNvCxnSpPr/>
              <p:nvPr/>
            </p:nvCxnSpPr>
            <p:spPr>
              <a:xfrm>
                <a:off x="3860885" y="4725144"/>
                <a:ext cx="1440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4932040" y="4230380"/>
              <a:ext cx="152981" cy="144016"/>
              <a:chOff x="3851920" y="4653136"/>
              <a:chExt cx="152981" cy="144016"/>
            </a:xfrm>
          </p:grpSpPr>
          <p:sp>
            <p:nvSpPr>
              <p:cNvPr id="34" name="Ellipse 33"/>
              <p:cNvSpPr/>
              <p:nvPr/>
            </p:nvSpPr>
            <p:spPr>
              <a:xfrm>
                <a:off x="3851920" y="4653136"/>
                <a:ext cx="144016" cy="1440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34"/>
              <p:cNvCxnSpPr>
                <a:stCxn id="34" idx="0"/>
                <a:endCxn id="34" idx="4"/>
              </p:cNvCxnSpPr>
              <p:nvPr/>
            </p:nvCxnSpPr>
            <p:spPr>
              <a:xfrm>
                <a:off x="3923928" y="4653136"/>
                <a:ext cx="0" cy="144016"/>
              </a:xfrm>
              <a:prstGeom prst="line">
                <a:avLst/>
              </a:prstGeom>
              <a:ln w="190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36" name="Connecteur droit 35"/>
              <p:cNvCxnSpPr/>
              <p:nvPr/>
            </p:nvCxnSpPr>
            <p:spPr>
              <a:xfrm>
                <a:off x="3860885" y="4725144"/>
                <a:ext cx="1440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4139952" y="4518412"/>
              <a:ext cx="152981" cy="144016"/>
              <a:chOff x="3851920" y="4653136"/>
              <a:chExt cx="152981" cy="144016"/>
            </a:xfrm>
          </p:grpSpPr>
          <p:sp>
            <p:nvSpPr>
              <p:cNvPr id="38" name="Ellipse 37"/>
              <p:cNvSpPr/>
              <p:nvPr/>
            </p:nvSpPr>
            <p:spPr>
              <a:xfrm>
                <a:off x="3851920" y="4653136"/>
                <a:ext cx="144016" cy="1440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9" name="Connecteur droit 38"/>
              <p:cNvCxnSpPr>
                <a:stCxn id="38" idx="0"/>
                <a:endCxn id="38" idx="4"/>
              </p:cNvCxnSpPr>
              <p:nvPr/>
            </p:nvCxnSpPr>
            <p:spPr>
              <a:xfrm>
                <a:off x="3923928" y="4653136"/>
                <a:ext cx="0" cy="144016"/>
              </a:xfrm>
              <a:prstGeom prst="line">
                <a:avLst/>
              </a:prstGeom>
              <a:ln w="190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40" name="Connecteur droit 39"/>
              <p:cNvCxnSpPr/>
              <p:nvPr/>
            </p:nvCxnSpPr>
            <p:spPr>
              <a:xfrm>
                <a:off x="3860885" y="4725144"/>
                <a:ext cx="1440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1" name="Groupe 40"/>
            <p:cNvGrpSpPr/>
            <p:nvPr/>
          </p:nvGrpSpPr>
          <p:grpSpPr>
            <a:xfrm>
              <a:off x="4572000" y="4518412"/>
              <a:ext cx="152981" cy="144016"/>
              <a:chOff x="3851920" y="4653136"/>
              <a:chExt cx="152981" cy="144016"/>
            </a:xfrm>
          </p:grpSpPr>
          <p:sp>
            <p:nvSpPr>
              <p:cNvPr id="42" name="Ellipse 41"/>
              <p:cNvSpPr/>
              <p:nvPr/>
            </p:nvSpPr>
            <p:spPr>
              <a:xfrm>
                <a:off x="3851920" y="4653136"/>
                <a:ext cx="144016" cy="1440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42"/>
              <p:cNvCxnSpPr>
                <a:stCxn id="42" idx="0"/>
                <a:endCxn id="42" idx="4"/>
              </p:cNvCxnSpPr>
              <p:nvPr/>
            </p:nvCxnSpPr>
            <p:spPr>
              <a:xfrm>
                <a:off x="3923928" y="4653136"/>
                <a:ext cx="0" cy="144016"/>
              </a:xfrm>
              <a:prstGeom prst="line">
                <a:avLst/>
              </a:prstGeom>
              <a:ln w="190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44" name="Connecteur droit 43"/>
              <p:cNvCxnSpPr/>
              <p:nvPr/>
            </p:nvCxnSpPr>
            <p:spPr>
              <a:xfrm>
                <a:off x="3860885" y="4725144"/>
                <a:ext cx="1440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6" name="ZoneTexte 45"/>
            <p:cNvSpPr txBox="1"/>
            <p:nvPr/>
          </p:nvSpPr>
          <p:spPr>
            <a:xfrm>
              <a:off x="4644008" y="4086364"/>
              <a:ext cx="360040" cy="369332"/>
            </a:xfrm>
            <a:prstGeom prst="rect">
              <a:avLst/>
            </a:prstGeom>
            <a:noFill/>
          </p:spPr>
          <p:txBody>
            <a:bodyPr wrap="square" rtlCol="0">
              <a:spAutoFit/>
            </a:bodyPr>
            <a:lstStyle/>
            <a:p>
              <a:r>
                <a:rPr lang="fr-FR" dirty="0" smtClean="0">
                  <a:solidFill>
                    <a:srgbClr val="002060"/>
                  </a:solidFill>
                </a:rPr>
                <a:t>e</a:t>
              </a:r>
              <a:endParaRPr lang="fr-FR" dirty="0">
                <a:solidFill>
                  <a:srgbClr val="002060"/>
                </a:solidFill>
              </a:endParaRPr>
            </a:p>
          </p:txBody>
        </p:sp>
        <p:sp>
          <p:nvSpPr>
            <p:cNvPr id="47" name="ZoneTexte 46"/>
            <p:cNvSpPr txBox="1"/>
            <p:nvPr/>
          </p:nvSpPr>
          <p:spPr>
            <a:xfrm>
              <a:off x="4427984" y="4230380"/>
              <a:ext cx="360040" cy="369332"/>
            </a:xfrm>
            <a:prstGeom prst="rect">
              <a:avLst/>
            </a:prstGeom>
            <a:noFill/>
          </p:spPr>
          <p:txBody>
            <a:bodyPr wrap="square" rtlCol="0">
              <a:spAutoFit/>
            </a:bodyPr>
            <a:lstStyle/>
            <a:p>
              <a:r>
                <a:rPr lang="fr-FR" dirty="0" smtClean="0">
                  <a:solidFill>
                    <a:srgbClr val="002060"/>
                  </a:solidFill>
                </a:rPr>
                <a:t>e</a:t>
              </a:r>
              <a:endParaRPr lang="fr-FR" dirty="0">
                <a:solidFill>
                  <a:srgbClr val="002060"/>
                </a:solidFill>
              </a:endParaRPr>
            </a:p>
          </p:txBody>
        </p:sp>
        <p:sp>
          <p:nvSpPr>
            <p:cNvPr id="48" name="ZoneTexte 47"/>
            <p:cNvSpPr txBox="1"/>
            <p:nvPr/>
          </p:nvSpPr>
          <p:spPr>
            <a:xfrm>
              <a:off x="4139952" y="4158372"/>
              <a:ext cx="360040" cy="369332"/>
            </a:xfrm>
            <a:prstGeom prst="rect">
              <a:avLst/>
            </a:prstGeom>
            <a:noFill/>
          </p:spPr>
          <p:txBody>
            <a:bodyPr wrap="square" rtlCol="0">
              <a:spAutoFit/>
            </a:bodyPr>
            <a:lstStyle/>
            <a:p>
              <a:r>
                <a:rPr lang="fr-FR" dirty="0" smtClean="0">
                  <a:solidFill>
                    <a:srgbClr val="002060"/>
                  </a:solidFill>
                </a:rPr>
                <a:t>e</a:t>
              </a:r>
              <a:endParaRPr lang="fr-FR" dirty="0">
                <a:solidFill>
                  <a:srgbClr val="002060"/>
                </a:solidFill>
              </a:endParaRPr>
            </a:p>
          </p:txBody>
        </p:sp>
        <p:sp>
          <p:nvSpPr>
            <p:cNvPr id="49" name="ZoneTexte 48"/>
            <p:cNvSpPr txBox="1"/>
            <p:nvPr/>
          </p:nvSpPr>
          <p:spPr>
            <a:xfrm>
              <a:off x="4283968" y="4446404"/>
              <a:ext cx="360040" cy="369332"/>
            </a:xfrm>
            <a:prstGeom prst="rect">
              <a:avLst/>
            </a:prstGeom>
            <a:noFill/>
          </p:spPr>
          <p:txBody>
            <a:bodyPr wrap="square" rtlCol="0">
              <a:spAutoFit/>
            </a:bodyPr>
            <a:lstStyle/>
            <a:p>
              <a:r>
                <a:rPr lang="fr-FR" dirty="0" smtClean="0">
                  <a:solidFill>
                    <a:srgbClr val="002060"/>
                  </a:solidFill>
                </a:rPr>
                <a:t>e</a:t>
              </a:r>
              <a:endParaRPr lang="fr-FR" dirty="0">
                <a:solidFill>
                  <a:srgbClr val="002060"/>
                </a:solidFill>
              </a:endParaRPr>
            </a:p>
          </p:txBody>
        </p:sp>
        <p:sp>
          <p:nvSpPr>
            <p:cNvPr id="50" name="ZoneTexte 49"/>
            <p:cNvSpPr txBox="1"/>
            <p:nvPr/>
          </p:nvSpPr>
          <p:spPr>
            <a:xfrm>
              <a:off x="4788024" y="4302388"/>
              <a:ext cx="360040" cy="369332"/>
            </a:xfrm>
            <a:prstGeom prst="rect">
              <a:avLst/>
            </a:prstGeom>
            <a:noFill/>
          </p:spPr>
          <p:txBody>
            <a:bodyPr wrap="square" rtlCol="0">
              <a:spAutoFit/>
            </a:bodyPr>
            <a:lstStyle/>
            <a:p>
              <a:r>
                <a:rPr lang="fr-FR" dirty="0" smtClean="0">
                  <a:solidFill>
                    <a:srgbClr val="002060"/>
                  </a:solidFill>
                </a:rPr>
                <a:t>e</a:t>
              </a:r>
              <a:endParaRPr lang="fr-FR" dirty="0">
                <a:solidFill>
                  <a:srgbClr val="002060"/>
                </a:solidFill>
              </a:endParaRPr>
            </a:p>
          </p:txBody>
        </p:sp>
        <p:sp>
          <p:nvSpPr>
            <p:cNvPr id="51" name="ZoneTexte 50"/>
            <p:cNvSpPr txBox="1"/>
            <p:nvPr/>
          </p:nvSpPr>
          <p:spPr>
            <a:xfrm>
              <a:off x="3851920" y="4230380"/>
              <a:ext cx="360040" cy="369332"/>
            </a:xfrm>
            <a:prstGeom prst="rect">
              <a:avLst/>
            </a:prstGeom>
            <a:noFill/>
          </p:spPr>
          <p:txBody>
            <a:bodyPr wrap="square" rtlCol="0">
              <a:spAutoFit/>
            </a:bodyPr>
            <a:lstStyle/>
            <a:p>
              <a:r>
                <a:rPr lang="fr-FR" dirty="0" smtClean="0">
                  <a:solidFill>
                    <a:srgbClr val="002060"/>
                  </a:solidFill>
                </a:rPr>
                <a:t>e</a:t>
              </a:r>
              <a:endParaRPr lang="fr-FR" dirty="0">
                <a:solidFill>
                  <a:srgbClr val="002060"/>
                </a:solidFill>
              </a:endParaRPr>
            </a:p>
          </p:txBody>
        </p:sp>
        <p:cxnSp>
          <p:nvCxnSpPr>
            <p:cNvPr id="53" name="Connecteur droit avec flèche 52"/>
            <p:cNvCxnSpPr/>
            <p:nvPr/>
          </p:nvCxnSpPr>
          <p:spPr>
            <a:xfrm>
              <a:off x="4499992" y="5022468"/>
              <a:ext cx="0" cy="9361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4" name="ZoneTexte 53"/>
            <p:cNvSpPr txBox="1"/>
            <p:nvPr/>
          </p:nvSpPr>
          <p:spPr>
            <a:xfrm>
              <a:off x="4139952" y="5094476"/>
              <a:ext cx="360040" cy="369332"/>
            </a:xfrm>
            <a:prstGeom prst="rect">
              <a:avLst/>
            </a:prstGeom>
            <a:noFill/>
          </p:spPr>
          <p:txBody>
            <a:bodyPr wrap="square" rtlCol="0">
              <a:spAutoFit/>
            </a:bodyPr>
            <a:lstStyle/>
            <a:p>
              <a:r>
                <a:rPr lang="fr-FR" i="1" dirty="0" smtClean="0">
                  <a:solidFill>
                    <a:srgbClr val="FF0000"/>
                  </a:solidFill>
                </a:rPr>
                <a:t>E</a:t>
              </a:r>
              <a:endParaRPr lang="fr-FR" i="1" dirty="0">
                <a:solidFill>
                  <a:srgbClr val="FF0000"/>
                </a:solidFill>
              </a:endParaRPr>
            </a:p>
          </p:txBody>
        </p:sp>
        <p:sp>
          <p:nvSpPr>
            <p:cNvPr id="116" name="ZoneTexte 115"/>
            <p:cNvSpPr txBox="1"/>
            <p:nvPr/>
          </p:nvSpPr>
          <p:spPr>
            <a:xfrm>
              <a:off x="5580112" y="3861048"/>
              <a:ext cx="2160240" cy="646331"/>
            </a:xfrm>
            <a:prstGeom prst="rect">
              <a:avLst/>
            </a:prstGeom>
            <a:noFill/>
          </p:spPr>
          <p:txBody>
            <a:bodyPr wrap="square" rtlCol="0">
              <a:spAutoFit/>
            </a:bodyPr>
            <a:lstStyle/>
            <a:p>
              <a:r>
                <a:rPr lang="fr-FR" dirty="0" smtClean="0">
                  <a:solidFill>
                    <a:srgbClr val="002060"/>
                  </a:solidFill>
                </a:rPr>
                <a:t>Zone d’ionisation</a:t>
              </a:r>
            </a:p>
            <a:p>
              <a:r>
                <a:rPr lang="fr-FR" dirty="0" smtClean="0">
                  <a:solidFill>
                    <a:srgbClr val="002060"/>
                  </a:solidFill>
                </a:rPr>
                <a:t>(Champ </a:t>
              </a:r>
              <a:r>
                <a:rPr lang="fr-FR" i="1" dirty="0" smtClean="0">
                  <a:solidFill>
                    <a:srgbClr val="FF0000"/>
                  </a:solidFill>
                </a:rPr>
                <a:t>E</a:t>
              </a:r>
              <a:r>
                <a:rPr lang="fr-FR" dirty="0" smtClean="0">
                  <a:solidFill>
                    <a:srgbClr val="002060"/>
                  </a:solidFill>
                </a:rPr>
                <a:t> intense)</a:t>
              </a:r>
              <a:endParaRPr lang="fr-FR" dirty="0">
                <a:solidFill>
                  <a:srgbClr val="002060"/>
                </a:solidFill>
              </a:endParaRPr>
            </a:p>
          </p:txBody>
        </p:sp>
        <p:sp>
          <p:nvSpPr>
            <p:cNvPr id="117" name="ZoneTexte 116"/>
            <p:cNvSpPr txBox="1"/>
            <p:nvPr/>
          </p:nvSpPr>
          <p:spPr>
            <a:xfrm>
              <a:off x="5004048" y="4941168"/>
              <a:ext cx="2736304" cy="646331"/>
            </a:xfrm>
            <a:prstGeom prst="rect">
              <a:avLst/>
            </a:prstGeom>
            <a:noFill/>
          </p:spPr>
          <p:txBody>
            <a:bodyPr wrap="square" rtlCol="0">
              <a:spAutoFit/>
            </a:bodyPr>
            <a:lstStyle/>
            <a:p>
              <a:r>
                <a:rPr lang="fr-FR" dirty="0" smtClean="0">
                  <a:solidFill>
                    <a:srgbClr val="002060"/>
                  </a:solidFill>
                </a:rPr>
                <a:t>Zone de dérive des ions</a:t>
              </a:r>
            </a:p>
            <a:p>
              <a:r>
                <a:rPr lang="fr-FR" dirty="0" smtClean="0">
                  <a:solidFill>
                    <a:srgbClr val="002060"/>
                  </a:solidFill>
                </a:rPr>
                <a:t>(Champ </a:t>
              </a:r>
              <a:r>
                <a:rPr lang="fr-FR" i="1" dirty="0" smtClean="0">
                  <a:solidFill>
                    <a:srgbClr val="FF0000"/>
                  </a:solidFill>
                </a:rPr>
                <a:t>E</a:t>
              </a:r>
              <a:r>
                <a:rPr lang="fr-FR" dirty="0" smtClean="0">
                  <a:solidFill>
                    <a:srgbClr val="002060"/>
                  </a:solidFill>
                </a:rPr>
                <a:t> modéré)</a:t>
              </a:r>
              <a:endParaRPr lang="fr-FR" dirty="0">
                <a:solidFill>
                  <a:srgbClr val="002060"/>
                </a:solidFill>
              </a:endParaRPr>
            </a:p>
          </p:txBody>
        </p:sp>
        <p:cxnSp>
          <p:nvCxnSpPr>
            <p:cNvPr id="119" name="Connecteur droit avec flèche 118"/>
            <p:cNvCxnSpPr/>
            <p:nvPr/>
          </p:nvCxnSpPr>
          <p:spPr>
            <a:xfrm flipH="1">
              <a:off x="5148064" y="4086364"/>
              <a:ext cx="396000" cy="25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2" name="ZoneTexte 121"/>
            <p:cNvSpPr txBox="1"/>
            <p:nvPr/>
          </p:nvSpPr>
          <p:spPr>
            <a:xfrm>
              <a:off x="1259632" y="5742548"/>
              <a:ext cx="360040" cy="369332"/>
            </a:xfrm>
            <a:prstGeom prst="rect">
              <a:avLst/>
            </a:prstGeom>
            <a:noFill/>
          </p:spPr>
          <p:txBody>
            <a:bodyPr wrap="square" rtlCol="0">
              <a:spAutoFit/>
            </a:bodyPr>
            <a:lstStyle/>
            <a:p>
              <a:r>
                <a:rPr lang="fr-FR" dirty="0" smtClean="0">
                  <a:solidFill>
                    <a:srgbClr val="002060"/>
                  </a:solidFill>
                </a:rPr>
                <a:t>P</a:t>
              </a:r>
              <a:endParaRPr lang="fr-FR" dirty="0">
                <a:solidFill>
                  <a:srgbClr val="002060"/>
                </a:solidFill>
              </a:endParaRPr>
            </a:p>
          </p:txBody>
        </p:sp>
        <p:sp>
          <p:nvSpPr>
            <p:cNvPr id="123" name="ZoneTexte 122"/>
            <p:cNvSpPr txBox="1"/>
            <p:nvPr/>
          </p:nvSpPr>
          <p:spPr>
            <a:xfrm>
              <a:off x="4355976" y="3717032"/>
              <a:ext cx="360040" cy="369332"/>
            </a:xfrm>
            <a:prstGeom prst="rect">
              <a:avLst/>
            </a:prstGeom>
            <a:noFill/>
          </p:spPr>
          <p:txBody>
            <a:bodyPr wrap="square" rtlCol="0">
              <a:spAutoFit/>
            </a:bodyPr>
            <a:lstStyle/>
            <a:p>
              <a:r>
                <a:rPr lang="fr-FR" dirty="0" smtClean="0">
                  <a:solidFill>
                    <a:srgbClr val="002060"/>
                  </a:solidFill>
                </a:rPr>
                <a:t>C</a:t>
              </a:r>
              <a:endParaRPr lang="fr-FR" dirty="0">
                <a:solidFill>
                  <a:srgbClr val="002060"/>
                </a:solidFill>
              </a:endParaRPr>
            </a:p>
          </p:txBody>
        </p:sp>
        <p:cxnSp>
          <p:nvCxnSpPr>
            <p:cNvPr id="125" name="Connecteur droit avec flèche 124"/>
            <p:cNvCxnSpPr/>
            <p:nvPr/>
          </p:nvCxnSpPr>
          <p:spPr>
            <a:xfrm>
              <a:off x="4139952" y="4014356"/>
              <a:ext cx="216024" cy="144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6" name="ZoneTexte 125"/>
            <p:cNvSpPr txBox="1"/>
            <p:nvPr/>
          </p:nvSpPr>
          <p:spPr>
            <a:xfrm>
              <a:off x="3779912" y="3798332"/>
              <a:ext cx="360040" cy="369332"/>
            </a:xfrm>
            <a:prstGeom prst="rect">
              <a:avLst/>
            </a:prstGeom>
            <a:noFill/>
          </p:spPr>
          <p:txBody>
            <a:bodyPr wrap="square" rtlCol="0">
              <a:spAutoFit/>
            </a:bodyPr>
            <a:lstStyle/>
            <a:p>
              <a:r>
                <a:rPr lang="fr-FR" i="1" dirty="0" smtClean="0">
                  <a:solidFill>
                    <a:srgbClr val="FF0000"/>
                  </a:solidFill>
                </a:rPr>
                <a:t>V</a:t>
              </a:r>
              <a:endParaRPr lang="fr-FR" i="1" dirty="0">
                <a:solidFill>
                  <a:srgbClr val="FF0000"/>
                </a:solidFill>
              </a:endParaRPr>
            </a:p>
          </p:txBody>
        </p:sp>
      </p:grpSp>
      <p:sp>
        <p:nvSpPr>
          <p:cNvPr id="61" name="Espace réservé du contenu 2"/>
          <p:cNvSpPr>
            <a:spLocks noGrp="1"/>
          </p:cNvSpPr>
          <p:nvPr>
            <p:ph idx="1"/>
          </p:nvPr>
        </p:nvSpPr>
        <p:spPr>
          <a:xfrm>
            <a:off x="107504" y="692696"/>
            <a:ext cx="9036496" cy="3024336"/>
          </a:xfrm>
        </p:spPr>
        <p:txBody>
          <a:bodyPr>
            <a:noAutofit/>
          </a:bodyPr>
          <a:lstStyle/>
          <a:p>
            <a:pPr>
              <a:buFont typeface="Wingdings" pitchFamily="2" charset="2"/>
              <a:buChar char="Ø"/>
            </a:pPr>
            <a:r>
              <a:rPr lang="fr-FR" sz="1800" b="1" dirty="0" smtClean="0">
                <a:solidFill>
                  <a:srgbClr val="FF0000"/>
                </a:solidFill>
              </a:rPr>
              <a:t>Electrisation par charge d’espace (Décharge électrique)</a:t>
            </a:r>
          </a:p>
          <a:p>
            <a:pPr marL="0" indent="0">
              <a:buFont typeface="Wingdings" pitchFamily="2" charset="2"/>
              <a:buChar char="Ø"/>
            </a:pPr>
            <a:r>
              <a:rPr lang="fr-FR" sz="1800" b="1" dirty="0" smtClean="0"/>
              <a:t>Soit un conducteur cylindrique C, porté à une tension positive</a:t>
            </a:r>
            <a:r>
              <a:rPr lang="fr-FR" sz="1800" b="1" dirty="0" smtClean="0">
                <a:solidFill>
                  <a:srgbClr val="FF0000"/>
                </a:solidFill>
              </a:rPr>
              <a:t> </a:t>
            </a:r>
            <a:r>
              <a:rPr lang="fr-FR" sz="1800" b="1" i="1" dirty="0" smtClean="0">
                <a:solidFill>
                  <a:srgbClr val="FF0000"/>
                </a:solidFill>
              </a:rPr>
              <a:t>V</a:t>
            </a:r>
            <a:r>
              <a:rPr lang="fr-FR" sz="1800" b="1" dirty="0" smtClean="0"/>
              <a:t>, et un plan P mis à la terre.</a:t>
            </a:r>
          </a:p>
          <a:p>
            <a:pPr marL="0" indent="0">
              <a:buNone/>
            </a:pPr>
            <a:r>
              <a:rPr lang="fr-FR" sz="1800" b="1" dirty="0" smtClean="0"/>
              <a:t>    Il règne alors un champ électrique </a:t>
            </a:r>
            <a:r>
              <a:rPr lang="fr-FR" sz="1800" b="1" i="1" dirty="0" smtClean="0">
                <a:solidFill>
                  <a:srgbClr val="FF0000"/>
                </a:solidFill>
              </a:rPr>
              <a:t>E</a:t>
            </a:r>
            <a:r>
              <a:rPr lang="fr-FR" sz="1800" b="1" dirty="0" smtClean="0"/>
              <a:t> entre C et P. </a:t>
            </a:r>
            <a:endParaRPr lang="fr-FR" sz="1800" b="1" i="1" dirty="0" smtClean="0">
              <a:solidFill>
                <a:srgbClr val="FF0000"/>
              </a:solidFill>
            </a:endParaRPr>
          </a:p>
          <a:p>
            <a:pPr marL="0" indent="0">
              <a:buFont typeface="Wingdings" pitchFamily="2" charset="2"/>
              <a:buChar char="Ø"/>
            </a:pPr>
            <a:r>
              <a:rPr lang="fr-FR" sz="1800" b="1" dirty="0" smtClean="0"/>
              <a:t>Aux faibles tensions </a:t>
            </a:r>
            <a:r>
              <a:rPr lang="fr-FR" sz="1800" b="1" i="1" dirty="0" smtClean="0">
                <a:solidFill>
                  <a:srgbClr val="FF0000"/>
                </a:solidFill>
              </a:rPr>
              <a:t>V</a:t>
            </a:r>
            <a:r>
              <a:rPr lang="fr-FR" sz="1800" b="1" dirty="0" smtClean="0"/>
              <a:t>, le champ électrique </a:t>
            </a:r>
            <a:r>
              <a:rPr lang="fr-FR" sz="1800" b="1" i="1" dirty="0" smtClean="0">
                <a:solidFill>
                  <a:srgbClr val="FF0000"/>
                </a:solidFill>
              </a:rPr>
              <a:t>E</a:t>
            </a:r>
            <a:r>
              <a:rPr lang="fr-FR" sz="1800" b="1" dirty="0" smtClean="0"/>
              <a:t> est </a:t>
            </a:r>
            <a:r>
              <a:rPr lang="fr-FR" sz="1800" b="1" dirty="0" err="1" smtClean="0"/>
              <a:t>Laplacien</a:t>
            </a:r>
            <a:r>
              <a:rPr lang="fr-FR" sz="1800" b="1" dirty="0" smtClean="0"/>
              <a:t> et l’air est isolant.</a:t>
            </a:r>
          </a:p>
          <a:p>
            <a:pPr marL="0" indent="0">
              <a:buFont typeface="Wingdings" pitchFamily="2" charset="2"/>
              <a:buChar char="Ø"/>
            </a:pPr>
            <a:r>
              <a:rPr lang="fr-FR" sz="1800" b="1" dirty="0" smtClean="0"/>
              <a:t>Aux fortes valeurs de </a:t>
            </a:r>
            <a:r>
              <a:rPr lang="fr-FR" sz="1800" b="1" i="1" dirty="0" smtClean="0">
                <a:solidFill>
                  <a:srgbClr val="FF0000"/>
                </a:solidFill>
              </a:rPr>
              <a:t>V</a:t>
            </a:r>
            <a:r>
              <a:rPr lang="fr-FR" sz="1800" b="1" dirty="0" smtClean="0"/>
              <a:t>, le champ électrique </a:t>
            </a:r>
            <a:r>
              <a:rPr lang="fr-FR" sz="1800" b="1" i="1" dirty="0" smtClean="0">
                <a:solidFill>
                  <a:srgbClr val="FF0000"/>
                </a:solidFill>
              </a:rPr>
              <a:t>E</a:t>
            </a:r>
            <a:r>
              <a:rPr lang="fr-FR" sz="1800" b="1" dirty="0" smtClean="0"/>
              <a:t> est intense. Des électrons germes sont accélérés sous l’effet de la force électrostatique </a:t>
            </a:r>
            <a:r>
              <a:rPr lang="fr-FR" sz="1800" b="1" i="1" dirty="0" smtClean="0">
                <a:solidFill>
                  <a:srgbClr val="FF0000"/>
                </a:solidFill>
              </a:rPr>
              <a:t>F = qE  </a:t>
            </a:r>
            <a:r>
              <a:rPr lang="fr-FR" sz="1800" b="1" dirty="0" smtClean="0"/>
              <a:t>et ionisent des molécules constituant l’air (Oxygène, Azote). Il y a séparation de charges électriques par le champ électrique </a:t>
            </a:r>
            <a:r>
              <a:rPr lang="fr-FR" sz="1800" b="1" i="1" dirty="0" smtClean="0">
                <a:solidFill>
                  <a:srgbClr val="FF0000"/>
                </a:solidFill>
              </a:rPr>
              <a:t>E</a:t>
            </a:r>
            <a:r>
              <a:rPr lang="fr-FR" sz="1800" b="1" dirty="0" smtClean="0"/>
              <a:t> au sein de l’air qui devient ainsi conducteur. Ces charges portent le nom de charge d’espace.</a:t>
            </a:r>
          </a:p>
          <a:p>
            <a:pPr marL="0" indent="0">
              <a:buFont typeface="Wingdings" pitchFamily="2" charset="2"/>
              <a:buChar char="Ø"/>
            </a:pPr>
            <a:r>
              <a:rPr lang="fr-FR" sz="1800" b="1" dirty="0" smtClean="0"/>
              <a:t> Sous l’effet du champ électrique les ions vont se diriger vers le plan en créant un </a:t>
            </a:r>
            <a:r>
              <a:rPr lang="fr-FR" sz="1800" b="1" dirty="0" smtClean="0">
                <a:solidFill>
                  <a:srgbClr val="FF0000"/>
                </a:solidFill>
              </a:rPr>
              <a:t>vent </a:t>
            </a:r>
          </a:p>
          <a:p>
            <a:pPr marL="0" indent="0">
              <a:buNone/>
            </a:pPr>
            <a:r>
              <a:rPr lang="fr-FR" sz="1800" b="1" dirty="0" smtClean="0">
                <a:solidFill>
                  <a:srgbClr val="FF0000"/>
                </a:solidFill>
              </a:rPr>
              <a:t>    ionique.</a:t>
            </a:r>
            <a:endParaRPr lang="fr-FR" sz="1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1">
                                            <p:txEl>
                                              <p:pRg st="0" end="0"/>
                                            </p:txEl>
                                          </p:spTgt>
                                        </p:tgtEl>
                                        <p:attrNameLst>
                                          <p:attrName>style.visibility</p:attrName>
                                        </p:attrNameLst>
                                      </p:cBhvr>
                                      <p:to>
                                        <p:strVal val="visible"/>
                                      </p:to>
                                    </p:set>
                                    <p:animEffect transition="in" filter="checkerboard(across)">
                                      <p:cBhvr>
                                        <p:cTn id="11" dur="1000"/>
                                        <p:tgtEl>
                                          <p:spTgt spid="61">
                                            <p:txEl>
                                              <p:pRg st="0" end="0"/>
                                            </p:txEl>
                                          </p:spTgt>
                                        </p:tgtEl>
                                      </p:cBhvr>
                                    </p:animEffect>
                                  </p:childTnLst>
                                </p:cTn>
                              </p:par>
                            </p:childTnLst>
                          </p:cTn>
                        </p:par>
                        <p:par>
                          <p:cTn id="12" fill="hold">
                            <p:stCondLst>
                              <p:cond delay="1500"/>
                            </p:stCondLst>
                            <p:childTnLst>
                              <p:par>
                                <p:cTn id="13" presetID="5" presetClass="entr" presetSubtype="10" fill="hold" grpId="0" nodeType="afterEffect">
                                  <p:stCondLst>
                                    <p:cond delay="0"/>
                                  </p:stCondLst>
                                  <p:childTnLst>
                                    <p:set>
                                      <p:cBhvr>
                                        <p:cTn id="14" dur="1" fill="hold">
                                          <p:stCondLst>
                                            <p:cond delay="0"/>
                                          </p:stCondLst>
                                        </p:cTn>
                                        <p:tgtEl>
                                          <p:spTgt spid="61">
                                            <p:txEl>
                                              <p:pRg st="1" end="1"/>
                                            </p:txEl>
                                          </p:spTgt>
                                        </p:tgtEl>
                                        <p:attrNameLst>
                                          <p:attrName>style.visibility</p:attrName>
                                        </p:attrNameLst>
                                      </p:cBhvr>
                                      <p:to>
                                        <p:strVal val="visible"/>
                                      </p:to>
                                    </p:set>
                                    <p:animEffect transition="in" filter="checkerboard(across)">
                                      <p:cBhvr>
                                        <p:cTn id="15" dur="1000"/>
                                        <p:tgtEl>
                                          <p:spTgt spid="61">
                                            <p:txEl>
                                              <p:pRg st="1" end="1"/>
                                            </p:txEl>
                                          </p:spTgt>
                                        </p:tgtEl>
                                      </p:cBhvr>
                                    </p:animEffect>
                                  </p:childTnLst>
                                </p:cTn>
                              </p:par>
                            </p:childTnLst>
                          </p:cTn>
                        </p:par>
                        <p:par>
                          <p:cTn id="16" fill="hold">
                            <p:stCondLst>
                              <p:cond delay="2500"/>
                            </p:stCondLst>
                            <p:childTnLst>
                              <p:par>
                                <p:cTn id="17" presetID="5" presetClass="entr" presetSubtype="10" fill="hold" grpId="0" nodeType="afterEffect">
                                  <p:stCondLst>
                                    <p:cond delay="0"/>
                                  </p:stCondLst>
                                  <p:childTnLst>
                                    <p:set>
                                      <p:cBhvr>
                                        <p:cTn id="18" dur="1" fill="hold">
                                          <p:stCondLst>
                                            <p:cond delay="0"/>
                                          </p:stCondLst>
                                        </p:cTn>
                                        <p:tgtEl>
                                          <p:spTgt spid="61">
                                            <p:txEl>
                                              <p:pRg st="2" end="2"/>
                                            </p:txEl>
                                          </p:spTgt>
                                        </p:tgtEl>
                                        <p:attrNameLst>
                                          <p:attrName>style.visibility</p:attrName>
                                        </p:attrNameLst>
                                      </p:cBhvr>
                                      <p:to>
                                        <p:strVal val="visible"/>
                                      </p:to>
                                    </p:set>
                                    <p:animEffect transition="in" filter="checkerboard(across)">
                                      <p:cBhvr>
                                        <p:cTn id="19" dur="1000"/>
                                        <p:tgtEl>
                                          <p:spTgt spid="61">
                                            <p:txEl>
                                              <p:pRg st="2" end="2"/>
                                            </p:txEl>
                                          </p:spTgt>
                                        </p:tgtEl>
                                      </p:cBhvr>
                                    </p:animEffect>
                                  </p:childTnLst>
                                </p:cTn>
                              </p:par>
                            </p:childTnLst>
                          </p:cTn>
                        </p:par>
                        <p:par>
                          <p:cTn id="20" fill="hold">
                            <p:stCondLst>
                              <p:cond delay="3500"/>
                            </p:stCondLst>
                            <p:childTnLst>
                              <p:par>
                                <p:cTn id="21" presetID="5" presetClass="entr" presetSubtype="10" fill="hold" grpId="0" nodeType="afterEffect">
                                  <p:stCondLst>
                                    <p:cond delay="0"/>
                                  </p:stCondLst>
                                  <p:childTnLst>
                                    <p:set>
                                      <p:cBhvr>
                                        <p:cTn id="22" dur="1" fill="hold">
                                          <p:stCondLst>
                                            <p:cond delay="0"/>
                                          </p:stCondLst>
                                        </p:cTn>
                                        <p:tgtEl>
                                          <p:spTgt spid="61">
                                            <p:txEl>
                                              <p:pRg st="3" end="3"/>
                                            </p:txEl>
                                          </p:spTgt>
                                        </p:tgtEl>
                                        <p:attrNameLst>
                                          <p:attrName>style.visibility</p:attrName>
                                        </p:attrNameLst>
                                      </p:cBhvr>
                                      <p:to>
                                        <p:strVal val="visible"/>
                                      </p:to>
                                    </p:set>
                                    <p:animEffect transition="in" filter="checkerboard(across)">
                                      <p:cBhvr>
                                        <p:cTn id="23" dur="1000"/>
                                        <p:tgtEl>
                                          <p:spTgt spid="61">
                                            <p:txEl>
                                              <p:pRg st="3" end="3"/>
                                            </p:txEl>
                                          </p:spTgt>
                                        </p:tgtEl>
                                      </p:cBhvr>
                                    </p:animEffect>
                                  </p:childTnLst>
                                </p:cTn>
                              </p:par>
                            </p:childTnLst>
                          </p:cTn>
                        </p:par>
                        <p:par>
                          <p:cTn id="24" fill="hold">
                            <p:stCondLst>
                              <p:cond delay="4500"/>
                            </p:stCondLst>
                            <p:childTnLst>
                              <p:par>
                                <p:cTn id="25" presetID="5" presetClass="entr" presetSubtype="10" fill="hold" grpId="0" nodeType="afterEffect">
                                  <p:stCondLst>
                                    <p:cond delay="0"/>
                                  </p:stCondLst>
                                  <p:childTnLst>
                                    <p:set>
                                      <p:cBhvr>
                                        <p:cTn id="26" dur="1" fill="hold">
                                          <p:stCondLst>
                                            <p:cond delay="0"/>
                                          </p:stCondLst>
                                        </p:cTn>
                                        <p:tgtEl>
                                          <p:spTgt spid="61">
                                            <p:txEl>
                                              <p:pRg st="4" end="4"/>
                                            </p:txEl>
                                          </p:spTgt>
                                        </p:tgtEl>
                                        <p:attrNameLst>
                                          <p:attrName>style.visibility</p:attrName>
                                        </p:attrNameLst>
                                      </p:cBhvr>
                                      <p:to>
                                        <p:strVal val="visible"/>
                                      </p:to>
                                    </p:set>
                                    <p:animEffect transition="in" filter="checkerboard(across)">
                                      <p:cBhvr>
                                        <p:cTn id="27" dur="1000"/>
                                        <p:tgtEl>
                                          <p:spTgt spid="61">
                                            <p:txEl>
                                              <p:pRg st="4" end="4"/>
                                            </p:txEl>
                                          </p:spTgt>
                                        </p:tgtEl>
                                      </p:cBhvr>
                                    </p:animEffect>
                                  </p:childTnLst>
                                </p:cTn>
                              </p:par>
                            </p:childTnLst>
                          </p:cTn>
                        </p:par>
                        <p:par>
                          <p:cTn id="28" fill="hold">
                            <p:stCondLst>
                              <p:cond delay="5500"/>
                            </p:stCondLst>
                            <p:childTnLst>
                              <p:par>
                                <p:cTn id="29" presetID="5" presetClass="entr" presetSubtype="10" fill="hold" grpId="0" nodeType="afterEffect">
                                  <p:stCondLst>
                                    <p:cond delay="0"/>
                                  </p:stCondLst>
                                  <p:childTnLst>
                                    <p:set>
                                      <p:cBhvr>
                                        <p:cTn id="30" dur="1" fill="hold">
                                          <p:stCondLst>
                                            <p:cond delay="0"/>
                                          </p:stCondLst>
                                        </p:cTn>
                                        <p:tgtEl>
                                          <p:spTgt spid="61">
                                            <p:txEl>
                                              <p:pRg st="5" end="5"/>
                                            </p:txEl>
                                          </p:spTgt>
                                        </p:tgtEl>
                                        <p:attrNameLst>
                                          <p:attrName>style.visibility</p:attrName>
                                        </p:attrNameLst>
                                      </p:cBhvr>
                                      <p:to>
                                        <p:strVal val="visible"/>
                                      </p:to>
                                    </p:set>
                                    <p:animEffect transition="in" filter="checkerboard(across)">
                                      <p:cBhvr>
                                        <p:cTn id="31" dur="1000"/>
                                        <p:tgtEl>
                                          <p:spTgt spid="61">
                                            <p:txEl>
                                              <p:pRg st="5" end="5"/>
                                            </p:txEl>
                                          </p:spTgt>
                                        </p:tgtEl>
                                      </p:cBhvr>
                                    </p:animEffect>
                                  </p:childTnLst>
                                </p:cTn>
                              </p:par>
                            </p:childTnLst>
                          </p:cTn>
                        </p:par>
                        <p:par>
                          <p:cTn id="32" fill="hold">
                            <p:stCondLst>
                              <p:cond delay="6500"/>
                            </p:stCondLst>
                            <p:childTnLst>
                              <p:par>
                                <p:cTn id="33" presetID="5" presetClass="entr" presetSubtype="10" fill="hold" grpId="0" nodeType="afterEffect">
                                  <p:stCondLst>
                                    <p:cond delay="0"/>
                                  </p:stCondLst>
                                  <p:childTnLst>
                                    <p:set>
                                      <p:cBhvr>
                                        <p:cTn id="34" dur="1" fill="hold">
                                          <p:stCondLst>
                                            <p:cond delay="0"/>
                                          </p:stCondLst>
                                        </p:cTn>
                                        <p:tgtEl>
                                          <p:spTgt spid="61">
                                            <p:txEl>
                                              <p:pRg st="6" end="6"/>
                                            </p:txEl>
                                          </p:spTgt>
                                        </p:tgtEl>
                                        <p:attrNameLst>
                                          <p:attrName>style.visibility</p:attrName>
                                        </p:attrNameLst>
                                      </p:cBhvr>
                                      <p:to>
                                        <p:strVal val="visible"/>
                                      </p:to>
                                    </p:set>
                                    <p:animEffect transition="in" filter="checkerboard(across)">
                                      <p:cBhvr>
                                        <p:cTn id="35" dur="1000"/>
                                        <p:tgtEl>
                                          <p:spTgt spid="61">
                                            <p:txEl>
                                              <p:pRg st="6" end="6"/>
                                            </p:txEl>
                                          </p:spTgt>
                                        </p:tgtEl>
                                      </p:cBhvr>
                                    </p:animEffect>
                                  </p:childTnLst>
                                </p:cTn>
                              </p:par>
                            </p:childTnLst>
                          </p:cTn>
                        </p:par>
                        <p:par>
                          <p:cTn id="36" fill="hold">
                            <p:stCondLst>
                              <p:cond delay="7500"/>
                            </p:stCondLst>
                            <p:childTnLst>
                              <p:par>
                                <p:cTn id="37" presetID="5" presetClass="entr" presetSubtype="10"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checkerboard(across)">
                                      <p:cBhvr>
                                        <p:cTn id="3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64704"/>
          </a:xfrm>
        </p:spPr>
        <p:txBody>
          <a:bodyPr>
            <a:normAutofit/>
          </a:bodyPr>
          <a:lstStyle/>
          <a:p>
            <a:r>
              <a:rPr lang="fr-FR" sz="2800" b="1" i="1" dirty="0" smtClean="0">
                <a:solidFill>
                  <a:srgbClr val="0070C0"/>
                </a:solidFill>
              </a:rPr>
              <a:t>Phénomènes d’Electrostatique: Manip. de Laboratoire</a:t>
            </a:r>
            <a:endParaRPr lang="fr-FR" sz="2800" b="1" i="1" dirty="0"/>
          </a:p>
        </p:txBody>
      </p:sp>
      <p:pic>
        <p:nvPicPr>
          <p:cNvPr id="4" name="Image 3" descr="DSC_0098.JPG"/>
          <p:cNvPicPr>
            <a:picLocks noChangeAspect="1"/>
          </p:cNvPicPr>
          <p:nvPr/>
        </p:nvPicPr>
        <p:blipFill>
          <a:blip r:embed="rId2" cstate="print"/>
          <a:stretch>
            <a:fillRect/>
          </a:stretch>
        </p:blipFill>
        <p:spPr>
          <a:xfrm>
            <a:off x="113682" y="1184788"/>
            <a:ext cx="8964000" cy="5042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634082"/>
          </a:xfrm>
        </p:spPr>
        <p:txBody>
          <a:bodyPr>
            <a:normAutofit/>
          </a:bodyPr>
          <a:lstStyle/>
          <a:p>
            <a:r>
              <a:rPr lang="fr-FR" sz="2800" b="1" i="1" dirty="0" smtClean="0">
                <a:solidFill>
                  <a:srgbClr val="0070C0"/>
                </a:solidFill>
              </a:rPr>
              <a:t>Phénomènes d’Electrostatique</a:t>
            </a:r>
            <a:endParaRPr lang="fr-FR" sz="2800" b="1" i="1" dirty="0"/>
          </a:p>
        </p:txBody>
      </p:sp>
      <p:sp>
        <p:nvSpPr>
          <p:cNvPr id="3" name="Espace réservé du contenu 2"/>
          <p:cNvSpPr>
            <a:spLocks noGrp="1"/>
          </p:cNvSpPr>
          <p:nvPr>
            <p:ph idx="1"/>
          </p:nvPr>
        </p:nvSpPr>
        <p:spPr>
          <a:xfrm>
            <a:off x="35496" y="620688"/>
            <a:ext cx="8784976" cy="6120680"/>
          </a:xfrm>
        </p:spPr>
        <p:txBody>
          <a:bodyPr>
            <a:normAutofit lnSpcReduction="10000"/>
          </a:bodyPr>
          <a:lstStyle/>
          <a:p>
            <a:pPr>
              <a:buNone/>
            </a:pPr>
            <a:r>
              <a:rPr lang="fr-FR" sz="2000" b="1" u="sng" dirty="0" smtClean="0">
                <a:solidFill>
                  <a:srgbClr val="FF0000"/>
                </a:solidFill>
              </a:rPr>
              <a:t>Mise en évidence du vent ionique au laboratoire</a:t>
            </a:r>
          </a:p>
          <a:p>
            <a:pPr>
              <a:buNone/>
            </a:pPr>
            <a:endParaRPr lang="fr-FR" sz="2000" b="1" u="sng" dirty="0" smtClean="0"/>
          </a:p>
          <a:p>
            <a:pPr>
              <a:buNone/>
            </a:pPr>
            <a:endParaRPr lang="fr-FR" sz="2000" b="1" u="sng" dirty="0" smtClean="0"/>
          </a:p>
          <a:p>
            <a:pPr>
              <a:buNone/>
            </a:pPr>
            <a:endParaRPr lang="fr-FR" sz="2000" b="1" u="sng" dirty="0" smtClean="0"/>
          </a:p>
          <a:p>
            <a:pPr>
              <a:buNone/>
            </a:pPr>
            <a:endParaRPr lang="fr-FR" sz="2000" b="1" u="sng" dirty="0" smtClean="0"/>
          </a:p>
          <a:p>
            <a:pPr>
              <a:buNone/>
            </a:pPr>
            <a:endParaRPr lang="fr-FR" sz="2000" b="1" u="sng"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r>
              <a:rPr lang="fr-FR" sz="2000" dirty="0" smtClean="0"/>
              <a:t>        </a:t>
            </a:r>
          </a:p>
          <a:p>
            <a:pPr>
              <a:buNone/>
            </a:pPr>
            <a:endParaRPr lang="fr-FR" sz="2000" dirty="0" smtClean="0"/>
          </a:p>
          <a:p>
            <a:pPr algn="ctr">
              <a:buNone/>
            </a:pPr>
            <a:r>
              <a:rPr lang="fr-FR" sz="2000" dirty="0" smtClean="0">
                <a:solidFill>
                  <a:srgbClr val="FF0000"/>
                </a:solidFill>
              </a:rPr>
              <a:t>Soufflage d’une bougie allumée</a:t>
            </a:r>
            <a:r>
              <a:rPr lang="fr-FR" sz="2000" dirty="0" smtClean="0"/>
              <a:t> </a:t>
            </a:r>
            <a:endParaRPr lang="fr-FR" sz="2000" dirty="0" smtClean="0">
              <a:solidFill>
                <a:srgbClr val="FF0000"/>
              </a:solidFill>
            </a:endParaRPr>
          </a:p>
          <a:p>
            <a:pPr>
              <a:buNone/>
            </a:pPr>
            <a:endParaRPr lang="fr-FR" sz="2000" b="1" u="sng" dirty="0" smtClean="0"/>
          </a:p>
          <a:p>
            <a:pPr>
              <a:buNone/>
            </a:pPr>
            <a:endParaRPr lang="fr-FR" sz="2000" b="1" u="sng" dirty="0" smtClean="0"/>
          </a:p>
          <a:p>
            <a:pPr>
              <a:buNone/>
            </a:pPr>
            <a:endParaRPr lang="fr-FR" sz="2000" b="1" u="sng" dirty="0" smtClean="0"/>
          </a:p>
          <a:p>
            <a:pPr>
              <a:buNone/>
            </a:pPr>
            <a:endParaRPr lang="fr-FR" sz="2000" b="1" u="sng" dirty="0" smtClean="0"/>
          </a:p>
          <a:p>
            <a:pPr>
              <a:buNone/>
            </a:pPr>
            <a:endParaRPr lang="fr-FR" sz="2000" b="1" u="sng" dirty="0" smtClean="0"/>
          </a:p>
          <a:p>
            <a:pPr>
              <a:buNone/>
            </a:pPr>
            <a:endParaRPr lang="fr-FR" sz="2000" b="1" u="sng" dirty="0" smtClean="0"/>
          </a:p>
          <a:p>
            <a:pPr>
              <a:buNone/>
            </a:pPr>
            <a:endParaRPr lang="fr-FR" sz="2000" b="1" u="sng" dirty="0" smtClean="0"/>
          </a:p>
          <a:p>
            <a:pPr>
              <a:buNone/>
            </a:pPr>
            <a:endParaRPr lang="fr-FR" sz="2000" b="1" u="sng" dirty="0" smtClean="0"/>
          </a:p>
          <a:p>
            <a:pPr>
              <a:buNone/>
            </a:pPr>
            <a:endParaRPr lang="fr-FR" sz="2000" b="1" u="sng" dirty="0"/>
          </a:p>
        </p:txBody>
      </p:sp>
      <p:pic>
        <p:nvPicPr>
          <p:cNvPr id="5" name="MOV_0064.mp4">
            <a:hlinkClick r:id="" action="ppaction://media"/>
          </p:cNvPr>
          <p:cNvPicPr>
            <a:picLocks noRot="1" noChangeAspect="1"/>
          </p:cNvPicPr>
          <p:nvPr>
            <a:videoFile r:link="rId1"/>
          </p:nvPr>
        </p:nvPicPr>
        <p:blipFill>
          <a:blip r:embed="rId3" cstate="print"/>
          <a:stretch>
            <a:fillRect/>
          </a:stretch>
        </p:blipFill>
        <p:spPr>
          <a:xfrm>
            <a:off x="1079612" y="1052736"/>
            <a:ext cx="6984776" cy="5238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490066"/>
          </a:xfrm>
        </p:spPr>
        <p:txBody>
          <a:bodyPr>
            <a:noAutofit/>
          </a:bodyPr>
          <a:lstStyle/>
          <a:p>
            <a:r>
              <a:rPr lang="fr-FR" sz="2800" b="1" i="1" dirty="0" smtClean="0">
                <a:solidFill>
                  <a:srgbClr val="0070C0"/>
                </a:solidFill>
              </a:rPr>
              <a:t>Phénomènes d’Electrostatique</a:t>
            </a:r>
            <a:endParaRPr lang="fr-FR" sz="2800" b="1" i="1" dirty="0"/>
          </a:p>
        </p:txBody>
      </p:sp>
      <p:pic>
        <p:nvPicPr>
          <p:cNvPr id="7" name="MOV_0073.mp4">
            <a:hlinkClick r:id="" action="ppaction://media"/>
          </p:cNvPr>
          <p:cNvPicPr>
            <a:picLocks noRot="1" noChangeAspect="1"/>
          </p:cNvPicPr>
          <p:nvPr>
            <a:videoFile r:link="rId1"/>
          </p:nvPr>
        </p:nvPicPr>
        <p:blipFill>
          <a:blip r:embed="rId3" cstate="print"/>
          <a:stretch>
            <a:fillRect/>
          </a:stretch>
        </p:blipFill>
        <p:spPr>
          <a:xfrm>
            <a:off x="863588" y="692696"/>
            <a:ext cx="7416824" cy="5562618"/>
          </a:xfrm>
          <a:prstGeom prst="rect">
            <a:avLst/>
          </a:prstGeom>
        </p:spPr>
      </p:pic>
      <p:sp>
        <p:nvSpPr>
          <p:cNvPr id="8" name="Rectangle 7"/>
          <p:cNvSpPr/>
          <p:nvPr/>
        </p:nvSpPr>
        <p:spPr>
          <a:xfrm>
            <a:off x="0" y="6309320"/>
            <a:ext cx="9143999" cy="400110"/>
          </a:xfrm>
          <a:prstGeom prst="rect">
            <a:avLst/>
          </a:prstGeom>
        </p:spPr>
        <p:txBody>
          <a:bodyPr wrap="square">
            <a:spAutoFit/>
          </a:bodyPr>
          <a:lstStyle/>
          <a:p>
            <a:pPr algn="ctr">
              <a:buNone/>
            </a:pPr>
            <a:r>
              <a:rPr lang="fr-FR" sz="2000" dirty="0" smtClean="0">
                <a:solidFill>
                  <a:srgbClr val="FF0000"/>
                </a:solidFill>
              </a:rPr>
              <a:t>Déviation d’un jet d’eau</a:t>
            </a:r>
            <a:endParaRPr lang="fr-FR"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6336704"/>
          </a:xfrm>
        </p:spPr>
        <p:txBody>
          <a:bodyPr>
            <a:normAutofit/>
          </a:bodyPr>
          <a:lstStyle/>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lgn="ctr">
              <a:buNone/>
            </a:pPr>
            <a:r>
              <a:rPr lang="fr-FR" sz="2000" dirty="0" smtClean="0">
                <a:solidFill>
                  <a:srgbClr val="FF0000"/>
                </a:solidFill>
              </a:rPr>
              <a:t>Déplacement d’une feuille de papier</a:t>
            </a:r>
            <a:endParaRPr lang="fr-FR" sz="2000" dirty="0">
              <a:solidFill>
                <a:srgbClr val="FF0000"/>
              </a:solidFill>
            </a:endParaRPr>
          </a:p>
        </p:txBody>
      </p:sp>
      <p:pic>
        <p:nvPicPr>
          <p:cNvPr id="4" name="MOV_0086.mp4">
            <a:hlinkClick r:id="" action="ppaction://media"/>
          </p:cNvPr>
          <p:cNvPicPr>
            <a:picLocks noRot="1" noChangeAspect="1"/>
          </p:cNvPicPr>
          <p:nvPr>
            <a:videoFile r:link="rId1"/>
          </p:nvPr>
        </p:nvPicPr>
        <p:blipFill>
          <a:blip r:embed="rId3" cstate="print"/>
          <a:stretch>
            <a:fillRect/>
          </a:stretch>
        </p:blipFill>
        <p:spPr>
          <a:xfrm>
            <a:off x="755576" y="548680"/>
            <a:ext cx="7632848" cy="5724636"/>
          </a:xfrm>
          <a:prstGeom prst="rect">
            <a:avLst/>
          </a:prstGeom>
        </p:spPr>
      </p:pic>
      <p:sp>
        <p:nvSpPr>
          <p:cNvPr id="2" name="Titre 1"/>
          <p:cNvSpPr>
            <a:spLocks noGrp="1"/>
          </p:cNvSpPr>
          <p:nvPr>
            <p:ph type="title"/>
          </p:nvPr>
        </p:nvSpPr>
        <p:spPr>
          <a:xfrm>
            <a:off x="457200" y="-13394"/>
            <a:ext cx="8229600" cy="562074"/>
          </a:xfrm>
        </p:spPr>
        <p:txBody>
          <a:bodyPr>
            <a:normAutofit/>
          </a:bodyPr>
          <a:lstStyle/>
          <a:p>
            <a:r>
              <a:rPr lang="fr-FR" sz="2800" b="1" i="1" dirty="0" smtClean="0">
                <a:solidFill>
                  <a:srgbClr val="0070C0"/>
                </a:solidFill>
              </a:rPr>
              <a:t>Phénomènes d’Electrostatique</a:t>
            </a:r>
            <a:endParaRPr lang="fr-FR" sz="2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16" end="16"/>
                                            </p:txEl>
                                          </p:spTgt>
                                        </p:tgtEl>
                                        <p:attrNameLst>
                                          <p:attrName>style.visibility</p:attrName>
                                        </p:attrNameLst>
                                      </p:cBhvr>
                                      <p:to>
                                        <p:strVal val="visible"/>
                                      </p:to>
                                    </p:set>
                                    <p:animEffect transition="in" filter="checkerboard(across)">
                                      <p:cBhvr>
                                        <p:cTn id="11" dur="500"/>
                                        <p:tgtEl>
                                          <p:spTgt spid="3">
                                            <p:txEl>
                                              <p:pRg st="16" end="1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2030</TotalTime>
  <Words>1746</Words>
  <Application>Microsoft Office PowerPoint</Application>
  <PresentationFormat>Affichage à l'écran (4:3)</PresentationFormat>
  <Paragraphs>780</Paragraphs>
  <Slides>16</Slides>
  <Notes>2</Notes>
  <HiddenSlides>0</HiddenSlides>
  <MMClips>3</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Phénomènes d’Electrostatique  Application à la Xérographie </vt:lpstr>
      <vt:lpstr>Phénomènes d’Electrostatique</vt:lpstr>
      <vt:lpstr>Phénomènes d’Electrostatique</vt:lpstr>
      <vt:lpstr>Phénomènes d’Electrostatique</vt:lpstr>
      <vt:lpstr>Phénomènes d’Electrostatique</vt:lpstr>
      <vt:lpstr>Phénomènes d’Electrostatique: Manip. de Laboratoire</vt:lpstr>
      <vt:lpstr>Phénomènes d’Electrostatique</vt:lpstr>
      <vt:lpstr>Phénomènes d’Electrostatique</vt:lpstr>
      <vt:lpstr>Phénomènes d’Electrostatique</vt:lpstr>
      <vt:lpstr>Phénomènes d’Electrostatique:  Principe de la décharge couronne</vt:lpstr>
      <vt:lpstr>Phénomènes d’Electrostatique</vt:lpstr>
      <vt:lpstr>Phénomènes d’Electrostatique : Photocopieur</vt:lpstr>
      <vt:lpstr>Phénomènes d’Electrostatique: Photocopieur</vt:lpstr>
      <vt:lpstr>Phénomènes d’Electrostatique :   Imprimante Laser  (light amplification by stimulated emission of radiation)</vt:lpstr>
      <vt:lpstr>Phénomènes d’Electrostatique :  Imprimante Laser</vt:lpstr>
      <vt:lpstr>Diapositive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Phénomènes d’Electrostatiques Quelques Applications</dc:title>
  <dc:creator>ZEBBOUDJ</dc:creator>
  <cp:lastModifiedBy>ZEBBOUDJ</cp:lastModifiedBy>
  <cp:revision>260</cp:revision>
  <dcterms:created xsi:type="dcterms:W3CDTF">2016-03-06T07:49:46Z</dcterms:created>
  <dcterms:modified xsi:type="dcterms:W3CDTF">2017-11-04T21:24:58Z</dcterms:modified>
</cp:coreProperties>
</file>