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175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000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35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78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87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729" y="452788"/>
            <a:ext cx="117258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Le </a:t>
            </a:r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 se donne pour but d’apporter des réponses concrètes et formalisés aux questions suivantes :</a:t>
            </a:r>
          </a:p>
          <a:p>
            <a:pPr algn="just"/>
            <a:endParaRPr lang="fr-F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Axiologie :</a:t>
            </a:r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 à quelles fins ? Selon quelles valeurs ?</a:t>
            </a:r>
          </a:p>
          <a:p>
            <a:pPr algn="just"/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Didactisation</a:t>
            </a:r>
            <a:r>
              <a:rPr lang="fr-F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quels contenus cognitifs ? Quelle progressivité ?</a:t>
            </a:r>
          </a:p>
          <a:p>
            <a:pPr algn="just"/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Opérationnalité </a:t>
            </a:r>
            <a:r>
              <a:rPr lang="fr-F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quels objectifs ?</a:t>
            </a:r>
          </a:p>
          <a:p>
            <a:pPr algn="just"/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 </a:t>
            </a:r>
            <a:r>
              <a:rPr lang="fr-F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comment ? Quelles méthodes ?</a:t>
            </a:r>
          </a:p>
          <a:p>
            <a:pPr algn="just"/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Temporalité </a:t>
            </a:r>
            <a:r>
              <a:rPr lang="fr-F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quand ? Dans quel ordre ? Selon quelles progressions ?</a:t>
            </a:r>
          </a:p>
          <a:p>
            <a:pPr algn="just"/>
            <a:r>
              <a:rPr lang="fr-FR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Responsabilité </a:t>
            </a:r>
            <a:r>
              <a:rPr lang="fr-F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qui ?</a:t>
            </a:r>
          </a:p>
          <a:p>
            <a:pPr algn="just"/>
            <a:endParaRPr lang="fr-FR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10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12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42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06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00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510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5121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98</TotalTime>
  <Words>0</Words>
  <Application>Microsoft Office PowerPoint</Application>
  <PresentationFormat>Grand écran</PresentationFormat>
  <Paragraphs>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Tw Cen MT</vt:lpstr>
      <vt:lpstr>Circuit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Idir A.</dc:creator>
  <cp:lastModifiedBy>Idir A.</cp:lastModifiedBy>
  <cp:revision>3</cp:revision>
  <dcterms:created xsi:type="dcterms:W3CDTF">2021-03-03T18:34:32Z</dcterms:created>
  <dcterms:modified xsi:type="dcterms:W3CDTF">2021-03-03T20:13:07Z</dcterms:modified>
</cp:coreProperties>
</file>