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2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335" r:id="rId11"/>
    <p:sldId id="336" r:id="rId12"/>
    <p:sldId id="337" r:id="rId13"/>
    <p:sldId id="338" r:id="rId14"/>
  </p:sldIdLst>
  <p:sldSz cx="12192000" cy="6858000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971" autoAdjust="0"/>
  </p:normalViewPr>
  <p:slideViewPr>
    <p:cSldViewPr snapToGrid="0">
      <p:cViewPr varScale="1">
        <p:scale>
          <a:sx n="55" d="100"/>
          <a:sy n="55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ail Chalane" userId="748b9d100af77db2" providerId="LiveId" clId="{1352487D-C569-4E5E-B090-15836C49E79A}"/>
    <pc:docChg chg="undo redo custSel addSld delSld modSld sldOrd">
      <pc:chgData name="Smail Chalane" userId="748b9d100af77db2" providerId="LiveId" clId="{1352487D-C569-4E5E-B090-15836C49E79A}" dt="2023-04-03T09:57:35.405" v="2186" actId="255"/>
      <pc:docMkLst>
        <pc:docMk/>
      </pc:docMkLst>
      <pc:sldChg chg="del">
        <pc:chgData name="Smail Chalane" userId="748b9d100af77db2" providerId="LiveId" clId="{1352487D-C569-4E5E-B090-15836C49E79A}" dt="2023-03-16T10:30:22.944" v="3" actId="47"/>
        <pc:sldMkLst>
          <pc:docMk/>
          <pc:sldMk cId="1099464636" sldId="257"/>
        </pc:sldMkLst>
      </pc:sldChg>
      <pc:sldChg chg="addSp delSp modSp mod">
        <pc:chgData name="Smail Chalane" userId="748b9d100af77db2" providerId="LiveId" clId="{1352487D-C569-4E5E-B090-15836C49E79A}" dt="2023-04-03T09:57:35.405" v="2186" actId="255"/>
        <pc:sldMkLst>
          <pc:docMk/>
          <pc:sldMk cId="2814165266" sldId="258"/>
        </pc:sldMkLst>
        <pc:spChg chg="add del">
          <ac:chgData name="Smail Chalane" userId="748b9d100af77db2" providerId="LiveId" clId="{1352487D-C569-4E5E-B090-15836C49E79A}" dt="2023-04-03T06:43:16.499" v="506" actId="478"/>
          <ac:spMkLst>
            <pc:docMk/>
            <pc:sldMk cId="2814165266" sldId="258"/>
            <ac:spMk id="4" creationId="{552D18ED-9CB6-23B5-7869-483D3D65BD59}"/>
          </ac:spMkLst>
        </pc:spChg>
        <pc:spChg chg="add del mod">
          <ac:chgData name="Smail Chalane" userId="748b9d100af77db2" providerId="LiveId" clId="{1352487D-C569-4E5E-B090-15836C49E79A}" dt="2023-04-03T09:57:35.405" v="2186" actId="255"/>
          <ac:spMkLst>
            <pc:docMk/>
            <pc:sldMk cId="2814165266" sldId="258"/>
            <ac:spMk id="5" creationId="{A5D2667F-7470-3BC9-772A-8363D0E0E1A3}"/>
          </ac:spMkLst>
        </pc:spChg>
        <pc:spChg chg="add del">
          <ac:chgData name="Smail Chalane" userId="748b9d100af77db2" providerId="LiveId" clId="{1352487D-C569-4E5E-B090-15836C49E79A}" dt="2023-03-16T10:30:20.826" v="2" actId="478"/>
          <ac:spMkLst>
            <pc:docMk/>
            <pc:sldMk cId="2814165266" sldId="258"/>
            <ac:spMk id="7" creationId="{3C228F78-FA1C-D8D0-795A-4E6A4FAEF807}"/>
          </ac:spMkLst>
        </pc:spChg>
        <pc:picChg chg="add del mod">
          <ac:chgData name="Smail Chalane" userId="748b9d100af77db2" providerId="LiveId" clId="{1352487D-C569-4E5E-B090-15836C49E79A}" dt="2023-04-03T06:44:18.444" v="578" actId="1036"/>
          <ac:picMkLst>
            <pc:docMk/>
            <pc:sldMk cId="2814165266" sldId="258"/>
            <ac:picMk id="6" creationId="{9615349D-1407-CB20-6E29-FB1D82500567}"/>
          </ac:picMkLst>
        </pc:picChg>
        <pc:picChg chg="add del">
          <ac:chgData name="Smail Chalane" userId="748b9d100af77db2" providerId="LiveId" clId="{1352487D-C569-4E5E-B090-15836C49E79A}" dt="2023-03-16T10:36:02.124" v="53"/>
          <ac:picMkLst>
            <pc:docMk/>
            <pc:sldMk cId="2814165266" sldId="258"/>
            <ac:picMk id="1026" creationId="{637771C1-1910-3202-F3DE-ECFDDFF16CE7}"/>
          </ac:picMkLst>
        </pc:picChg>
      </pc:sldChg>
      <pc:sldChg chg="modSp mod modNotesTx">
        <pc:chgData name="Smail Chalane" userId="748b9d100af77db2" providerId="LiveId" clId="{1352487D-C569-4E5E-B090-15836C49E79A}" dt="2023-04-03T07:17:46.626" v="739" actId="20577"/>
        <pc:sldMkLst>
          <pc:docMk/>
          <pc:sldMk cId="356914495" sldId="259"/>
        </pc:sldMkLst>
        <pc:spChg chg="mod">
          <ac:chgData name="Smail Chalane" userId="748b9d100af77db2" providerId="LiveId" clId="{1352487D-C569-4E5E-B090-15836C49E79A}" dt="2023-04-03T07:15:49.136" v="714" actId="1037"/>
          <ac:spMkLst>
            <pc:docMk/>
            <pc:sldMk cId="356914495" sldId="259"/>
            <ac:spMk id="2" creationId="{98626381-577A-2686-E69D-57433D1C75D3}"/>
          </ac:spMkLst>
        </pc:spChg>
        <pc:spChg chg="mod">
          <ac:chgData name="Smail Chalane" userId="748b9d100af77db2" providerId="LiveId" clId="{1352487D-C569-4E5E-B090-15836C49E79A}" dt="2023-04-03T07:16:21.873" v="716" actId="207"/>
          <ac:spMkLst>
            <pc:docMk/>
            <pc:sldMk cId="356914495" sldId="259"/>
            <ac:spMk id="3" creationId="{BE91EA2B-FDA0-CCE5-88A2-8D55ED751BCF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8" creationId="{579B42C0-9EF5-75B7-587F-57566B7C7FD4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9" creationId="{8740A46F-F919-0087-32DF-6C3F2B9F1D68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1" creationId="{BFF8536B-AAFB-65CD-4366-631CCAB339F0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2" creationId="{0A94B7A0-E29E-5C0E-F118-B3A4F820D231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3" creationId="{15FEA41A-F419-618B-90E9-288C6E325A6C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4" creationId="{E854D42E-2938-64BF-1DC0-D6FC907542B0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5" creationId="{907D2EF7-32EB-FDA3-0D5F-4CA872EF0695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6" creationId="{70D15CFD-E9E9-C971-F518-19DF26657110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7" creationId="{9186A464-8E51-4312-5B2E-ACF2D5AF2EAE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8" creationId="{D444BB50-8526-01F1-16CF-A65512402175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19" creationId="{CDA991CA-E5B3-B0E4-3B86-ACFDFD8416F3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0" creationId="{9F7A2D11-419B-3477-5057-FD600B32D044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2" creationId="{9728D025-D5A9-225F-2D7B-F91B74F51A6D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3" creationId="{C0584AD9-52CA-4527-0A14-0BDBFB8D3F42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5" creationId="{3B07A959-B2F7-1951-A434-155518142F8A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6" creationId="{FF3DC356-D60D-F998-DDC1-B9F5043A4F2B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8" creationId="{BEF8F965-BC48-0EAB-4B64-582E5D425982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29" creationId="{BFE745F7-4ECA-BE1C-8A1A-0339EDAB253B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0" creationId="{E282A044-A4D8-77BE-09DB-E6C60366F124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1" creationId="{15093F72-C840-A214-2AB0-F4C0E7256C2C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2" creationId="{037DAB1E-54E7-826B-3E82-E4F95C6E2F08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3" creationId="{B7EE2DED-7635-AD07-2ABF-6CDE7461A424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4" creationId="{88189E78-7718-8AFB-4B45-14ADAA5FFE91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5" creationId="{C6BA3D2A-1AEA-3E2F-726C-46D6D9533A59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6" creationId="{7AF2607D-AD24-2079-96A0-B46E879CF332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7" creationId="{A9097FBB-E35D-E266-CDAD-48678F691F05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38" creationId="{AE490F84-50F1-973C-1F87-F68E72D2DD05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40" creationId="{4FDEFFAA-E510-D99A-5E40-2969D68B2363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41" creationId="{C8EE1C6E-ECC6-FA67-15E1-E8A5554F61E2}"/>
          </ac:spMkLst>
        </pc:spChg>
        <pc:spChg chg="mod">
          <ac:chgData name="Smail Chalane" userId="748b9d100af77db2" providerId="LiveId" clId="{1352487D-C569-4E5E-B090-15836C49E79A}" dt="2023-04-03T07:15:38.277" v="685" actId="1037"/>
          <ac:spMkLst>
            <pc:docMk/>
            <pc:sldMk cId="356914495" sldId="259"/>
            <ac:spMk id="42" creationId="{1E83F184-E6A4-A6FE-2DBB-D799A0F7D582}"/>
          </ac:spMkLst>
        </pc:spChg>
        <pc:grpChg chg="mod">
          <ac:chgData name="Smail Chalane" userId="748b9d100af77db2" providerId="LiveId" clId="{1352487D-C569-4E5E-B090-15836C49E79A}" dt="2023-04-03T07:15:38.277" v="685" actId="1037"/>
          <ac:grpSpMkLst>
            <pc:docMk/>
            <pc:sldMk cId="356914495" sldId="259"/>
            <ac:grpSpMk id="10" creationId="{44FBD3F1-D3DB-621A-0F1A-EAEF5C6C0160}"/>
          </ac:grpSpMkLst>
        </pc:grpChg>
        <pc:grpChg chg="mod">
          <ac:chgData name="Smail Chalane" userId="748b9d100af77db2" providerId="LiveId" clId="{1352487D-C569-4E5E-B090-15836C49E79A}" dt="2023-04-03T07:15:38.277" v="685" actId="1037"/>
          <ac:grpSpMkLst>
            <pc:docMk/>
            <pc:sldMk cId="356914495" sldId="259"/>
            <ac:grpSpMk id="21" creationId="{0E582E79-4C4D-D537-4334-746BD2DB9A03}"/>
          </ac:grpSpMkLst>
        </pc:grpChg>
        <pc:grpChg chg="mod">
          <ac:chgData name="Smail Chalane" userId="748b9d100af77db2" providerId="LiveId" clId="{1352487D-C569-4E5E-B090-15836C49E79A}" dt="2023-04-03T07:15:38.277" v="685" actId="1037"/>
          <ac:grpSpMkLst>
            <pc:docMk/>
            <pc:sldMk cId="356914495" sldId="259"/>
            <ac:grpSpMk id="24" creationId="{E0A1743D-3CE7-D87B-42B3-74F780C77942}"/>
          </ac:grpSpMkLst>
        </pc:grpChg>
        <pc:grpChg chg="mod">
          <ac:chgData name="Smail Chalane" userId="748b9d100af77db2" providerId="LiveId" clId="{1352487D-C569-4E5E-B090-15836C49E79A}" dt="2023-04-03T07:15:38.277" v="685" actId="1037"/>
          <ac:grpSpMkLst>
            <pc:docMk/>
            <pc:sldMk cId="356914495" sldId="259"/>
            <ac:grpSpMk id="27" creationId="{E66B6A61-9D59-6874-34DD-3BCD7D006378}"/>
          </ac:grpSpMkLst>
        </pc:grpChg>
      </pc:sldChg>
      <pc:sldChg chg="addSp delSp modSp add mod modAnim modNotes modNotesTx">
        <pc:chgData name="Smail Chalane" userId="748b9d100af77db2" providerId="LiveId" clId="{1352487D-C569-4E5E-B090-15836C49E79A}" dt="2023-04-03T07:22:08.286" v="816" actId="20577"/>
        <pc:sldMkLst>
          <pc:docMk/>
          <pc:sldMk cId="592556072" sldId="260"/>
        </pc:sldMkLst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2" creationId="{98626381-577A-2686-E69D-57433D1C75D3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3" creationId="{BE91EA2B-FDA0-CCE5-88A2-8D55ED751BCF}"/>
          </ac:spMkLst>
        </pc:spChg>
        <pc:spChg chg="add del mod">
          <ac:chgData name="Smail Chalane" userId="748b9d100af77db2" providerId="LiveId" clId="{1352487D-C569-4E5E-B090-15836C49E79A}" dt="2023-03-16T10:31:02.313" v="6" actId="478"/>
          <ac:spMkLst>
            <pc:docMk/>
            <pc:sldMk cId="592556072" sldId="260"/>
            <ac:spMk id="4" creationId="{D327DBC3-C98A-C328-CFA3-8A035817A8AB}"/>
          </ac:spMkLst>
        </pc:spChg>
        <pc:spChg chg="add del mod">
          <ac:chgData name="Smail Chalane" userId="748b9d100af77db2" providerId="LiveId" clId="{1352487D-C569-4E5E-B090-15836C49E79A}" dt="2023-03-16T10:31:02.313" v="6" actId="478"/>
          <ac:spMkLst>
            <pc:docMk/>
            <pc:sldMk cId="592556072" sldId="260"/>
            <ac:spMk id="5" creationId="{50867562-0403-D2A8-9900-C5A0C5BAFBC2}"/>
          </ac:spMkLst>
        </pc:spChg>
        <pc:spChg chg="add mod">
          <ac:chgData name="Smail Chalane" userId="748b9d100af77db2" providerId="LiveId" clId="{1352487D-C569-4E5E-B090-15836C49E79A}" dt="2023-03-16T10:56:46.348" v="265" actId="207"/>
          <ac:spMkLst>
            <pc:docMk/>
            <pc:sldMk cId="592556072" sldId="260"/>
            <ac:spMk id="6" creationId="{63D9A9D8-5B59-01D7-1380-BE601E6629AB}"/>
          </ac:spMkLst>
        </pc:spChg>
        <pc:spChg chg="add mod">
          <ac:chgData name="Smail Chalane" userId="748b9d100af77db2" providerId="LiveId" clId="{1352487D-C569-4E5E-B090-15836C49E79A}" dt="2023-04-03T07:22:08.286" v="816" actId="20577"/>
          <ac:spMkLst>
            <pc:docMk/>
            <pc:sldMk cId="592556072" sldId="260"/>
            <ac:spMk id="7" creationId="{F2E0332A-364F-1DD4-3FC5-4E2ECE2E9272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8" creationId="{579B42C0-9EF5-75B7-587F-57566B7C7FD4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9" creationId="{8740A46F-F919-0087-32DF-6C3F2B9F1D68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19" creationId="{CDA991CA-E5B3-B0E4-3B86-ACFDFD8416F3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20" creationId="{9F7A2D11-419B-3477-5057-FD600B32D044}"/>
          </ac:spMkLst>
        </pc:spChg>
        <pc:spChg chg="add mod">
          <ac:chgData name="Smail Chalane" userId="748b9d100af77db2" providerId="LiveId" clId="{1352487D-C569-4E5E-B090-15836C49E79A}" dt="2023-03-16T12:06:53.434" v="423" actId="1076"/>
          <ac:spMkLst>
            <pc:docMk/>
            <pc:sldMk cId="592556072" sldId="260"/>
            <ac:spMk id="39" creationId="{F51D7278-F524-58B0-5EF2-2D1C956E07DA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40" creationId="{4FDEFFAA-E510-D99A-5E40-2969D68B2363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41" creationId="{C8EE1C6E-ECC6-FA67-15E1-E8A5554F61E2}"/>
          </ac:spMkLst>
        </pc:spChg>
        <pc:spChg chg="del">
          <ac:chgData name="Smail Chalane" userId="748b9d100af77db2" providerId="LiveId" clId="{1352487D-C569-4E5E-B090-15836C49E79A}" dt="2023-03-16T10:30:57.554" v="5" actId="478"/>
          <ac:spMkLst>
            <pc:docMk/>
            <pc:sldMk cId="592556072" sldId="260"/>
            <ac:spMk id="42" creationId="{1E83F184-E6A4-A6FE-2DBB-D799A0F7D582}"/>
          </ac:spMkLst>
        </pc:spChg>
        <pc:spChg chg="add del mod">
          <ac:chgData name="Smail Chalane" userId="748b9d100af77db2" providerId="LiveId" clId="{1352487D-C569-4E5E-B090-15836C49E79A}" dt="2023-03-16T10:33:25.067" v="40" actId="478"/>
          <ac:spMkLst>
            <pc:docMk/>
            <pc:sldMk cId="592556072" sldId="260"/>
            <ac:spMk id="43" creationId="{D3F4D345-818B-7914-FEDB-9FF441815E61}"/>
          </ac:spMkLst>
        </pc:spChg>
        <pc:grpChg chg="del">
          <ac:chgData name="Smail Chalane" userId="748b9d100af77db2" providerId="LiveId" clId="{1352487D-C569-4E5E-B090-15836C49E79A}" dt="2023-03-16T10:30:57.554" v="5" actId="478"/>
          <ac:grpSpMkLst>
            <pc:docMk/>
            <pc:sldMk cId="592556072" sldId="260"/>
            <ac:grpSpMk id="10" creationId="{44FBD3F1-D3DB-621A-0F1A-EAEF5C6C0160}"/>
          </ac:grpSpMkLst>
        </pc:grpChg>
        <pc:grpChg chg="del">
          <ac:chgData name="Smail Chalane" userId="748b9d100af77db2" providerId="LiveId" clId="{1352487D-C569-4E5E-B090-15836C49E79A}" dt="2023-03-16T10:30:57.554" v="5" actId="478"/>
          <ac:grpSpMkLst>
            <pc:docMk/>
            <pc:sldMk cId="592556072" sldId="260"/>
            <ac:grpSpMk id="21" creationId="{0E582E79-4C4D-D537-4334-746BD2DB9A03}"/>
          </ac:grpSpMkLst>
        </pc:grpChg>
        <pc:grpChg chg="del">
          <ac:chgData name="Smail Chalane" userId="748b9d100af77db2" providerId="LiveId" clId="{1352487D-C569-4E5E-B090-15836C49E79A}" dt="2023-03-16T10:30:57.554" v="5" actId="478"/>
          <ac:grpSpMkLst>
            <pc:docMk/>
            <pc:sldMk cId="592556072" sldId="260"/>
            <ac:grpSpMk id="24" creationId="{E0A1743D-3CE7-D87B-42B3-74F780C77942}"/>
          </ac:grpSpMkLst>
        </pc:grpChg>
        <pc:grpChg chg="del">
          <ac:chgData name="Smail Chalane" userId="748b9d100af77db2" providerId="LiveId" clId="{1352487D-C569-4E5E-B090-15836C49E79A}" dt="2023-03-16T10:30:57.554" v="5" actId="478"/>
          <ac:grpSpMkLst>
            <pc:docMk/>
            <pc:sldMk cId="592556072" sldId="260"/>
            <ac:grpSpMk id="27" creationId="{E66B6A61-9D59-6874-34DD-3BCD7D006378}"/>
          </ac:grpSpMkLst>
        </pc:grpChg>
      </pc:sldChg>
      <pc:sldChg chg="addSp delSp modSp add mod modNotesTx">
        <pc:chgData name="Smail Chalane" userId="748b9d100af77db2" providerId="LiveId" clId="{1352487D-C569-4E5E-B090-15836C49E79A}" dt="2023-03-16T10:45:22.186" v="168" actId="207"/>
        <pc:sldMkLst>
          <pc:docMk/>
          <pc:sldMk cId="1110121071" sldId="261"/>
        </pc:sldMkLst>
        <pc:spChg chg="add del">
          <ac:chgData name="Smail Chalane" userId="748b9d100af77db2" providerId="LiveId" clId="{1352487D-C569-4E5E-B090-15836C49E79A}" dt="2023-03-16T10:38:08.452" v="70" actId="22"/>
          <ac:spMkLst>
            <pc:docMk/>
            <pc:sldMk cId="1110121071" sldId="261"/>
            <ac:spMk id="3" creationId="{7B09BF49-52AA-EBBD-93C5-3F480B5EBF30}"/>
          </ac:spMkLst>
        </pc:spChg>
        <pc:spChg chg="del">
          <ac:chgData name="Smail Chalane" userId="748b9d100af77db2" providerId="LiveId" clId="{1352487D-C569-4E5E-B090-15836C49E79A}" dt="2023-03-16T10:36:07.616" v="55" actId="478"/>
          <ac:spMkLst>
            <pc:docMk/>
            <pc:sldMk cId="1110121071" sldId="261"/>
            <ac:spMk id="4" creationId="{552D18ED-9CB6-23B5-7869-483D3D65BD59}"/>
          </ac:spMkLst>
        </pc:spChg>
        <pc:spChg chg="del">
          <ac:chgData name="Smail Chalane" userId="748b9d100af77db2" providerId="LiveId" clId="{1352487D-C569-4E5E-B090-15836C49E79A}" dt="2023-03-16T10:36:07.616" v="55" actId="478"/>
          <ac:spMkLst>
            <pc:docMk/>
            <pc:sldMk cId="1110121071" sldId="261"/>
            <ac:spMk id="5" creationId="{A5D2667F-7470-3BC9-772A-8363D0E0E1A3}"/>
          </ac:spMkLst>
        </pc:spChg>
        <pc:spChg chg="del">
          <ac:chgData name="Smail Chalane" userId="748b9d100af77db2" providerId="LiveId" clId="{1352487D-C569-4E5E-B090-15836C49E79A}" dt="2023-03-16T10:36:07.616" v="55" actId="478"/>
          <ac:spMkLst>
            <pc:docMk/>
            <pc:sldMk cId="1110121071" sldId="261"/>
            <ac:spMk id="7" creationId="{3C228F78-FA1C-D8D0-795A-4E6A4FAEF807}"/>
          </ac:spMkLst>
        </pc:spChg>
        <pc:spChg chg="add mod">
          <ac:chgData name="Smail Chalane" userId="748b9d100af77db2" providerId="LiveId" clId="{1352487D-C569-4E5E-B090-15836C49E79A}" dt="2023-03-16T10:45:22.186" v="168" actId="207"/>
          <ac:spMkLst>
            <pc:docMk/>
            <pc:sldMk cId="1110121071" sldId="261"/>
            <ac:spMk id="8" creationId="{26E95AF6-B3AF-E2BC-5AD0-8337B53DBC18}"/>
          </ac:spMkLst>
        </pc:spChg>
        <pc:picChg chg="del">
          <ac:chgData name="Smail Chalane" userId="748b9d100af77db2" providerId="LiveId" clId="{1352487D-C569-4E5E-B090-15836C49E79A}" dt="2023-03-16T10:36:07.616" v="55" actId="478"/>
          <ac:picMkLst>
            <pc:docMk/>
            <pc:sldMk cId="1110121071" sldId="261"/>
            <ac:picMk id="6" creationId="{9615349D-1407-CB20-6E29-FB1D82500567}"/>
          </ac:picMkLst>
        </pc:picChg>
        <pc:picChg chg="add mod">
          <ac:chgData name="Smail Chalane" userId="748b9d100af77db2" providerId="LiveId" clId="{1352487D-C569-4E5E-B090-15836C49E79A}" dt="2023-03-16T10:40:13.470" v="118" actId="1076"/>
          <ac:picMkLst>
            <pc:docMk/>
            <pc:sldMk cId="1110121071" sldId="261"/>
            <ac:picMk id="2050" creationId="{9D121B78-F98F-32A2-37AA-0E32221EF121}"/>
          </ac:picMkLst>
        </pc:picChg>
      </pc:sldChg>
      <pc:sldChg chg="addSp delSp modSp add mod ord delAnim modNotesTx">
        <pc:chgData name="Smail Chalane" userId="748b9d100af77db2" providerId="LiveId" clId="{1352487D-C569-4E5E-B090-15836C49E79A}" dt="2023-03-16T12:04:11.879" v="408" actId="20577"/>
        <pc:sldMkLst>
          <pc:docMk/>
          <pc:sldMk cId="3613999762" sldId="262"/>
        </pc:sldMkLst>
        <pc:spChg chg="add mod">
          <ac:chgData name="Smail Chalane" userId="748b9d100af77db2" providerId="LiveId" clId="{1352487D-C569-4E5E-B090-15836C49E79A}" dt="2023-03-16T12:04:11.879" v="408" actId="20577"/>
          <ac:spMkLst>
            <pc:docMk/>
            <pc:sldMk cId="3613999762" sldId="262"/>
            <ac:spMk id="3" creationId="{A99000C2-157E-72CB-8F21-5BC68F418CA5}"/>
          </ac:spMkLst>
        </pc:spChg>
        <pc:spChg chg="add del mod">
          <ac:chgData name="Smail Chalane" userId="748b9d100af77db2" providerId="LiveId" clId="{1352487D-C569-4E5E-B090-15836C49E79A}" dt="2023-03-16T10:46:15.337" v="172" actId="478"/>
          <ac:spMkLst>
            <pc:docMk/>
            <pc:sldMk cId="3613999762" sldId="262"/>
            <ac:spMk id="5" creationId="{B9B9E368-643C-54D7-221A-1165EA0A1A08}"/>
          </ac:spMkLst>
        </pc:spChg>
        <pc:spChg chg="del">
          <ac:chgData name="Smail Chalane" userId="748b9d100af77db2" providerId="LiveId" clId="{1352487D-C569-4E5E-B090-15836C49E79A}" dt="2023-03-16T10:46:06.700" v="171" actId="478"/>
          <ac:spMkLst>
            <pc:docMk/>
            <pc:sldMk cId="3613999762" sldId="262"/>
            <ac:spMk id="6" creationId="{63D9A9D8-5B59-01D7-1380-BE601E6629AB}"/>
          </ac:spMkLst>
        </pc:spChg>
        <pc:spChg chg="del">
          <ac:chgData name="Smail Chalane" userId="748b9d100af77db2" providerId="LiveId" clId="{1352487D-C569-4E5E-B090-15836C49E79A}" dt="2023-03-16T10:46:06.700" v="171" actId="478"/>
          <ac:spMkLst>
            <pc:docMk/>
            <pc:sldMk cId="3613999762" sldId="262"/>
            <ac:spMk id="7" creationId="{F2E0332A-364F-1DD4-3FC5-4E2ECE2E9272}"/>
          </ac:spMkLst>
        </pc:spChg>
        <pc:spChg chg="del">
          <ac:chgData name="Smail Chalane" userId="748b9d100af77db2" providerId="LiveId" clId="{1352487D-C569-4E5E-B090-15836C49E79A}" dt="2023-03-16T10:46:06.700" v="171" actId="478"/>
          <ac:spMkLst>
            <pc:docMk/>
            <pc:sldMk cId="3613999762" sldId="262"/>
            <ac:spMk id="39" creationId="{F51D7278-F524-58B0-5EF2-2D1C956E07DA}"/>
          </ac:spMkLst>
        </pc:spChg>
        <pc:picChg chg="add mod">
          <ac:chgData name="Smail Chalane" userId="748b9d100af77db2" providerId="LiveId" clId="{1352487D-C569-4E5E-B090-15836C49E79A}" dt="2023-03-16T10:46:48.645" v="195" actId="14100"/>
          <ac:picMkLst>
            <pc:docMk/>
            <pc:sldMk cId="3613999762" sldId="262"/>
            <ac:picMk id="3074" creationId="{6D8FB84F-790B-1976-7ED1-1A974544B031}"/>
          </ac:picMkLst>
        </pc:picChg>
      </pc:sldChg>
      <pc:sldChg chg="addSp delSp modSp add mod delAnim modAnim modNotesTx">
        <pc:chgData name="Smail Chalane" userId="748b9d100af77db2" providerId="LiveId" clId="{1352487D-C569-4E5E-B090-15836C49E79A}" dt="2023-04-03T07:40:19.363" v="845" actId="207"/>
        <pc:sldMkLst>
          <pc:docMk/>
          <pc:sldMk cId="580310317" sldId="263"/>
        </pc:sldMkLst>
        <pc:spChg chg="add del mod">
          <ac:chgData name="Smail Chalane" userId="748b9d100af77db2" providerId="LiveId" clId="{1352487D-C569-4E5E-B090-15836C49E79A}" dt="2023-03-16T10:50:49.928" v="203" actId="478"/>
          <ac:spMkLst>
            <pc:docMk/>
            <pc:sldMk cId="580310317" sldId="263"/>
            <ac:spMk id="3" creationId="{79E8CC87-327A-09F2-59C6-2C38CEDA58A8}"/>
          </ac:spMkLst>
        </pc:spChg>
        <pc:spChg chg="add del mod">
          <ac:chgData name="Smail Chalane" userId="748b9d100af77db2" providerId="LiveId" clId="{1352487D-C569-4E5E-B090-15836C49E79A}" dt="2023-03-16T10:50:49.928" v="203" actId="478"/>
          <ac:spMkLst>
            <pc:docMk/>
            <pc:sldMk cId="580310317" sldId="263"/>
            <ac:spMk id="5" creationId="{BA280379-0D7D-B8BD-2288-495C0975E5C9}"/>
          </ac:spMkLst>
        </pc:spChg>
        <pc:spChg chg="del">
          <ac:chgData name="Smail Chalane" userId="748b9d100af77db2" providerId="LiveId" clId="{1352487D-C569-4E5E-B090-15836C49E79A}" dt="2023-03-16T10:50:45.873" v="202" actId="478"/>
          <ac:spMkLst>
            <pc:docMk/>
            <pc:sldMk cId="580310317" sldId="263"/>
            <ac:spMk id="6" creationId="{63D9A9D8-5B59-01D7-1380-BE601E6629AB}"/>
          </ac:spMkLst>
        </pc:spChg>
        <pc:spChg chg="del">
          <ac:chgData name="Smail Chalane" userId="748b9d100af77db2" providerId="LiveId" clId="{1352487D-C569-4E5E-B090-15836C49E79A}" dt="2023-03-16T10:50:45.873" v="202" actId="478"/>
          <ac:spMkLst>
            <pc:docMk/>
            <pc:sldMk cId="580310317" sldId="263"/>
            <ac:spMk id="7" creationId="{F2E0332A-364F-1DD4-3FC5-4E2ECE2E9272}"/>
          </ac:spMkLst>
        </pc:spChg>
        <pc:spChg chg="add mod">
          <ac:chgData name="Smail Chalane" userId="748b9d100af77db2" providerId="LiveId" clId="{1352487D-C569-4E5E-B090-15836C49E79A}" dt="2023-03-16T10:56:31.313" v="256" actId="313"/>
          <ac:spMkLst>
            <pc:docMk/>
            <pc:sldMk cId="580310317" sldId="263"/>
            <ac:spMk id="8" creationId="{AAD434A1-79F4-1AA0-9F29-910D4E1AC592}"/>
          </ac:spMkLst>
        </pc:spChg>
        <pc:spChg chg="add mod">
          <ac:chgData name="Smail Chalane" userId="748b9d100af77db2" providerId="LiveId" clId="{1352487D-C569-4E5E-B090-15836C49E79A}" dt="2023-04-03T07:40:19.363" v="845" actId="207"/>
          <ac:spMkLst>
            <pc:docMk/>
            <pc:sldMk cId="580310317" sldId="263"/>
            <ac:spMk id="9" creationId="{5228FDC0-7986-41F1-78DE-8A6A07756019}"/>
          </ac:spMkLst>
        </pc:spChg>
        <pc:spChg chg="add mod">
          <ac:chgData name="Smail Chalane" userId="748b9d100af77db2" providerId="LiveId" clId="{1352487D-C569-4E5E-B090-15836C49E79A}" dt="2023-04-03T07:38:44.730" v="833"/>
          <ac:spMkLst>
            <pc:docMk/>
            <pc:sldMk cId="580310317" sldId="263"/>
            <ac:spMk id="10" creationId="{661DD067-31BE-6D6B-278C-834529EB3CB0}"/>
          </ac:spMkLst>
        </pc:spChg>
        <pc:spChg chg="add mod">
          <ac:chgData name="Smail Chalane" userId="748b9d100af77db2" providerId="LiveId" clId="{1352487D-C569-4E5E-B090-15836C49E79A}" dt="2023-03-16T10:50:50.699" v="204"/>
          <ac:spMkLst>
            <pc:docMk/>
            <pc:sldMk cId="580310317" sldId="263"/>
            <ac:spMk id="11" creationId="{29126596-49CC-765E-9D0A-AAA5E63BDDE4}"/>
          </ac:spMkLst>
        </pc:spChg>
        <pc:spChg chg="del">
          <ac:chgData name="Smail Chalane" userId="748b9d100af77db2" providerId="LiveId" clId="{1352487D-C569-4E5E-B090-15836C49E79A}" dt="2023-03-16T10:50:45.873" v="202" actId="478"/>
          <ac:spMkLst>
            <pc:docMk/>
            <pc:sldMk cId="580310317" sldId="263"/>
            <ac:spMk id="39" creationId="{F51D7278-F524-58B0-5EF2-2D1C956E07DA}"/>
          </ac:spMkLst>
        </pc:spChg>
      </pc:sldChg>
      <pc:sldChg chg="addSp delSp modSp add mod delAnim modAnim modNotesTx">
        <pc:chgData name="Smail Chalane" userId="748b9d100af77db2" providerId="LiveId" clId="{1352487D-C569-4E5E-B090-15836C49E79A}" dt="2023-04-03T07:40:55.689" v="846" actId="113"/>
        <pc:sldMkLst>
          <pc:docMk/>
          <pc:sldMk cId="2064175683" sldId="264"/>
        </pc:sldMkLst>
        <pc:spChg chg="add del mod">
          <ac:chgData name="Smail Chalane" userId="748b9d100af77db2" providerId="LiveId" clId="{1352487D-C569-4E5E-B090-15836C49E79A}" dt="2023-03-16T11:04:51.021" v="275" actId="478"/>
          <ac:spMkLst>
            <pc:docMk/>
            <pc:sldMk cId="2064175683" sldId="264"/>
            <ac:spMk id="3" creationId="{EE34A254-9B4B-2B95-0432-0A0400F64049}"/>
          </ac:spMkLst>
        </pc:spChg>
        <pc:spChg chg="add del mod">
          <ac:chgData name="Smail Chalane" userId="748b9d100af77db2" providerId="LiveId" clId="{1352487D-C569-4E5E-B090-15836C49E79A}" dt="2023-03-16T11:04:51.021" v="275" actId="478"/>
          <ac:spMkLst>
            <pc:docMk/>
            <pc:sldMk cId="2064175683" sldId="264"/>
            <ac:spMk id="5" creationId="{C71CC34F-82C2-329E-FF25-79F3E0319254}"/>
          </ac:spMkLst>
        </pc:spChg>
        <pc:spChg chg="add mod">
          <ac:chgData name="Smail Chalane" userId="748b9d100af77db2" providerId="LiveId" clId="{1352487D-C569-4E5E-B090-15836C49E79A}" dt="2023-03-16T11:05:58.360" v="290" actId="122"/>
          <ac:spMkLst>
            <pc:docMk/>
            <pc:sldMk cId="2064175683" sldId="264"/>
            <ac:spMk id="6" creationId="{35265195-7C04-D861-EA82-765C49C02112}"/>
          </ac:spMkLst>
        </pc:spChg>
        <pc:spChg chg="add mod">
          <ac:chgData name="Smail Chalane" userId="748b9d100af77db2" providerId="LiveId" clId="{1352487D-C569-4E5E-B090-15836C49E79A}" dt="2023-04-03T07:40:55.689" v="846" actId="113"/>
          <ac:spMkLst>
            <pc:docMk/>
            <pc:sldMk cId="2064175683" sldId="264"/>
            <ac:spMk id="7" creationId="{C928BFE6-0D46-2BC7-D387-9CC2F17A5EA4}"/>
          </ac:spMkLst>
        </pc:spChg>
        <pc:spChg chg="del">
          <ac:chgData name="Smail Chalane" userId="748b9d100af77db2" providerId="LiveId" clId="{1352487D-C569-4E5E-B090-15836C49E79A}" dt="2023-03-16T11:04:43.372" v="273" actId="478"/>
          <ac:spMkLst>
            <pc:docMk/>
            <pc:sldMk cId="2064175683" sldId="264"/>
            <ac:spMk id="8" creationId="{AAD434A1-79F4-1AA0-9F29-910D4E1AC592}"/>
          </ac:spMkLst>
        </pc:spChg>
        <pc:spChg chg="del">
          <ac:chgData name="Smail Chalane" userId="748b9d100af77db2" providerId="LiveId" clId="{1352487D-C569-4E5E-B090-15836C49E79A}" dt="2023-03-16T11:04:43.372" v="273" actId="478"/>
          <ac:spMkLst>
            <pc:docMk/>
            <pc:sldMk cId="2064175683" sldId="264"/>
            <ac:spMk id="9" creationId="{5228FDC0-7986-41F1-78DE-8A6A07756019}"/>
          </ac:spMkLst>
        </pc:spChg>
        <pc:spChg chg="del">
          <ac:chgData name="Smail Chalane" userId="748b9d100af77db2" providerId="LiveId" clId="{1352487D-C569-4E5E-B090-15836C49E79A}" dt="2023-03-16T11:04:43.372" v="273" actId="478"/>
          <ac:spMkLst>
            <pc:docMk/>
            <pc:sldMk cId="2064175683" sldId="264"/>
            <ac:spMk id="10" creationId="{661DD067-31BE-6D6B-278C-834529EB3CB0}"/>
          </ac:spMkLst>
        </pc:spChg>
        <pc:spChg chg="del">
          <ac:chgData name="Smail Chalane" userId="748b9d100af77db2" providerId="LiveId" clId="{1352487D-C569-4E5E-B090-15836C49E79A}" dt="2023-03-16T11:04:43.372" v="273" actId="478"/>
          <ac:spMkLst>
            <pc:docMk/>
            <pc:sldMk cId="2064175683" sldId="264"/>
            <ac:spMk id="11" creationId="{29126596-49CC-765E-9D0A-AAA5E63BDDE4}"/>
          </ac:spMkLst>
        </pc:spChg>
        <pc:spChg chg="add mod">
          <ac:chgData name="Smail Chalane" userId="748b9d100af77db2" providerId="LiveId" clId="{1352487D-C569-4E5E-B090-15836C49E79A}" dt="2023-03-16T11:05:33.022" v="286" actId="14100"/>
          <ac:spMkLst>
            <pc:docMk/>
            <pc:sldMk cId="2064175683" sldId="264"/>
            <ac:spMk id="12" creationId="{0A1ACDFF-75A4-A49D-776F-82E51204ECA8}"/>
          </ac:spMkLst>
        </pc:spChg>
        <pc:spChg chg="mod">
          <ac:chgData name="Smail Chalane" userId="748b9d100af77db2" providerId="LiveId" clId="{1352487D-C569-4E5E-B090-15836C49E79A}" dt="2023-03-16T11:04:52.118" v="276"/>
          <ac:spMkLst>
            <pc:docMk/>
            <pc:sldMk cId="2064175683" sldId="264"/>
            <ac:spMk id="19" creationId="{CF131AA5-0080-9CD9-BBBF-DF098D2023B9}"/>
          </ac:spMkLst>
        </pc:spChg>
        <pc:spChg chg="mod">
          <ac:chgData name="Smail Chalane" userId="748b9d100af77db2" providerId="LiveId" clId="{1352487D-C569-4E5E-B090-15836C49E79A}" dt="2023-03-16T11:04:52.118" v="276"/>
          <ac:spMkLst>
            <pc:docMk/>
            <pc:sldMk cId="2064175683" sldId="264"/>
            <ac:spMk id="20" creationId="{493A7404-A3AB-743F-CB8B-E5EE7C7B8F9B}"/>
          </ac:spMkLst>
        </pc:spChg>
        <pc:spChg chg="mod">
          <ac:chgData name="Smail Chalane" userId="748b9d100af77db2" providerId="LiveId" clId="{1352487D-C569-4E5E-B090-15836C49E79A}" dt="2023-03-16T11:04:52.118" v="276"/>
          <ac:spMkLst>
            <pc:docMk/>
            <pc:sldMk cId="2064175683" sldId="264"/>
            <ac:spMk id="21" creationId="{08F08E9D-5B98-DE5D-7E25-E7400D5683E7}"/>
          </ac:spMkLst>
        </pc:spChg>
        <pc:spChg chg="mod">
          <ac:chgData name="Smail Chalane" userId="748b9d100af77db2" providerId="LiveId" clId="{1352487D-C569-4E5E-B090-15836C49E79A}" dt="2023-03-16T11:04:52.118" v="276"/>
          <ac:spMkLst>
            <pc:docMk/>
            <pc:sldMk cId="2064175683" sldId="264"/>
            <ac:spMk id="22" creationId="{69A26A9E-90B2-AB66-192B-C54E33BF06B5}"/>
          </ac:spMkLst>
        </pc:spChg>
        <pc:spChg chg="add mod">
          <ac:chgData name="Smail Chalane" userId="748b9d100af77db2" providerId="LiveId" clId="{1352487D-C569-4E5E-B090-15836C49E79A}" dt="2023-03-16T11:05:13.790" v="281" actId="14100"/>
          <ac:spMkLst>
            <pc:docMk/>
            <pc:sldMk cId="2064175683" sldId="264"/>
            <ac:spMk id="23" creationId="{70515C77-9E98-0D62-499B-82D7A7079E27}"/>
          </ac:spMkLst>
        </pc:spChg>
        <pc:grpChg chg="add mod">
          <ac:chgData name="Smail Chalane" userId="748b9d100af77db2" providerId="LiveId" clId="{1352487D-C569-4E5E-B090-15836C49E79A}" dt="2023-03-16T11:05:13.790" v="281" actId="14100"/>
          <ac:grpSpMkLst>
            <pc:docMk/>
            <pc:sldMk cId="2064175683" sldId="264"/>
            <ac:grpSpMk id="13" creationId="{F942495E-1ABC-0112-0AB7-AFCF40DD0A8C}"/>
          </ac:grpSpMkLst>
        </pc:grpChg>
        <pc:cxnChg chg="mod">
          <ac:chgData name="Smail Chalane" userId="748b9d100af77db2" providerId="LiveId" clId="{1352487D-C569-4E5E-B090-15836C49E79A}" dt="2023-03-16T11:04:52.118" v="276"/>
          <ac:cxnSpMkLst>
            <pc:docMk/>
            <pc:sldMk cId="2064175683" sldId="264"/>
            <ac:cxnSpMk id="14" creationId="{2D1E159F-765E-E31E-E769-9484F7435BD7}"/>
          </ac:cxnSpMkLst>
        </pc:cxnChg>
        <pc:cxnChg chg="mod">
          <ac:chgData name="Smail Chalane" userId="748b9d100af77db2" providerId="LiveId" clId="{1352487D-C569-4E5E-B090-15836C49E79A}" dt="2023-03-16T11:04:52.118" v="276"/>
          <ac:cxnSpMkLst>
            <pc:docMk/>
            <pc:sldMk cId="2064175683" sldId="264"/>
            <ac:cxnSpMk id="15" creationId="{6F8566E3-3A47-7345-E0B4-8BB92DE0F654}"/>
          </ac:cxnSpMkLst>
        </pc:cxnChg>
        <pc:cxnChg chg="mod">
          <ac:chgData name="Smail Chalane" userId="748b9d100af77db2" providerId="LiveId" clId="{1352487D-C569-4E5E-B090-15836C49E79A}" dt="2023-03-16T11:04:52.118" v="276"/>
          <ac:cxnSpMkLst>
            <pc:docMk/>
            <pc:sldMk cId="2064175683" sldId="264"/>
            <ac:cxnSpMk id="16" creationId="{C6B26B25-163E-BDDC-EA77-4026BF7EDA8B}"/>
          </ac:cxnSpMkLst>
        </pc:cxnChg>
        <pc:cxnChg chg="mod">
          <ac:chgData name="Smail Chalane" userId="748b9d100af77db2" providerId="LiveId" clId="{1352487D-C569-4E5E-B090-15836C49E79A}" dt="2023-03-16T11:04:52.118" v="276"/>
          <ac:cxnSpMkLst>
            <pc:docMk/>
            <pc:sldMk cId="2064175683" sldId="264"/>
            <ac:cxnSpMk id="17" creationId="{4FF32D11-B2DB-FB01-57B0-B96D3FC6B915}"/>
          </ac:cxnSpMkLst>
        </pc:cxnChg>
        <pc:cxnChg chg="mod">
          <ac:chgData name="Smail Chalane" userId="748b9d100af77db2" providerId="LiveId" clId="{1352487D-C569-4E5E-B090-15836C49E79A}" dt="2023-03-16T11:04:52.118" v="276"/>
          <ac:cxnSpMkLst>
            <pc:docMk/>
            <pc:sldMk cId="2064175683" sldId="264"/>
            <ac:cxnSpMk id="18" creationId="{E40A73FF-6A74-D5AF-746A-EA647F80759F}"/>
          </ac:cxnSpMkLst>
        </pc:cxnChg>
      </pc:sldChg>
      <pc:sldChg chg="addSp delSp modSp add mod delAnim modAnim modNotesTx">
        <pc:chgData name="Smail Chalane" userId="748b9d100af77db2" providerId="LiveId" clId="{1352487D-C569-4E5E-B090-15836C49E79A}" dt="2023-04-03T07:51:36.174" v="928" actId="255"/>
        <pc:sldMkLst>
          <pc:docMk/>
          <pc:sldMk cId="520443889" sldId="265"/>
        </pc:sldMkLst>
        <pc:spChg chg="add del mod">
          <ac:chgData name="Smail Chalane" userId="748b9d100af77db2" providerId="LiveId" clId="{1352487D-C569-4E5E-B090-15836C49E79A}" dt="2023-03-16T11:11:48.351" v="299" actId="478"/>
          <ac:spMkLst>
            <pc:docMk/>
            <pc:sldMk cId="520443889" sldId="265"/>
            <ac:spMk id="3" creationId="{F18C9B3D-239A-2585-5007-A84D48BB141D}"/>
          </ac:spMkLst>
        </pc:spChg>
        <pc:spChg chg="add del mod">
          <ac:chgData name="Smail Chalane" userId="748b9d100af77db2" providerId="LiveId" clId="{1352487D-C569-4E5E-B090-15836C49E79A}" dt="2023-03-16T11:11:48.351" v="299" actId="478"/>
          <ac:spMkLst>
            <pc:docMk/>
            <pc:sldMk cId="520443889" sldId="265"/>
            <ac:spMk id="5" creationId="{CF6BFBCD-8F90-D617-147F-EA6ABFBCEF2B}"/>
          </ac:spMkLst>
        </pc:spChg>
        <pc:spChg chg="del">
          <ac:chgData name="Smail Chalane" userId="748b9d100af77db2" providerId="LiveId" clId="{1352487D-C569-4E5E-B090-15836C49E79A}" dt="2023-03-16T11:11:40.944" v="297" actId="478"/>
          <ac:spMkLst>
            <pc:docMk/>
            <pc:sldMk cId="520443889" sldId="265"/>
            <ac:spMk id="6" creationId="{35265195-7C04-D861-EA82-765C49C02112}"/>
          </ac:spMkLst>
        </pc:spChg>
        <pc:spChg chg="del">
          <ac:chgData name="Smail Chalane" userId="748b9d100af77db2" providerId="LiveId" clId="{1352487D-C569-4E5E-B090-15836C49E79A}" dt="2023-03-16T11:11:40.944" v="297" actId="478"/>
          <ac:spMkLst>
            <pc:docMk/>
            <pc:sldMk cId="520443889" sldId="265"/>
            <ac:spMk id="7" creationId="{C928BFE6-0D46-2BC7-D387-9CC2F17A5EA4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9" creationId="{47F23635-79F8-2FEC-7094-13C3D3531239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10" creationId="{F8B80A2D-6CF5-B45C-3590-6EA9B5A16466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11" creationId="{2F74D918-5E23-CA76-C967-3F05BE360A34}"/>
          </ac:spMkLst>
        </pc:spChg>
        <pc:spChg chg="del">
          <ac:chgData name="Smail Chalane" userId="748b9d100af77db2" providerId="LiveId" clId="{1352487D-C569-4E5E-B090-15836C49E79A}" dt="2023-03-16T11:11:40.944" v="297" actId="478"/>
          <ac:spMkLst>
            <pc:docMk/>
            <pc:sldMk cId="520443889" sldId="265"/>
            <ac:spMk id="12" creationId="{0A1ACDFF-75A4-A49D-776F-82E51204ECA8}"/>
          </ac:spMkLst>
        </pc:spChg>
        <pc:spChg chg="del">
          <ac:chgData name="Smail Chalane" userId="748b9d100af77db2" providerId="LiveId" clId="{1352487D-C569-4E5E-B090-15836C49E79A}" dt="2023-03-16T11:11:40.944" v="297" actId="478"/>
          <ac:spMkLst>
            <pc:docMk/>
            <pc:sldMk cId="520443889" sldId="265"/>
            <ac:spMk id="23" creationId="{70515C77-9E98-0D62-499B-82D7A7079E27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24" creationId="{48AE6DE7-4AC6-9BBC-65AC-66384D82283C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25" creationId="{5053F17C-9DA3-F824-C3FF-9FCA250F47CA}"/>
          </ac:spMkLst>
        </pc:spChg>
        <pc:spChg chg="add del mod">
          <ac:chgData name="Smail Chalane" userId="748b9d100af77db2" providerId="LiveId" clId="{1352487D-C569-4E5E-B090-15836C49E79A}" dt="2023-03-16T11:12:54.584" v="321"/>
          <ac:spMkLst>
            <pc:docMk/>
            <pc:sldMk cId="520443889" sldId="265"/>
            <ac:spMk id="26" creationId="{F809B033-EAC3-EF5A-C515-22CA8FFBFDD4}"/>
          </ac:spMkLst>
        </pc:spChg>
        <pc:spChg chg="add mod">
          <ac:chgData name="Smail Chalane" userId="748b9d100af77db2" providerId="LiveId" clId="{1352487D-C569-4E5E-B090-15836C49E79A}" dt="2023-04-03T07:51:36.174" v="928" actId="255"/>
          <ac:spMkLst>
            <pc:docMk/>
            <pc:sldMk cId="520443889" sldId="265"/>
            <ac:spMk id="28" creationId="{535CA42E-D811-75E5-2442-A38D237E5A28}"/>
          </ac:spMkLst>
        </pc:spChg>
        <pc:spChg chg="add mod">
          <ac:chgData name="Smail Chalane" userId="748b9d100af77db2" providerId="LiveId" clId="{1352487D-C569-4E5E-B090-15836C49E79A}" dt="2023-04-03T07:50:52.190" v="926" actId="20577"/>
          <ac:spMkLst>
            <pc:docMk/>
            <pc:sldMk cId="520443889" sldId="265"/>
            <ac:spMk id="29" creationId="{48F226A7-48D3-1C50-2EB4-6C150357A440}"/>
          </ac:spMkLst>
        </pc:spChg>
        <pc:spChg chg="add del mod">
          <ac:chgData name="Smail Chalane" userId="748b9d100af77db2" providerId="LiveId" clId="{1352487D-C569-4E5E-B090-15836C49E79A}" dt="2023-03-16T11:13:15.437" v="327" actId="478"/>
          <ac:spMkLst>
            <pc:docMk/>
            <pc:sldMk cId="520443889" sldId="265"/>
            <ac:spMk id="30" creationId="{1918A240-C60C-F77D-0DF1-D48D949B9597}"/>
          </ac:spMkLst>
        </pc:spChg>
        <pc:spChg chg="add del mod">
          <ac:chgData name="Smail Chalane" userId="748b9d100af77db2" providerId="LiveId" clId="{1352487D-C569-4E5E-B090-15836C49E79A}" dt="2023-03-16T11:13:17.548" v="328" actId="478"/>
          <ac:spMkLst>
            <pc:docMk/>
            <pc:sldMk cId="520443889" sldId="265"/>
            <ac:spMk id="31" creationId="{090A587D-3206-B27E-F221-55239E7644DD}"/>
          </ac:spMkLst>
        </pc:spChg>
        <pc:spChg chg="add del mod">
          <ac:chgData name="Smail Chalane" userId="748b9d100af77db2" providerId="LiveId" clId="{1352487D-C569-4E5E-B090-15836C49E79A}" dt="2023-03-16T11:13:19.659" v="329" actId="478"/>
          <ac:spMkLst>
            <pc:docMk/>
            <pc:sldMk cId="520443889" sldId="265"/>
            <ac:spMk id="32" creationId="{24BFC3D0-6BAD-05E5-B14E-27786B361E56}"/>
          </ac:spMkLst>
        </pc:spChg>
        <pc:spChg chg="add mod">
          <ac:chgData name="Smail Chalane" userId="748b9d100af77db2" providerId="LiveId" clId="{1352487D-C569-4E5E-B090-15836C49E79A}" dt="2023-03-16T11:12:56.545" v="323" actId="27636"/>
          <ac:spMkLst>
            <pc:docMk/>
            <pc:sldMk cId="520443889" sldId="265"/>
            <ac:spMk id="33" creationId="{541B9221-1E7A-6924-15AB-0AFA716243E0}"/>
          </ac:spMkLst>
        </pc:spChg>
        <pc:grpChg chg="del">
          <ac:chgData name="Smail Chalane" userId="748b9d100af77db2" providerId="LiveId" clId="{1352487D-C569-4E5E-B090-15836C49E79A}" dt="2023-03-16T11:11:40.944" v="297" actId="478"/>
          <ac:grpSpMkLst>
            <pc:docMk/>
            <pc:sldMk cId="520443889" sldId="265"/>
            <ac:grpSpMk id="13" creationId="{F942495E-1ABC-0112-0AB7-AFCF40DD0A8C}"/>
          </ac:grpSpMkLst>
        </pc:grpChg>
        <pc:picChg chg="add del mod">
          <ac:chgData name="Smail Chalane" userId="748b9d100af77db2" providerId="LiveId" clId="{1352487D-C569-4E5E-B090-15836C49E79A}" dt="2023-03-16T11:12:54.584" v="321"/>
          <ac:picMkLst>
            <pc:docMk/>
            <pc:sldMk cId="520443889" sldId="265"/>
            <ac:picMk id="8" creationId="{C36A815A-741A-89E0-E62D-2EDD5140757B}"/>
          </ac:picMkLst>
        </pc:picChg>
        <pc:picChg chg="add mod">
          <ac:chgData name="Smail Chalane" userId="748b9d100af77db2" providerId="LiveId" clId="{1352487D-C569-4E5E-B090-15836C49E79A}" dt="2023-03-16T11:13:04.070" v="324" actId="1076"/>
          <ac:picMkLst>
            <pc:docMk/>
            <pc:sldMk cId="520443889" sldId="265"/>
            <ac:picMk id="27" creationId="{9A233FB6-3F33-7FE9-E804-4BD178306F70}"/>
          </ac:picMkLst>
        </pc:picChg>
      </pc:sldChg>
      <pc:sldChg chg="addSp delSp modSp add mod modAnim modNotesTx">
        <pc:chgData name="Smail Chalane" userId="748b9d100af77db2" providerId="LiveId" clId="{1352487D-C569-4E5E-B090-15836C49E79A}" dt="2023-04-03T09:55:39.395" v="2179" actId="113"/>
        <pc:sldMkLst>
          <pc:docMk/>
          <pc:sldMk cId="186661464" sldId="266"/>
        </pc:sldMkLst>
        <pc:spChg chg="add del mod">
          <ac:chgData name="Smail Chalane" userId="748b9d100af77db2" providerId="LiveId" clId="{1352487D-C569-4E5E-B090-15836C49E79A}" dt="2023-03-16T11:15:53.507" v="371" actId="478"/>
          <ac:spMkLst>
            <pc:docMk/>
            <pc:sldMk cId="186661464" sldId="266"/>
            <ac:spMk id="2" creationId="{D6BBDDF5-8D2B-9268-0835-5E473A14A210}"/>
          </ac:spMkLst>
        </pc:spChg>
        <pc:spChg chg="add del mod">
          <ac:chgData name="Smail Chalane" userId="748b9d100af77db2" providerId="LiveId" clId="{1352487D-C569-4E5E-B090-15836C49E79A}" dt="2023-03-16T11:15:53.507" v="371" actId="478"/>
          <ac:spMkLst>
            <pc:docMk/>
            <pc:sldMk cId="186661464" sldId="266"/>
            <ac:spMk id="3" creationId="{A195F9BA-FD9F-9707-C424-00E54CE63511}"/>
          </ac:spMkLst>
        </pc:spChg>
        <pc:spChg chg="add mod">
          <ac:chgData name="Smail Chalane" userId="748b9d100af77db2" providerId="LiveId" clId="{1352487D-C569-4E5E-B090-15836C49E79A}" dt="2023-04-03T09:55:39.395" v="2179" actId="113"/>
          <ac:spMkLst>
            <pc:docMk/>
            <pc:sldMk cId="186661464" sldId="266"/>
            <ac:spMk id="4" creationId="{FBFE5946-FB73-86A5-FB94-05EFEE96C9F4}"/>
          </ac:spMkLst>
        </pc:spChg>
        <pc:spChg chg="add mod">
          <ac:chgData name="Smail Chalane" userId="748b9d100af77db2" providerId="LiveId" clId="{1352487D-C569-4E5E-B090-15836C49E79A}" dt="2023-03-16T11:16:43.897" v="386" actId="255"/>
          <ac:spMkLst>
            <pc:docMk/>
            <pc:sldMk cId="186661464" sldId="266"/>
            <ac:spMk id="5" creationId="{AF15A21C-C8B6-C7F4-1185-5CA0358FBC4D}"/>
          </ac:spMkLst>
        </pc:spChg>
        <pc:spChg chg="add mod">
          <ac:chgData name="Smail Chalane" userId="748b9d100af77db2" providerId="LiveId" clId="{1352487D-C569-4E5E-B090-15836C49E79A}" dt="2023-04-03T07:52:41.932" v="941"/>
          <ac:spMkLst>
            <pc:docMk/>
            <pc:sldMk cId="186661464" sldId="266"/>
            <ac:spMk id="6" creationId="{D678EE0A-2351-0666-3ED6-10CD9A8CCD39}"/>
          </ac:spMkLst>
        </pc:spChg>
        <pc:spChg chg="add mod">
          <ac:chgData name="Smail Chalane" userId="748b9d100af77db2" providerId="LiveId" clId="{1352487D-C569-4E5E-B090-15836C49E79A}" dt="2023-03-16T11:16:12.458" v="380" actId="14100"/>
          <ac:spMkLst>
            <pc:docMk/>
            <pc:sldMk cId="186661464" sldId="266"/>
            <ac:spMk id="7" creationId="{64267E28-9555-43F1-89A3-D8088D64853A}"/>
          </ac:spMkLst>
        </pc:spChg>
        <pc:spChg chg="del">
          <ac:chgData name="Smail Chalane" userId="748b9d100af77db2" providerId="LiveId" clId="{1352487D-C569-4E5E-B090-15836C49E79A}" dt="2023-03-16T11:15:51.316" v="370" actId="478"/>
          <ac:spMkLst>
            <pc:docMk/>
            <pc:sldMk cId="186661464" sldId="266"/>
            <ac:spMk id="28" creationId="{535CA42E-D811-75E5-2442-A38D237E5A28}"/>
          </ac:spMkLst>
        </pc:spChg>
        <pc:spChg chg="del">
          <ac:chgData name="Smail Chalane" userId="748b9d100af77db2" providerId="LiveId" clId="{1352487D-C569-4E5E-B090-15836C49E79A}" dt="2023-03-16T11:15:51.316" v="370" actId="478"/>
          <ac:spMkLst>
            <pc:docMk/>
            <pc:sldMk cId="186661464" sldId="266"/>
            <ac:spMk id="29" creationId="{48F226A7-48D3-1C50-2EB4-6C150357A440}"/>
          </ac:spMkLst>
        </pc:spChg>
        <pc:spChg chg="del">
          <ac:chgData name="Smail Chalane" userId="748b9d100af77db2" providerId="LiveId" clId="{1352487D-C569-4E5E-B090-15836C49E79A}" dt="2023-03-16T11:15:51.316" v="370" actId="478"/>
          <ac:spMkLst>
            <pc:docMk/>
            <pc:sldMk cId="186661464" sldId="266"/>
            <ac:spMk id="33" creationId="{541B9221-1E7A-6924-15AB-0AFA716243E0}"/>
          </ac:spMkLst>
        </pc:spChg>
        <pc:picChg chg="del">
          <ac:chgData name="Smail Chalane" userId="748b9d100af77db2" providerId="LiveId" clId="{1352487D-C569-4E5E-B090-15836C49E79A}" dt="2023-03-16T11:15:51.316" v="370" actId="478"/>
          <ac:picMkLst>
            <pc:docMk/>
            <pc:sldMk cId="186661464" sldId="266"/>
            <ac:picMk id="27" creationId="{9A233FB6-3F33-7FE9-E804-4BD178306F70}"/>
          </ac:picMkLst>
        </pc:picChg>
      </pc:sldChg>
      <pc:sldChg chg="delSp modSp add mod delAnim modAnim modNotes">
        <pc:chgData name="Smail Chalane" userId="748b9d100af77db2" providerId="LiveId" clId="{1352487D-C569-4E5E-B090-15836C49E79A}" dt="2023-04-03T08:04:03.613" v="1184" actId="14100"/>
        <pc:sldMkLst>
          <pc:docMk/>
          <pc:sldMk cId="1315232248" sldId="335"/>
        </pc:sldMkLst>
        <pc:spChg chg="del">
          <ac:chgData name="Smail Chalane" userId="748b9d100af77db2" providerId="LiveId" clId="{1352487D-C569-4E5E-B090-15836C49E79A}" dt="2023-04-03T07:54:07.154" v="990" actId="478"/>
          <ac:spMkLst>
            <pc:docMk/>
            <pc:sldMk cId="1315232248" sldId="335"/>
            <ac:spMk id="3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3:13.218" v="943" actId="255"/>
          <ac:spMkLst>
            <pc:docMk/>
            <pc:sldMk cId="1315232248" sldId="335"/>
            <ac:spMk id="11268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0:21.650" v="1064" actId="1076"/>
          <ac:spMkLst>
            <pc:docMk/>
            <pc:sldMk cId="1315232248" sldId="335"/>
            <ac:spMk id="11315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4:03.613" v="1184" actId="14100"/>
          <ac:spMkLst>
            <pc:docMk/>
            <pc:sldMk cId="1315232248" sldId="335"/>
            <ac:spMk id="11326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4:03.613" v="1184" actId="14100"/>
          <ac:spMkLst>
            <pc:docMk/>
            <pc:sldMk cId="1315232248" sldId="335"/>
            <ac:spMk id="11327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19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21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23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0:30.731" v="1065" actId="255"/>
          <ac:spMkLst>
            <pc:docMk/>
            <pc:sldMk cId="1315232248" sldId="335"/>
            <ac:spMk id="286824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25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27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1:21.125" v="1071" actId="20577"/>
          <ac:spMkLst>
            <pc:docMk/>
            <pc:sldMk cId="1315232248" sldId="335"/>
            <ac:spMk id="286828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29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31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9:37.834" v="1054" actId="20577"/>
          <ac:spMkLst>
            <pc:docMk/>
            <pc:sldMk cId="1315232248" sldId="335"/>
            <ac:spMk id="286832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33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35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9:48.213" v="1058" actId="20577"/>
          <ac:spMkLst>
            <pc:docMk/>
            <pc:sldMk cId="1315232248" sldId="335"/>
            <ac:spMk id="286836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37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39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9:58.802" v="1060" actId="20577"/>
          <ac:spMkLst>
            <pc:docMk/>
            <pc:sldMk cId="1315232248" sldId="335"/>
            <ac:spMk id="286840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41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43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8:00:12.178" v="1063" actId="20577"/>
          <ac:spMkLst>
            <pc:docMk/>
            <pc:sldMk cId="1315232248" sldId="335"/>
            <ac:spMk id="286844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45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47" creationId="{00000000-0000-0000-0000-000000000000}"/>
          </ac:spMkLst>
        </pc:spChg>
        <pc:spChg chg="mod">
          <ac:chgData name="Smail Chalane" userId="748b9d100af77db2" providerId="LiveId" clId="{1352487D-C569-4E5E-B090-15836C49E79A}" dt="2023-03-16T11:20:38.578" v="391"/>
          <ac:spMkLst>
            <pc:docMk/>
            <pc:sldMk cId="1315232248" sldId="335"/>
            <ac:spMk id="286849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4:43.504" v="1016" actId="20577"/>
          <ac:spMkLst>
            <pc:docMk/>
            <pc:sldMk cId="1315232248" sldId="335"/>
            <ac:spMk id="287016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4:11.233" v="991" actId="1076"/>
          <ac:spMkLst>
            <pc:docMk/>
            <pc:sldMk cId="1315232248" sldId="335"/>
            <ac:spMk id="287017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4:56.478" v="1018" actId="1036"/>
          <ac:spMkLst>
            <pc:docMk/>
            <pc:sldMk cId="1315232248" sldId="335"/>
            <ac:spMk id="287019" creationId="{00000000-0000-0000-0000-000000000000}"/>
          </ac:spMkLst>
        </pc:spChg>
        <pc:spChg chg="mod">
          <ac:chgData name="Smail Chalane" userId="748b9d100af77db2" providerId="LiveId" clId="{1352487D-C569-4E5E-B090-15836C49E79A}" dt="2023-04-03T07:54:56.478" v="1018" actId="1036"/>
          <ac:spMkLst>
            <pc:docMk/>
            <pc:sldMk cId="1315232248" sldId="335"/>
            <ac:spMk id="287020" creationId="{00000000-0000-0000-0000-000000000000}"/>
          </ac:spMkLst>
        </pc:spChg>
        <pc:grpChg chg="mod">
          <ac:chgData name="Smail Chalane" userId="748b9d100af77db2" providerId="LiveId" clId="{1352487D-C569-4E5E-B090-15836C49E79A}" dt="2023-04-03T08:04:03.613" v="1184" actId="14100"/>
          <ac:grpSpMkLst>
            <pc:docMk/>
            <pc:sldMk cId="1315232248" sldId="335"/>
            <ac:grpSpMk id="2" creationId="{00000000-0000-0000-0000-000000000000}"/>
          </ac:grpSpMkLst>
        </pc:grpChg>
      </pc:sldChg>
      <pc:sldChg chg="addSp delSp modSp new mod">
        <pc:chgData name="Smail Chalane" userId="748b9d100af77db2" providerId="LiveId" clId="{1352487D-C569-4E5E-B090-15836C49E79A}" dt="2023-04-03T08:28:17.125" v="1554" actId="20577"/>
        <pc:sldMkLst>
          <pc:docMk/>
          <pc:sldMk cId="1616565391" sldId="336"/>
        </pc:sldMkLst>
        <pc:spChg chg="mod">
          <ac:chgData name="Smail Chalane" userId="748b9d100af77db2" providerId="LiveId" clId="{1352487D-C569-4E5E-B090-15836C49E79A}" dt="2023-04-03T08:27:21.789" v="1512" actId="1035"/>
          <ac:spMkLst>
            <pc:docMk/>
            <pc:sldMk cId="1616565391" sldId="336"/>
            <ac:spMk id="2" creationId="{47E3CBA7-0848-9B2C-E76A-8E8E4312FF3D}"/>
          </ac:spMkLst>
        </pc:spChg>
        <pc:spChg chg="del mod">
          <ac:chgData name="Smail Chalane" userId="748b9d100af77db2" providerId="LiveId" clId="{1352487D-C569-4E5E-B090-15836C49E79A}" dt="2023-04-03T08:17:24.805" v="1189" actId="478"/>
          <ac:spMkLst>
            <pc:docMk/>
            <pc:sldMk cId="1616565391" sldId="336"/>
            <ac:spMk id="3" creationId="{700AEFA9-38E1-9E00-EE17-47BA7676B5CD}"/>
          </ac:spMkLst>
        </pc:spChg>
        <pc:spChg chg="add mod">
          <ac:chgData name="Smail Chalane" userId="748b9d100af77db2" providerId="LiveId" clId="{1352487D-C569-4E5E-B090-15836C49E79A}" dt="2023-04-03T08:28:17.125" v="1554" actId="20577"/>
          <ac:spMkLst>
            <pc:docMk/>
            <pc:sldMk cId="1616565391" sldId="336"/>
            <ac:spMk id="5" creationId="{872F1273-B2D4-F9CA-E10C-6B9CF679102F}"/>
          </ac:spMkLst>
        </pc:spChg>
      </pc:sldChg>
      <pc:sldChg chg="addSp delSp modSp new mod">
        <pc:chgData name="Smail Chalane" userId="748b9d100af77db2" providerId="LiveId" clId="{1352487D-C569-4E5E-B090-15836C49E79A}" dt="2023-04-03T09:53:23.643" v="2172" actId="20577"/>
        <pc:sldMkLst>
          <pc:docMk/>
          <pc:sldMk cId="325373207" sldId="337"/>
        </pc:sldMkLst>
        <pc:spChg chg="mod">
          <ac:chgData name="Smail Chalane" userId="748b9d100af77db2" providerId="LiveId" clId="{1352487D-C569-4E5E-B090-15836C49E79A}" dt="2023-04-03T09:53:23.643" v="2172" actId="20577"/>
          <ac:spMkLst>
            <pc:docMk/>
            <pc:sldMk cId="325373207" sldId="337"/>
            <ac:spMk id="2" creationId="{F9CA01B3-AC67-FA14-B260-E143EEF455A7}"/>
          </ac:spMkLst>
        </pc:spChg>
        <pc:spChg chg="add del">
          <ac:chgData name="Smail Chalane" userId="748b9d100af77db2" providerId="LiveId" clId="{1352487D-C569-4E5E-B090-15836C49E79A}" dt="2023-04-03T09:29:40.737" v="1568"/>
          <ac:spMkLst>
            <pc:docMk/>
            <pc:sldMk cId="325373207" sldId="337"/>
            <ac:spMk id="3" creationId="{AEC649E3-EB35-016C-582F-EEE8262F23BB}"/>
          </ac:spMkLst>
        </pc:spChg>
        <pc:graphicFrameChg chg="add del mod modGraphic">
          <ac:chgData name="Smail Chalane" userId="748b9d100af77db2" providerId="LiveId" clId="{1352487D-C569-4E5E-B090-15836C49E79A}" dt="2023-04-03T09:27:31.936" v="1567"/>
          <ac:graphicFrameMkLst>
            <pc:docMk/>
            <pc:sldMk cId="325373207" sldId="337"/>
            <ac:graphicFrameMk id="4" creationId="{480AC02B-1EC0-A1DD-7A68-B0B0C347B19C}"/>
          </ac:graphicFrameMkLst>
        </pc:graphicFrameChg>
        <pc:graphicFrameChg chg="add mod modGraphic">
          <ac:chgData name="Smail Chalane" userId="748b9d100af77db2" providerId="LiveId" clId="{1352487D-C569-4E5E-B090-15836C49E79A}" dt="2023-04-03T09:36:31.400" v="1698" actId="14100"/>
          <ac:graphicFrameMkLst>
            <pc:docMk/>
            <pc:sldMk cId="325373207" sldId="337"/>
            <ac:graphicFrameMk id="5" creationId="{A0A25E33-1CBA-C26E-1FEC-F1F20ED20A23}"/>
          </ac:graphicFrameMkLst>
        </pc:graphicFrameChg>
      </pc:sldChg>
      <pc:sldChg chg="addSp delSp modSp add mod">
        <pc:chgData name="Smail Chalane" userId="748b9d100af77db2" providerId="LiveId" clId="{1352487D-C569-4E5E-B090-15836C49E79A}" dt="2023-04-03T09:55:06.512" v="2178" actId="20577"/>
        <pc:sldMkLst>
          <pc:docMk/>
          <pc:sldMk cId="1262544783" sldId="338"/>
        </pc:sldMkLst>
        <pc:spChg chg="mod">
          <ac:chgData name="Smail Chalane" userId="748b9d100af77db2" providerId="LiveId" clId="{1352487D-C569-4E5E-B090-15836C49E79A}" dt="2023-04-03T09:40:30.009" v="1829" actId="14100"/>
          <ac:spMkLst>
            <pc:docMk/>
            <pc:sldMk cId="1262544783" sldId="338"/>
            <ac:spMk id="2" creationId="{F9CA01B3-AC67-FA14-B260-E143EEF455A7}"/>
          </ac:spMkLst>
        </pc:spChg>
        <pc:spChg chg="add del mod">
          <ac:chgData name="Smail Chalane" userId="748b9d100af77db2" providerId="LiveId" clId="{1352487D-C569-4E5E-B090-15836C49E79A}" dt="2023-04-03T09:38:28.096" v="1730" actId="478"/>
          <ac:spMkLst>
            <pc:docMk/>
            <pc:sldMk cId="1262544783" sldId="338"/>
            <ac:spMk id="4" creationId="{9DDECAAA-287D-D0F3-E96A-C86C7433A878}"/>
          </ac:spMkLst>
        </pc:spChg>
        <pc:spChg chg="add mod">
          <ac:chgData name="Smail Chalane" userId="748b9d100af77db2" providerId="LiveId" clId="{1352487D-C569-4E5E-B090-15836C49E79A}" dt="2023-04-03T09:55:06.512" v="2178" actId="20577"/>
          <ac:spMkLst>
            <pc:docMk/>
            <pc:sldMk cId="1262544783" sldId="338"/>
            <ac:spMk id="7" creationId="{6779583E-0550-919C-E64B-D8CA57F4F1AF}"/>
          </ac:spMkLst>
        </pc:spChg>
        <pc:graphicFrameChg chg="del">
          <ac:chgData name="Smail Chalane" userId="748b9d100af77db2" providerId="LiveId" clId="{1352487D-C569-4E5E-B090-15836C49E79A}" dt="2023-04-03T09:38:11.059" v="1728" actId="478"/>
          <ac:graphicFrameMkLst>
            <pc:docMk/>
            <pc:sldMk cId="1262544783" sldId="338"/>
            <ac:graphicFrameMk id="5" creationId="{A0A25E33-1CBA-C26E-1FEC-F1F20ED20A2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EBFF8-4DA5-4768-8E23-C3D242D2856C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882B7-8862-4797-AF20-BB71FB805AA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8567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1345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Un dinar aujourd’hui vaut plus qu’un dinar dans un an.</a:t>
            </a:r>
          </a:p>
          <a:p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C’est là l’essence des calculs financiers d’actualisation et de capitalisation.</a:t>
            </a:r>
          </a:p>
          <a:p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En effet, un dinar reçu aujourd’hui peut être placé pour donner au bout d’un an le montant initial augmenté des intérêts, autrement dit, un montant supérieur.</a:t>
            </a:r>
          </a:p>
          <a:p>
            <a:endParaRPr lang="fr-FR" b="0" i="0" dirty="0">
              <a:solidFill>
                <a:srgbClr val="323232"/>
              </a:solidFill>
              <a:effectLst/>
              <a:latin typeface="Alegreya"/>
            </a:endParaRPr>
          </a:p>
          <a:p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Le taux d’intérêt est la clé de ce calcul. </a:t>
            </a:r>
          </a:p>
          <a:p>
            <a:pPr rtl="0"/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Le taux d’intérêt permet de calculer des valeurs équivalentes entre elles à des dates différentes. Il s’agit des </a:t>
            </a:r>
            <a:r>
              <a:rPr lang="fr-FR" b="1" i="0" dirty="0">
                <a:solidFill>
                  <a:srgbClr val="323232"/>
                </a:solidFill>
                <a:effectLst/>
                <a:latin typeface="Alegreya"/>
              </a:rPr>
              <a:t>valeurs futures (</a:t>
            </a:r>
            <a:r>
              <a:rPr lang="fr-FR" b="1" i="0" dirty="0" err="1">
                <a:solidFill>
                  <a:srgbClr val="323232"/>
                </a:solidFill>
                <a:effectLst/>
                <a:latin typeface="Alegreya"/>
              </a:rPr>
              <a:t>Cn</a:t>
            </a:r>
            <a:r>
              <a:rPr lang="fr-FR" b="1" i="0" dirty="0">
                <a:solidFill>
                  <a:srgbClr val="323232"/>
                </a:solidFill>
                <a:effectLst/>
                <a:latin typeface="Alegreya"/>
              </a:rPr>
              <a:t>) </a:t>
            </a:r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et </a:t>
            </a:r>
            <a:r>
              <a:rPr lang="fr-FR" b="1" i="0" dirty="0">
                <a:solidFill>
                  <a:srgbClr val="323232"/>
                </a:solidFill>
                <a:effectLst/>
                <a:latin typeface="Alegreya"/>
              </a:rPr>
              <a:t>actuelles (Co).</a:t>
            </a:r>
            <a:endParaRPr lang="fr-DZ" b="1" dirty="0"/>
          </a:p>
          <a:p>
            <a:r>
              <a:rPr lang="fr-FR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endParaRPr lang="fr-DZ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9474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/>
              <a:t>À votre avis, l’investissement représenté ici est-il “intéressant”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1400" noProof="0" dirty="0"/>
              <a:t>Rentabilité : simplement </a:t>
            </a:r>
            <a:r>
              <a:rPr lang="fr-FR" sz="1400" b="1" noProof="0" dirty="0"/>
              <a:t>la</a:t>
            </a:r>
            <a:r>
              <a:rPr lang="fr-FR" sz="1400" noProof="0" dirty="0"/>
              <a:t> </a:t>
            </a:r>
            <a:r>
              <a:rPr lang="fr-FR" sz="1400" b="1" noProof="0" dirty="0"/>
              <a:t>somme</a:t>
            </a:r>
            <a:r>
              <a:rPr lang="fr-FR" sz="1400" noProof="0" dirty="0"/>
              <a:t> de ces flux 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endParaRPr lang="fr-FR" sz="14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fr-FR" sz="1400" b="1" dirty="0">
                <a:latin typeface="+mn-lt"/>
              </a:rPr>
              <a:t>NON</a:t>
            </a:r>
            <a:r>
              <a:rPr lang="fr-FR" sz="1400" dirty="0">
                <a:latin typeface="+mn-lt"/>
              </a:rPr>
              <a:t>, en effet “de l’argent demain” a moins de valeur que “la même somme reçue aujourd’hui”….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fr-FR" sz="1400" dirty="0">
                <a:latin typeface="+mn-lt"/>
              </a:rPr>
              <a:t>Ici, les dépenses sont « maintenant » et « l’année prochaine », alors que les derniers revenus sont prévus dans 3 à 9 ans.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4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77445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fr-FR" sz="1400" noProof="0" dirty="0"/>
              <a:t>Le taux d’intérêt </a:t>
            </a:r>
            <a:r>
              <a:rPr lang="fr-FR" sz="1400" i="1" noProof="0" dirty="0">
                <a:solidFill>
                  <a:srgbClr val="006600"/>
                </a:solidFill>
              </a:rPr>
              <a:t>i%</a:t>
            </a:r>
            <a:r>
              <a:rPr lang="fr-FR" sz="1400" noProof="0" dirty="0"/>
              <a:t> matérialise cette réalité  : il est le </a:t>
            </a:r>
            <a:r>
              <a:rPr lang="fr-FR" sz="1400" b="1" noProof="0" dirty="0"/>
              <a:t>“prix du temps”</a:t>
            </a:r>
          </a:p>
          <a:p>
            <a:pPr marL="0" indent="0" eaLnBrk="1" hangingPunct="1">
              <a:buNone/>
            </a:pPr>
            <a:endParaRPr lang="fr-FR" sz="1400" noProof="0" dirty="0"/>
          </a:p>
          <a:p>
            <a:pPr eaLnBrk="1" hangingPunct="1">
              <a:buFontTx/>
              <a:buNone/>
            </a:pPr>
            <a:r>
              <a:rPr lang="fr-FR" sz="1400" noProof="0" dirty="0">
                <a:solidFill>
                  <a:srgbClr val="006600"/>
                </a:solidFill>
              </a:rPr>
              <a:t>Valeur Présente d’une recette dans un an = </a:t>
            </a:r>
          </a:p>
          <a:p>
            <a:pPr marL="514350" lvl="1" indent="0" eaLnBrk="1" hangingPunct="1">
              <a:buNone/>
            </a:pPr>
            <a:endParaRPr lang="fr-FR" sz="1400" dirty="0">
              <a:solidFill>
                <a:schemeClr val="accent2"/>
              </a:solidFill>
            </a:endParaRPr>
          </a:p>
          <a:p>
            <a:pPr marL="514350" lvl="1" indent="0" eaLnBrk="1" hangingPunct="1">
              <a:buNone/>
            </a:pPr>
            <a:r>
              <a:rPr lang="fr-FR" sz="1400" b="1" noProof="0" dirty="0"/>
              <a:t>Par exemple :</a:t>
            </a:r>
          </a:p>
          <a:p>
            <a:pPr marL="514350" lvl="1" indent="0" eaLnBrk="1" hangingPunct="1">
              <a:buNone/>
            </a:pPr>
            <a:r>
              <a:rPr lang="fr-FR" sz="1400" dirty="0"/>
              <a:t>si </a:t>
            </a:r>
            <a:r>
              <a:rPr lang="fr-FR" sz="1400" b="1" dirty="0">
                <a:solidFill>
                  <a:srgbClr val="C00000"/>
                </a:solidFill>
              </a:rPr>
              <a:t>i</a:t>
            </a:r>
            <a:r>
              <a:rPr lang="fr-FR" sz="1400" dirty="0">
                <a:solidFill>
                  <a:srgbClr val="C00000"/>
                </a:solidFill>
              </a:rPr>
              <a:t>=3%, </a:t>
            </a:r>
            <a:r>
              <a:rPr lang="fr-FR" sz="1400" noProof="0" dirty="0"/>
              <a:t>100DA </a:t>
            </a:r>
            <a:r>
              <a:rPr lang="fr-FR" sz="1400" b="1" noProof="0" dirty="0"/>
              <a:t>dans un an</a:t>
            </a:r>
            <a:r>
              <a:rPr lang="fr-FR" sz="1400" noProof="0" dirty="0"/>
              <a:t> = </a:t>
            </a:r>
            <a:r>
              <a:rPr lang="fr-FR" sz="1400" dirty="0"/>
              <a:t>100DA/(1+</a:t>
            </a:r>
            <a:r>
              <a:rPr lang="fr-FR" sz="1400" dirty="0">
                <a:solidFill>
                  <a:srgbClr val="C00000"/>
                </a:solidFill>
              </a:rPr>
              <a:t>0.03</a:t>
            </a:r>
            <a:r>
              <a:rPr lang="fr-FR" sz="1400" dirty="0"/>
              <a:t>)</a:t>
            </a:r>
            <a:r>
              <a:rPr lang="fr-FR" sz="1400" dirty="0">
                <a:solidFill>
                  <a:srgbClr val="C00000"/>
                </a:solidFill>
              </a:rPr>
              <a:t> </a:t>
            </a:r>
            <a:r>
              <a:rPr lang="fr-FR" sz="1400" dirty="0"/>
              <a:t>=  97.08</a:t>
            </a:r>
            <a:r>
              <a:rPr lang="fr-FR" sz="1400" noProof="0" dirty="0"/>
              <a:t>DA aujourd’hui </a:t>
            </a: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5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2476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1400" dirty="0"/>
              <a:t>Quand un banquier prête de l’argent, il ne propose pas le même taux d’intérêt à tous</a:t>
            </a:r>
            <a:r>
              <a:rPr lang="fr-FR" sz="1400" baseline="0" dirty="0"/>
              <a:t> les emprunteurs !</a:t>
            </a:r>
          </a:p>
          <a:p>
            <a:pPr eaLnBrk="1" hangingPunct="1">
              <a:lnSpc>
                <a:spcPct val="90000"/>
              </a:lnSpc>
            </a:pPr>
            <a:r>
              <a:rPr lang="fr-FR" sz="1400" noProof="0" dirty="0"/>
              <a:t>En fait, outre le “prix du temps”, il y a </a:t>
            </a:r>
            <a:r>
              <a:rPr lang="fr-FR" sz="1400" b="1" noProof="0" dirty="0"/>
              <a:t>un autre facteur</a:t>
            </a:r>
            <a:r>
              <a:rPr lang="fr-FR" sz="1400" noProof="0" dirty="0"/>
              <a:t> à prendre en compte..</a:t>
            </a:r>
          </a:p>
          <a:p>
            <a:pPr eaLnBrk="1" hangingPunct="1">
              <a:lnSpc>
                <a:spcPct val="90000"/>
              </a:lnSpc>
            </a:pPr>
            <a:endParaRPr lang="fr-FR" sz="1400" noProof="0" dirty="0"/>
          </a:p>
          <a:p>
            <a:pPr eaLnBrk="1" hangingPunct="1">
              <a:lnSpc>
                <a:spcPct val="90000"/>
              </a:lnSpc>
            </a:pPr>
            <a:r>
              <a:rPr lang="fr-FR" sz="1400" noProof="0" dirty="0"/>
              <a:t>... le risque </a:t>
            </a:r>
            <a:r>
              <a:rPr lang="fr-FR" sz="1400" b="1" i="1" noProof="0" dirty="0">
                <a:solidFill>
                  <a:srgbClr val="006600"/>
                </a:solidFill>
              </a:rPr>
              <a:t>r%</a:t>
            </a:r>
            <a:r>
              <a:rPr lang="fr-FR" sz="1400" b="1" noProof="0" dirty="0">
                <a:solidFill>
                  <a:srgbClr val="006600"/>
                </a:solidFill>
              </a:rPr>
              <a:t> </a:t>
            </a:r>
            <a:r>
              <a:rPr lang="fr-FR" sz="1400" noProof="0" dirty="0"/>
              <a:t>que les choses </a:t>
            </a:r>
            <a:r>
              <a:rPr lang="fr-FR" sz="1400" b="1" noProof="0" dirty="0"/>
              <a:t>se passent plus mal que prévu </a:t>
            </a:r>
            <a:r>
              <a:rPr lang="fr-FR" sz="1400" noProof="0" dirty="0"/>
              <a:t>(prêt non remboursé, problèmes techniques dans le déroulement d’un projet….)</a:t>
            </a:r>
          </a:p>
          <a:p>
            <a:pPr eaLnBrk="1" hangingPunct="1">
              <a:lnSpc>
                <a:spcPct val="90000"/>
              </a:lnSpc>
            </a:pPr>
            <a:endParaRPr lang="fr-FR" sz="1400" noProof="0" dirty="0"/>
          </a:p>
          <a:p>
            <a:pPr lvl="1">
              <a:lnSpc>
                <a:spcPct val="90000"/>
              </a:lnSpc>
            </a:pPr>
            <a:r>
              <a:rPr lang="fr-FR" sz="1400" noProof="0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4385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noProof="0" dirty="0"/>
              <a:t>Ou, plus précisément, comment traduire une suite de flux en une </a:t>
            </a:r>
            <a:r>
              <a:rPr lang="fr-FR" sz="1400" dirty="0"/>
              <a:t>seule </a:t>
            </a:r>
            <a:r>
              <a:rPr lang="fr-FR" sz="1400" noProof="0" dirty="0"/>
              <a:t>valeur « actuelle » c’est-à-dire au moment de la prise de décision ?</a:t>
            </a:r>
          </a:p>
          <a:p>
            <a:pPr eaLnBrk="1" hangingPunct="1"/>
            <a:endParaRPr lang="fr-FR" sz="1400" dirty="0"/>
          </a:p>
          <a:p>
            <a:pPr eaLnBrk="1" hangingPunct="1"/>
            <a:endParaRPr lang="fr-FR" sz="1400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2196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1400" noProof="0" dirty="0"/>
              <a:t>L’année 0 c’est tout de suite 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1400" noProof="0" dirty="0"/>
              <a:t>On</a:t>
            </a:r>
            <a:r>
              <a:rPr lang="fr-FR" sz="1400" baseline="0" noProof="0" dirty="0"/>
              <a:t> divise une nouvelle fois par 1+t, d’où le carré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1400" noProof="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1400" noProof="0" dirty="0"/>
              <a:t>Dans le cas particulier où les F (et t) sont constants,</a:t>
            </a:r>
            <a:r>
              <a:rPr lang="fr-FR" sz="1400" baseline="0" noProof="0" dirty="0"/>
              <a:t> formule</a:t>
            </a:r>
            <a:endParaRPr lang="fr-FR" sz="1400" noProof="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1400" baseline="300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1400" noProof="0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C00000"/>
                </a:solidFill>
              </a:rPr>
              <a:t>VAN= </a:t>
            </a:r>
            <a:endParaRPr lang="fr-FR" sz="1400" noProof="0" dirty="0">
              <a:solidFill>
                <a:srgbClr val="006600"/>
              </a:solidFill>
            </a:endParaRPr>
          </a:p>
          <a:p>
            <a:pPr eaLnBrk="1" hangingPunct="1"/>
            <a:endParaRPr lang="fr-FR" sz="1400" dirty="0"/>
          </a:p>
          <a:p>
            <a:pPr eaLnBrk="1" hangingPunct="1"/>
            <a:endParaRPr lang="fr-FR" sz="1400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8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19942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/>
              <a:t>Pour </a:t>
            </a:r>
            <a:r>
              <a:rPr lang="fr-FR" sz="1400" i="1" dirty="0"/>
              <a:t>comparer</a:t>
            </a:r>
            <a:r>
              <a:rPr lang="fr-FR" sz="1400" dirty="0"/>
              <a:t> les investissements, on peut ajuster </a:t>
            </a:r>
            <a:r>
              <a:rPr lang="fr-FR" sz="1400" b="1" dirty="0"/>
              <a:t>r% </a:t>
            </a:r>
            <a:r>
              <a:rPr lang="fr-FR" sz="1400" dirty="0"/>
              <a:t>selon leur risque, mais utiliser le même </a:t>
            </a:r>
            <a:r>
              <a:rPr lang="fr-FR" sz="1400" b="1" i="1" dirty="0"/>
              <a:t>i% </a:t>
            </a:r>
            <a:r>
              <a:rPr lang="fr-FR" sz="1400" i="1" dirty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882B7-8862-4797-AF20-BB71FB805AAF}" type="slidenum">
              <a:rPr lang="fr-DZ" smtClean="0"/>
              <a:t>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856909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918589-8003-42A5-8DB3-974DD0BFD12A}" type="slidenum">
              <a:rPr lang="fr-FR" sz="1200">
                <a:solidFill>
                  <a:prstClr val="black"/>
                </a:solidFill>
              </a:rPr>
              <a:pPr eaLnBrk="1" hangingPunct="1"/>
              <a:t>10</a:t>
            </a:fld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29" y="4343475"/>
            <a:ext cx="5485745" cy="4114948"/>
          </a:xfrm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07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7BED5-BC2C-9AA8-9439-63AEA94A1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068A8F-FD8E-6B9D-1D61-6E2EDFA11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2C796E-509A-3ABA-5F81-5F97DFB9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52541C-6039-43A6-86ED-F84B55FA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E609C-C3DB-32DE-A351-D0A66722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1834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A7251-CB33-7C38-B693-4D454543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BA34A1-4417-6FDE-8AC1-14EE04DD2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698588-365E-BEF6-0E5E-78B6D422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5CA60-AE27-9A3D-3868-9908BC3C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E4A529-3B20-9CFD-F4AF-908E9DF0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9702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6905BC-4914-1AFA-567C-B8A492622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203775-9DD5-3A2D-9E1E-AEB88F9C3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351CDD-30F1-E66E-A377-C1F314D0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C929CC-0CBE-C365-FE15-1A1BDA19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402909-5D0E-23B6-08F5-11B756BE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2587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2284" y="333376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97650"/>
            <a:ext cx="25400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2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4045D-861A-BE4A-FA32-57EAF591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674751-6435-35D9-6D75-413D318F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CAC734-4C43-AAB8-589E-45D7789C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B38BA3-95E3-5274-8E02-F9742892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75557-39DE-AC3E-2C30-6C25B969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8477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9CF44-EC10-D92D-0706-E49E7E57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EB789D-68D0-3E53-20DE-879D1EB2B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D2C871-9B33-BC38-9FCA-A380062D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74F29-ED08-50CE-9E11-2FEAADFC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892240-FD85-1C6E-75AE-EECDBB2D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9242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ED5F0-48A4-CD27-868C-00BE9E0C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7F2EE-E62B-8493-B54B-F4C6DB7CF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24B580-7850-AF86-0FC2-B11E4E25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99D581-784B-F12D-5A0F-F10CA44B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497C7B-2B58-F564-4FC6-A9DF168B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5573B-8DFF-F13E-7875-3E0EE69B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368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FABB79-5368-5B84-DBBB-3D2125FC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CAC854-5CBE-9E14-8A17-D5CC91BFC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8025C3-4A3C-AA96-0FEE-E98BF965E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E00DE7-6EF2-E1F6-E6C9-81D67DBF6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75DEDA-E04E-C7EE-0C60-98A15343D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19E049-5095-EA46-F2F8-206BC59A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A2819D-A870-0988-232E-544493C3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B5F2E2-1797-5364-7DE0-19F3D40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2321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84859-EA82-2926-1D67-F661976A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3D37DD-84AA-330F-C84C-F16E663E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8F0C86-3848-FC4B-2AEC-15F7ACEA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F3CB36-4DEC-6766-FD6F-10C9B291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1052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C512BB-1DA7-03C1-E3A0-CB5A6C77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D66F6B-A94C-6844-9E24-7300818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CBE37E-906E-3ADA-8A7E-761A9EC8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6462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AA5A1-F704-5385-471B-33DA261D0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328EC-0993-5054-B71C-097010D34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7D3EA5-7070-3648-F34F-6F91787DD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FFD1DF-C365-0A9A-73C3-0F681770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159654-BF7E-14BA-EA19-3DE07461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525BA7-340C-1DFF-982C-6EB8900C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6298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956F2-45C6-EAE8-CEEF-14D8C3A6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AF93D4-2707-B081-AD9A-EC2EEA26F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B9FB90-CA7D-A833-8A88-B38D03FE9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28E543-4A29-E985-C422-7F097D95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779963-CF95-6A89-B177-FF95EB2B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78345C-B279-F04C-4D1A-2B6C8C1C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5450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2486D0-E8D3-FCE9-3902-FF90CE39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333870-79EA-E814-BBC3-7C1EA50F1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EBCA70-2952-93F2-8450-39E38EB9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B450-77D9-4EF6-BD94-292ED5E4A939}" type="datetimeFigureOut">
              <a:rPr lang="fr-DZ" smtClean="0"/>
              <a:t>03/04/2023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A3C28D-0FA1-B164-2A39-9FD4595F8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090F66-77DB-56EF-4A87-22C507C07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4076-8878-441A-B4E7-3CDC7C91A69B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0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c02.deviantart.net/fs47/i/2009/151/e/5/Time_Is_Money_by_rexem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9">
            <a:extLst>
              <a:ext uri="{FF2B5EF4-FFF2-40B4-BE49-F238E27FC236}">
                <a16:creationId xmlns:a16="http://schemas.microsoft.com/office/drawing/2014/main" id="{A5D2667F-7470-3BC9-772A-8363D0E0E1A3}"/>
              </a:ext>
            </a:extLst>
          </p:cNvPr>
          <p:cNvSpPr txBox="1">
            <a:spLocks/>
          </p:cNvSpPr>
          <p:nvPr/>
        </p:nvSpPr>
        <p:spPr>
          <a:xfrm>
            <a:off x="1477109" y="970145"/>
            <a:ext cx="916158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1" dirty="0"/>
              <a:t>Le principe de l’actualisation</a:t>
            </a:r>
          </a:p>
        </p:txBody>
      </p:sp>
      <p:pic>
        <p:nvPicPr>
          <p:cNvPr id="6" name="Picture 2" descr="http://fc02.deviantart.net/fs47/i/2009/151/e/5/Time_Is_Money_by_rexem.jpg">
            <a:extLst>
              <a:ext uri="{FF2B5EF4-FFF2-40B4-BE49-F238E27FC236}">
                <a16:creationId xmlns:a16="http://schemas.microsoft.com/office/drawing/2014/main" id="{9615349D-1407-CB20-6E29-FB1D82500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266" y="1910927"/>
            <a:ext cx="4974633" cy="381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C228F78-FA1C-D8D0-795A-4E6A4FAEF807}"/>
              </a:ext>
            </a:extLst>
          </p:cNvPr>
          <p:cNvSpPr txBox="1"/>
          <p:nvPr/>
        </p:nvSpPr>
        <p:spPr>
          <a:xfrm>
            <a:off x="6975747" y="4554510"/>
            <a:ext cx="136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FR" sz="900" dirty="0"/>
              <a:t>Image cc-by-</a:t>
            </a:r>
            <a:r>
              <a:rPr lang="fr-FR" sz="900" dirty="0" err="1"/>
              <a:t>nc</a:t>
            </a:r>
            <a:r>
              <a:rPr lang="fr-FR" sz="900" dirty="0"/>
              <a:t> : </a:t>
            </a:r>
            <a:r>
              <a:rPr lang="fr-FR" sz="900" dirty="0">
                <a:hlinkClick r:id="rId3"/>
              </a:rPr>
              <a:t>source 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81416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Calibri" pitchFamily="34" charset="0"/>
                <a:cs typeface="Calibri" pitchFamily="34" charset="0"/>
              </a:rPr>
              <a:t>Exemple de calcul</a:t>
            </a:r>
          </a:p>
        </p:txBody>
      </p:sp>
      <p:sp>
        <p:nvSpPr>
          <p:cNvPr id="64" name="Espace réservé du tableau 63"/>
          <p:cNvSpPr>
            <a:spLocks noGrp="1"/>
          </p:cNvSpPr>
          <p:nvPr>
            <p:ph type="tbl" idx="1"/>
          </p:nvPr>
        </p:nvSpPr>
        <p:spPr/>
      </p:sp>
      <p:sp>
        <p:nvSpPr>
          <p:cNvPr id="286849" name="Rectangle 129"/>
          <p:cNvSpPr>
            <a:spLocks noChangeArrowheads="1"/>
          </p:cNvSpPr>
          <p:nvPr/>
        </p:nvSpPr>
        <p:spPr bwMode="auto">
          <a:xfrm>
            <a:off x="8124826" y="5270501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b="1" dirty="0">
                <a:solidFill>
                  <a:srgbClr val="000000"/>
                </a:solidFill>
                <a:cs typeface="Times New Roman" pitchFamily="18" charset="0"/>
              </a:rPr>
              <a:t>-205 411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8" name="Rectangle 128"/>
          <p:cNvSpPr>
            <a:spLocks noChangeArrowheads="1"/>
          </p:cNvSpPr>
          <p:nvPr/>
        </p:nvSpPr>
        <p:spPr bwMode="auto">
          <a:xfrm>
            <a:off x="5579746" y="5270501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fontAlgn="t"/>
            <a:r>
              <a:rPr lang="fr-FR" sz="1200" dirty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7" name="Rectangle 127"/>
          <p:cNvSpPr>
            <a:spLocks noChangeArrowheads="1"/>
          </p:cNvSpPr>
          <p:nvPr/>
        </p:nvSpPr>
        <p:spPr bwMode="auto">
          <a:xfrm>
            <a:off x="3032760" y="5270501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b="1" dirty="0">
                <a:solidFill>
                  <a:srgbClr val="000000"/>
                </a:solidFill>
                <a:cs typeface="Times New Roman" pitchFamily="18" charset="0"/>
              </a:rPr>
              <a:t>25 000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6" name="Rectangle 126"/>
          <p:cNvSpPr>
            <a:spLocks noChangeArrowheads="1"/>
          </p:cNvSpPr>
          <p:nvPr/>
        </p:nvSpPr>
        <p:spPr bwMode="auto">
          <a:xfrm>
            <a:off x="1343026" y="5270501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b="1" dirty="0">
                <a:solidFill>
                  <a:srgbClr val="000000"/>
                </a:solidFill>
                <a:cs typeface="Times New Roman" pitchFamily="18" charset="0"/>
              </a:rPr>
              <a:t>Total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5" name="Rectangle 125"/>
          <p:cNvSpPr>
            <a:spLocks noChangeArrowheads="1"/>
          </p:cNvSpPr>
          <p:nvPr/>
        </p:nvSpPr>
        <p:spPr bwMode="auto">
          <a:xfrm>
            <a:off x="8124826" y="48688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169 342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4" name="Rectangle 124"/>
          <p:cNvSpPr>
            <a:spLocks noChangeArrowheads="1"/>
          </p:cNvSpPr>
          <p:nvPr/>
        </p:nvSpPr>
        <p:spPr bwMode="auto">
          <a:xfrm>
            <a:off x="5579746" y="48688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100" dirty="0">
                <a:solidFill>
                  <a:srgbClr val="000000"/>
                </a:solidFill>
                <a:cs typeface="Times New Roman" pitchFamily="18" charset="0"/>
              </a:rPr>
              <a:t>6</a:t>
            </a:r>
            <a:r>
              <a:rPr lang="fr-FR" sz="11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0.56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3" name="Rectangle 123"/>
          <p:cNvSpPr>
            <a:spLocks noChangeArrowheads="1"/>
          </p:cNvSpPr>
          <p:nvPr/>
        </p:nvSpPr>
        <p:spPr bwMode="auto">
          <a:xfrm>
            <a:off x="3032760" y="4868863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300 000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2" name="Rectangle 122"/>
          <p:cNvSpPr>
            <a:spLocks noChangeArrowheads="1"/>
          </p:cNvSpPr>
          <p:nvPr/>
        </p:nvSpPr>
        <p:spPr bwMode="auto">
          <a:xfrm>
            <a:off x="1343026" y="4868863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6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1" name="Rectangle 121"/>
          <p:cNvSpPr>
            <a:spLocks noChangeArrowheads="1"/>
          </p:cNvSpPr>
          <p:nvPr/>
        </p:nvSpPr>
        <p:spPr bwMode="auto">
          <a:xfrm>
            <a:off x="8124826" y="4465639"/>
            <a:ext cx="2545080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62 092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40" name="Rectangle 120"/>
          <p:cNvSpPr>
            <a:spLocks noChangeArrowheads="1"/>
          </p:cNvSpPr>
          <p:nvPr/>
        </p:nvSpPr>
        <p:spPr bwMode="auto">
          <a:xfrm>
            <a:off x="5579746" y="4465639"/>
            <a:ext cx="2545080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100" dirty="0">
                <a:solidFill>
                  <a:srgbClr val="000000"/>
                </a:solidFill>
                <a:cs typeface="Times New Roman" pitchFamily="18" charset="0"/>
              </a:rPr>
              <a:t>5</a:t>
            </a:r>
            <a:r>
              <a:rPr lang="fr-FR" sz="11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0.62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9" name="Rectangle 119"/>
          <p:cNvSpPr>
            <a:spLocks noChangeArrowheads="1"/>
          </p:cNvSpPr>
          <p:nvPr/>
        </p:nvSpPr>
        <p:spPr bwMode="auto">
          <a:xfrm>
            <a:off x="3032760" y="4465639"/>
            <a:ext cx="2546986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100 000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8" name="Rectangle 118"/>
          <p:cNvSpPr>
            <a:spLocks noChangeArrowheads="1"/>
          </p:cNvSpPr>
          <p:nvPr/>
        </p:nvSpPr>
        <p:spPr bwMode="auto">
          <a:xfrm>
            <a:off x="1343026" y="4465639"/>
            <a:ext cx="1689734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5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7" name="Rectangle 117"/>
          <p:cNvSpPr>
            <a:spLocks noChangeArrowheads="1"/>
          </p:cNvSpPr>
          <p:nvPr/>
        </p:nvSpPr>
        <p:spPr bwMode="auto">
          <a:xfrm>
            <a:off x="8124826" y="4064000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68 301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6" name="Rectangle 116"/>
          <p:cNvSpPr>
            <a:spLocks noChangeArrowheads="1"/>
          </p:cNvSpPr>
          <p:nvPr/>
        </p:nvSpPr>
        <p:spPr bwMode="auto">
          <a:xfrm>
            <a:off x="5579746" y="4064000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100" dirty="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fr-FR" sz="11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0.68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5" name="Rectangle 115"/>
          <p:cNvSpPr>
            <a:spLocks noChangeArrowheads="1"/>
          </p:cNvSpPr>
          <p:nvPr/>
        </p:nvSpPr>
        <p:spPr bwMode="auto">
          <a:xfrm>
            <a:off x="3032760" y="4064000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100 000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4" name="Rectangle 114"/>
          <p:cNvSpPr>
            <a:spLocks noChangeArrowheads="1"/>
          </p:cNvSpPr>
          <p:nvPr/>
        </p:nvSpPr>
        <p:spPr bwMode="auto">
          <a:xfrm>
            <a:off x="1343026" y="4064000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4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3" name="Rectangle 113"/>
          <p:cNvSpPr>
            <a:spLocks noChangeArrowheads="1"/>
          </p:cNvSpPr>
          <p:nvPr/>
        </p:nvSpPr>
        <p:spPr bwMode="auto">
          <a:xfrm>
            <a:off x="8124826" y="36623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63 862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2" name="Rectangle 112"/>
          <p:cNvSpPr>
            <a:spLocks noChangeArrowheads="1"/>
          </p:cNvSpPr>
          <p:nvPr/>
        </p:nvSpPr>
        <p:spPr bwMode="auto">
          <a:xfrm>
            <a:off x="5579746" y="36623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10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fr-FR" sz="11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0.75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1" name="Rectangle 111"/>
          <p:cNvSpPr>
            <a:spLocks noChangeArrowheads="1"/>
          </p:cNvSpPr>
          <p:nvPr/>
        </p:nvSpPr>
        <p:spPr bwMode="auto">
          <a:xfrm>
            <a:off x="3032760" y="3662363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85 000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30" name="Rectangle 110"/>
          <p:cNvSpPr>
            <a:spLocks noChangeArrowheads="1"/>
          </p:cNvSpPr>
          <p:nvPr/>
        </p:nvSpPr>
        <p:spPr bwMode="auto">
          <a:xfrm>
            <a:off x="1343026" y="3662363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9" name="Rectangle 109"/>
          <p:cNvSpPr>
            <a:spLocks noChangeArrowheads="1"/>
          </p:cNvSpPr>
          <p:nvPr/>
        </p:nvSpPr>
        <p:spPr bwMode="auto">
          <a:xfrm>
            <a:off x="8124826" y="3260725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53 719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8" name="Rectangle 108"/>
          <p:cNvSpPr>
            <a:spLocks noChangeArrowheads="1"/>
          </p:cNvSpPr>
          <p:nvPr/>
        </p:nvSpPr>
        <p:spPr bwMode="auto">
          <a:xfrm>
            <a:off x="5579746" y="3260725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1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fr-FR" sz="11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0.83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7" name="Rectangle 107"/>
          <p:cNvSpPr>
            <a:spLocks noChangeArrowheads="1"/>
          </p:cNvSpPr>
          <p:nvPr/>
        </p:nvSpPr>
        <p:spPr bwMode="auto">
          <a:xfrm>
            <a:off x="3032760" y="3260725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65 000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6" name="Rectangle 106"/>
          <p:cNvSpPr>
            <a:spLocks noChangeArrowheads="1"/>
          </p:cNvSpPr>
          <p:nvPr/>
        </p:nvSpPr>
        <p:spPr bwMode="auto">
          <a:xfrm>
            <a:off x="1343026" y="3260725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5" name="Rectangle 105"/>
          <p:cNvSpPr>
            <a:spLocks noChangeArrowheads="1"/>
          </p:cNvSpPr>
          <p:nvPr/>
        </p:nvSpPr>
        <p:spPr bwMode="auto">
          <a:xfrm>
            <a:off x="8124826" y="2857501"/>
            <a:ext cx="2545080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-22 727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4" name="Rectangle 104"/>
          <p:cNvSpPr>
            <a:spLocks noChangeArrowheads="1"/>
          </p:cNvSpPr>
          <p:nvPr/>
        </p:nvSpPr>
        <p:spPr bwMode="auto">
          <a:xfrm>
            <a:off x="5579746" y="2857501"/>
            <a:ext cx="2545080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2000" dirty="0">
                <a:solidFill>
                  <a:srgbClr val="000000"/>
                </a:solidFill>
                <a:cs typeface="Times New Roman" pitchFamily="18" charset="0"/>
              </a:rPr>
              <a:t>1/(1+10%)</a:t>
            </a:r>
            <a:r>
              <a:rPr lang="fr-FR" sz="12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fr-FR" sz="1200" b="1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= 0.91</a:t>
            </a:r>
            <a:endParaRPr lang="fr-FR" sz="1920" dirty="0">
              <a:solidFill>
                <a:srgbClr val="000000"/>
              </a:solidFill>
            </a:endParaRPr>
          </a:p>
        </p:txBody>
      </p:sp>
      <p:sp>
        <p:nvSpPr>
          <p:cNvPr id="286823" name="Rectangle 103"/>
          <p:cNvSpPr>
            <a:spLocks noChangeArrowheads="1"/>
          </p:cNvSpPr>
          <p:nvPr/>
        </p:nvSpPr>
        <p:spPr bwMode="auto">
          <a:xfrm>
            <a:off x="3032760" y="2857501"/>
            <a:ext cx="2546986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-25 000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2" name="Rectangle 102"/>
          <p:cNvSpPr>
            <a:spLocks noChangeArrowheads="1"/>
          </p:cNvSpPr>
          <p:nvPr/>
        </p:nvSpPr>
        <p:spPr bwMode="auto">
          <a:xfrm>
            <a:off x="1343026" y="2857501"/>
            <a:ext cx="1689734" cy="403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1" name="Rectangle 101"/>
          <p:cNvSpPr>
            <a:spLocks noChangeArrowheads="1"/>
          </p:cNvSpPr>
          <p:nvPr/>
        </p:nvSpPr>
        <p:spPr bwMode="auto">
          <a:xfrm>
            <a:off x="8124826" y="24558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-600 000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20" name="Rectangle 100"/>
          <p:cNvSpPr>
            <a:spLocks noChangeArrowheads="1"/>
          </p:cNvSpPr>
          <p:nvPr/>
        </p:nvSpPr>
        <p:spPr bwMode="auto">
          <a:xfrm>
            <a:off x="5579746" y="2455863"/>
            <a:ext cx="2545080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/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1.00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19" name="Rectangle 99"/>
          <p:cNvSpPr>
            <a:spLocks noChangeArrowheads="1"/>
          </p:cNvSpPr>
          <p:nvPr/>
        </p:nvSpPr>
        <p:spPr bwMode="auto">
          <a:xfrm>
            <a:off x="3032760" y="2455863"/>
            <a:ext cx="2546986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-600 000 DA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18" name="Rectangle 98"/>
          <p:cNvSpPr>
            <a:spLocks noChangeArrowheads="1"/>
          </p:cNvSpPr>
          <p:nvPr/>
        </p:nvSpPr>
        <p:spPr bwMode="auto">
          <a:xfrm>
            <a:off x="1343026" y="2455863"/>
            <a:ext cx="1689734" cy="401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92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17" name="Rectangle 97"/>
          <p:cNvSpPr>
            <a:spLocks noChangeArrowheads="1"/>
          </p:cNvSpPr>
          <p:nvPr/>
        </p:nvSpPr>
        <p:spPr bwMode="auto">
          <a:xfrm>
            <a:off x="8124826" y="1844675"/>
            <a:ext cx="2545080" cy="611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680" b="1" dirty="0">
                <a:solidFill>
                  <a:srgbClr val="000000"/>
                </a:solidFill>
                <a:cs typeface="Times New Roman" pitchFamily="18" charset="0"/>
              </a:rPr>
              <a:t>Valeur Actuelle</a:t>
            </a:r>
          </a:p>
        </p:txBody>
      </p:sp>
      <p:sp>
        <p:nvSpPr>
          <p:cNvPr id="286816" name="Rectangle 96"/>
          <p:cNvSpPr>
            <a:spLocks noChangeArrowheads="1"/>
          </p:cNvSpPr>
          <p:nvPr/>
        </p:nvSpPr>
        <p:spPr bwMode="auto">
          <a:xfrm>
            <a:off x="5579746" y="1844675"/>
            <a:ext cx="2545080" cy="611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680" b="1" dirty="0">
                <a:solidFill>
                  <a:srgbClr val="000000"/>
                </a:solidFill>
                <a:cs typeface="Times New Roman" pitchFamily="18" charset="0"/>
              </a:rPr>
              <a:t>Coef. d’actualisation </a:t>
            </a:r>
            <a:r>
              <a:rPr lang="fr-FR" sz="1680" b="1" i="1" dirty="0">
                <a:solidFill>
                  <a:srgbClr val="000000"/>
                </a:solidFill>
                <a:cs typeface="Times New Roman" pitchFamily="18" charset="0"/>
              </a:rPr>
              <a:t>= 1/(1+10%)</a:t>
            </a:r>
            <a:r>
              <a:rPr lang="fr-FR" sz="1080" b="1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15" name="Rectangle 95"/>
          <p:cNvSpPr>
            <a:spLocks noChangeArrowheads="1"/>
          </p:cNvSpPr>
          <p:nvPr/>
        </p:nvSpPr>
        <p:spPr bwMode="auto">
          <a:xfrm>
            <a:off x="3032760" y="1844675"/>
            <a:ext cx="2546986" cy="611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680" b="1" dirty="0">
                <a:solidFill>
                  <a:srgbClr val="000000"/>
                </a:solidFill>
                <a:cs typeface="Times New Roman" pitchFamily="18" charset="0"/>
              </a:rPr>
              <a:t>Flux net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6814" name="Rectangle 94"/>
          <p:cNvSpPr>
            <a:spLocks noChangeArrowheads="1"/>
          </p:cNvSpPr>
          <p:nvPr/>
        </p:nvSpPr>
        <p:spPr bwMode="auto">
          <a:xfrm>
            <a:off x="1343026" y="1844675"/>
            <a:ext cx="1689734" cy="611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11480" indent="-411480" algn="ctr" fontAlgn="t">
              <a:spcBef>
                <a:spcPct val="20000"/>
              </a:spcBef>
            </a:pPr>
            <a:r>
              <a:rPr lang="fr-FR" sz="1680" b="1" dirty="0">
                <a:solidFill>
                  <a:srgbClr val="000000"/>
                </a:solidFill>
                <a:cs typeface="Times New Roman" pitchFamily="18" charset="0"/>
              </a:rPr>
              <a:t>Année</a:t>
            </a:r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05" name="Line 130"/>
          <p:cNvSpPr>
            <a:spLocks noChangeShapeType="1"/>
          </p:cNvSpPr>
          <p:nvPr/>
        </p:nvSpPr>
        <p:spPr bwMode="auto">
          <a:xfrm>
            <a:off x="1343026" y="1844675"/>
            <a:ext cx="932688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06" name="Line 131"/>
          <p:cNvSpPr>
            <a:spLocks noChangeShapeType="1"/>
          </p:cNvSpPr>
          <p:nvPr/>
        </p:nvSpPr>
        <p:spPr bwMode="auto">
          <a:xfrm>
            <a:off x="1343026" y="5672138"/>
            <a:ext cx="932688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07" name="Line 132"/>
          <p:cNvSpPr>
            <a:spLocks noChangeShapeType="1"/>
          </p:cNvSpPr>
          <p:nvPr/>
        </p:nvSpPr>
        <p:spPr bwMode="auto">
          <a:xfrm>
            <a:off x="1343026" y="1844675"/>
            <a:ext cx="0" cy="3827464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08" name="Line 133"/>
          <p:cNvSpPr>
            <a:spLocks noChangeShapeType="1"/>
          </p:cNvSpPr>
          <p:nvPr/>
        </p:nvSpPr>
        <p:spPr bwMode="auto">
          <a:xfrm>
            <a:off x="10669906" y="1844676"/>
            <a:ext cx="0" cy="34258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09" name="Line 136"/>
          <p:cNvSpPr>
            <a:spLocks noChangeShapeType="1"/>
          </p:cNvSpPr>
          <p:nvPr/>
        </p:nvSpPr>
        <p:spPr bwMode="auto">
          <a:xfrm>
            <a:off x="1343026" y="2455864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0" name="Line 138"/>
          <p:cNvSpPr>
            <a:spLocks noChangeShapeType="1"/>
          </p:cNvSpPr>
          <p:nvPr/>
        </p:nvSpPr>
        <p:spPr bwMode="auto">
          <a:xfrm>
            <a:off x="3032760" y="1844675"/>
            <a:ext cx="0" cy="3827464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1" name="Line 141"/>
          <p:cNvSpPr>
            <a:spLocks noChangeShapeType="1"/>
          </p:cNvSpPr>
          <p:nvPr/>
        </p:nvSpPr>
        <p:spPr bwMode="auto">
          <a:xfrm>
            <a:off x="5579746" y="1844675"/>
            <a:ext cx="0" cy="3827464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2" name="Line 144"/>
          <p:cNvSpPr>
            <a:spLocks noChangeShapeType="1"/>
          </p:cNvSpPr>
          <p:nvPr/>
        </p:nvSpPr>
        <p:spPr bwMode="auto">
          <a:xfrm>
            <a:off x="8124826" y="1844675"/>
            <a:ext cx="0" cy="3827464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3" name="Line 148"/>
          <p:cNvSpPr>
            <a:spLocks noChangeShapeType="1"/>
          </p:cNvSpPr>
          <p:nvPr/>
        </p:nvSpPr>
        <p:spPr bwMode="auto">
          <a:xfrm>
            <a:off x="1343026" y="2857500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4" name="Line 166"/>
          <p:cNvSpPr>
            <a:spLocks noChangeShapeType="1"/>
          </p:cNvSpPr>
          <p:nvPr/>
        </p:nvSpPr>
        <p:spPr bwMode="auto">
          <a:xfrm>
            <a:off x="1343026" y="3260725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5" name="Line 184"/>
          <p:cNvSpPr>
            <a:spLocks noChangeShapeType="1"/>
          </p:cNvSpPr>
          <p:nvPr/>
        </p:nvSpPr>
        <p:spPr bwMode="auto">
          <a:xfrm>
            <a:off x="1343026" y="3650274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6" name="Line 202"/>
          <p:cNvSpPr>
            <a:spLocks noChangeShapeType="1"/>
          </p:cNvSpPr>
          <p:nvPr/>
        </p:nvSpPr>
        <p:spPr bwMode="auto">
          <a:xfrm>
            <a:off x="1343026" y="4064000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7" name="Line 220"/>
          <p:cNvSpPr>
            <a:spLocks noChangeShapeType="1"/>
          </p:cNvSpPr>
          <p:nvPr/>
        </p:nvSpPr>
        <p:spPr bwMode="auto">
          <a:xfrm>
            <a:off x="1343026" y="4465638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8" name="Line 238"/>
          <p:cNvSpPr>
            <a:spLocks noChangeShapeType="1"/>
          </p:cNvSpPr>
          <p:nvPr/>
        </p:nvSpPr>
        <p:spPr bwMode="auto">
          <a:xfrm>
            <a:off x="1343026" y="4868863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19" name="Line 256"/>
          <p:cNvSpPr>
            <a:spLocks noChangeShapeType="1"/>
          </p:cNvSpPr>
          <p:nvPr/>
        </p:nvSpPr>
        <p:spPr bwMode="auto">
          <a:xfrm>
            <a:off x="1343026" y="5270500"/>
            <a:ext cx="932688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11320" name="Line 272"/>
          <p:cNvSpPr>
            <a:spLocks noChangeShapeType="1"/>
          </p:cNvSpPr>
          <p:nvPr/>
        </p:nvSpPr>
        <p:spPr bwMode="auto">
          <a:xfrm>
            <a:off x="10669906" y="5270501"/>
            <a:ext cx="0" cy="401638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grpSp>
        <p:nvGrpSpPr>
          <p:cNvPr id="2" name="Group 293"/>
          <p:cNvGrpSpPr>
            <a:grpSpLocks/>
          </p:cNvGrpSpPr>
          <p:nvPr/>
        </p:nvGrpSpPr>
        <p:grpSpPr bwMode="auto">
          <a:xfrm>
            <a:off x="5579747" y="323850"/>
            <a:ext cx="5867401" cy="1520825"/>
            <a:chOff x="2563" y="249"/>
            <a:chExt cx="3080" cy="958"/>
          </a:xfrm>
        </p:grpSpPr>
        <p:sp>
          <p:nvSpPr>
            <p:cNvPr id="11326" name="Text Box 291"/>
            <p:cNvSpPr txBox="1">
              <a:spLocks noChangeArrowheads="1"/>
            </p:cNvSpPr>
            <p:nvPr/>
          </p:nvSpPr>
          <p:spPr bwMode="auto">
            <a:xfrm>
              <a:off x="2563" y="249"/>
              <a:ext cx="3080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800" dirty="0">
                  <a:solidFill>
                    <a:srgbClr val="FF0000"/>
                  </a:solidFill>
                </a:rPr>
                <a:t>Les entreprises utilisent en général des taux d’actualisation de 7-15% </a:t>
              </a:r>
              <a:r>
                <a:rPr lang="fr-FR" sz="1800" i="1" dirty="0">
                  <a:solidFill>
                    <a:srgbClr val="FF0000"/>
                  </a:solidFill>
                </a:rPr>
                <a:t>(inflation + satisfaction des actionnaires)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r-FR" sz="1800" i="1" dirty="0">
                  <a:solidFill>
                    <a:srgbClr val="FF0000"/>
                  </a:solidFill>
                  <a:sym typeface="Wingdings" panose="05000000000000000000" pitchFamily="2" charset="2"/>
                </a:rPr>
                <a:t> Supposons ici que le taux d’actualisation retenu est de 10% (t = 0,1)</a:t>
              </a:r>
              <a:endParaRPr lang="fr-FR" sz="1800" i="1" dirty="0">
                <a:solidFill>
                  <a:srgbClr val="FF0000"/>
                </a:solidFill>
              </a:endParaRPr>
            </a:p>
          </p:txBody>
        </p:sp>
        <p:sp>
          <p:nvSpPr>
            <p:cNvPr id="11327" name="Line 292"/>
            <p:cNvSpPr>
              <a:spLocks noChangeShapeType="1"/>
            </p:cNvSpPr>
            <p:nvPr/>
          </p:nvSpPr>
          <p:spPr bwMode="auto">
            <a:xfrm flipV="1">
              <a:off x="3606" y="754"/>
              <a:ext cx="408" cy="4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160" dirty="0">
                <a:solidFill>
                  <a:srgbClr val="000000"/>
                </a:solidFill>
              </a:endParaRPr>
            </a:p>
          </p:txBody>
        </p:sp>
      </p:grpSp>
      <p:sp>
        <p:nvSpPr>
          <p:cNvPr id="287016" name="Text Box 296"/>
          <p:cNvSpPr txBox="1">
            <a:spLocks noChangeArrowheads="1"/>
          </p:cNvSpPr>
          <p:nvPr/>
        </p:nvSpPr>
        <p:spPr bwMode="auto">
          <a:xfrm>
            <a:off x="2207898" y="6092825"/>
            <a:ext cx="3629024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80" dirty="0">
                <a:solidFill>
                  <a:srgbClr val="FF0000"/>
                </a:solidFill>
              </a:rPr>
              <a:t>Sans actualisation, l’investissement parait attractif !</a:t>
            </a:r>
          </a:p>
        </p:txBody>
      </p:sp>
      <p:sp>
        <p:nvSpPr>
          <p:cNvPr id="287017" name="Line 297"/>
          <p:cNvSpPr>
            <a:spLocks noChangeShapeType="1"/>
          </p:cNvSpPr>
          <p:nvPr/>
        </p:nvSpPr>
        <p:spPr bwMode="auto">
          <a:xfrm flipH="1">
            <a:off x="3806446" y="5637213"/>
            <a:ext cx="431928" cy="49053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287019" name="Text Box 299"/>
          <p:cNvSpPr txBox="1">
            <a:spLocks noChangeArrowheads="1"/>
          </p:cNvSpPr>
          <p:nvPr/>
        </p:nvSpPr>
        <p:spPr bwMode="auto">
          <a:xfrm>
            <a:off x="6538830" y="6127995"/>
            <a:ext cx="3629026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80" dirty="0">
                <a:solidFill>
                  <a:srgbClr val="FF0000"/>
                </a:solidFill>
              </a:rPr>
              <a:t>.. pourtant il sera au final rejeté !</a:t>
            </a:r>
          </a:p>
        </p:txBody>
      </p:sp>
      <p:sp>
        <p:nvSpPr>
          <p:cNvPr id="287020" name="Line 300"/>
          <p:cNvSpPr>
            <a:spLocks noChangeShapeType="1"/>
          </p:cNvSpPr>
          <p:nvPr/>
        </p:nvSpPr>
        <p:spPr bwMode="auto">
          <a:xfrm flipH="1">
            <a:off x="8429626" y="5624759"/>
            <a:ext cx="432434" cy="5032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16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11021347" y="6462158"/>
            <a:ext cx="561053" cy="395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2F580A-67B6-47FA-ABEE-49C464059AE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fr-FR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2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8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8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8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9" grpId="0" animBg="1"/>
      <p:bldP spid="286848" grpId="0" animBg="1"/>
      <p:bldP spid="286847" grpId="0" animBg="1"/>
      <p:bldP spid="286846" grpId="0" animBg="1"/>
      <p:bldP spid="286845" grpId="0" animBg="1"/>
      <p:bldP spid="286845" grpId="1" animBg="1"/>
      <p:bldP spid="286844" grpId="0" animBg="1"/>
      <p:bldP spid="286844" grpId="1" animBg="1"/>
      <p:bldP spid="286843" grpId="0" animBg="1"/>
      <p:bldP spid="286843" grpId="1" animBg="1"/>
      <p:bldP spid="286842" grpId="0" animBg="1"/>
      <p:bldP spid="286841" grpId="0" animBg="1"/>
      <p:bldP spid="286841" grpId="1" animBg="1"/>
      <p:bldP spid="286840" grpId="0" animBg="1"/>
      <p:bldP spid="286840" grpId="1" animBg="1"/>
      <p:bldP spid="286839" grpId="0" animBg="1"/>
      <p:bldP spid="286839" grpId="1" animBg="1"/>
      <p:bldP spid="286838" grpId="0" animBg="1"/>
      <p:bldP spid="286837" grpId="0" animBg="1"/>
      <p:bldP spid="286837" grpId="1" animBg="1"/>
      <p:bldP spid="286836" grpId="0" animBg="1"/>
      <p:bldP spid="286836" grpId="1" animBg="1"/>
      <p:bldP spid="286835" grpId="0" animBg="1"/>
      <p:bldP spid="286835" grpId="1" animBg="1"/>
      <p:bldP spid="286834" grpId="0" animBg="1"/>
      <p:bldP spid="286833" grpId="0" animBg="1"/>
      <p:bldP spid="286833" grpId="1" animBg="1"/>
      <p:bldP spid="286832" grpId="0" animBg="1"/>
      <p:bldP spid="286832" grpId="1" animBg="1"/>
      <p:bldP spid="286831" grpId="0" animBg="1"/>
      <p:bldP spid="286831" grpId="1" animBg="1"/>
      <p:bldP spid="286830" grpId="0" animBg="1"/>
      <p:bldP spid="286829" grpId="0" animBg="1"/>
      <p:bldP spid="286829" grpId="1" animBg="1"/>
      <p:bldP spid="286828" grpId="0" animBg="1"/>
      <p:bldP spid="286828" grpId="1" animBg="1"/>
      <p:bldP spid="286827" grpId="0" animBg="1"/>
      <p:bldP spid="286827" grpId="1" animBg="1"/>
      <p:bldP spid="286826" grpId="0" animBg="1"/>
      <p:bldP spid="286825" grpId="0" animBg="1"/>
      <p:bldP spid="286824" grpId="0" animBg="1"/>
      <p:bldP spid="286823" grpId="0" animBg="1"/>
      <p:bldP spid="286822" grpId="0" animBg="1"/>
      <p:bldP spid="286821" grpId="0" animBg="1"/>
      <p:bldP spid="286820" grpId="0" animBg="1"/>
      <p:bldP spid="286819" grpId="0" animBg="1"/>
      <p:bldP spid="286818" grpId="0" animBg="1"/>
      <p:bldP spid="286817" grpId="0" animBg="1"/>
      <p:bldP spid="286816" grpId="0" animBg="1"/>
      <p:bldP spid="286815" grpId="0" animBg="1"/>
      <p:bldP spid="286814" grpId="0" animBg="1"/>
      <p:bldP spid="287016" grpId="0"/>
      <p:bldP spid="287017" grpId="0" animBg="1"/>
      <p:bldP spid="287019" grpId="0"/>
      <p:bldP spid="2870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3CBA7-0848-9B2C-E76A-8E8E4312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84" y="122356"/>
            <a:ext cx="10363200" cy="1389916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r>
              <a:rPr lang="fr-FR" sz="3600" b="1" i="0" dirty="0">
                <a:solidFill>
                  <a:srgbClr val="3373BA"/>
                </a:solidFill>
                <a:effectLst/>
                <a:latin typeface="Tahoma" panose="020B0604030504040204" pitchFamily="34" charset="0"/>
              </a:rPr>
              <a:t>La méthode d’actualisation dans l’évaluation économique en santé</a:t>
            </a:r>
            <a:endParaRPr lang="fr-DZ" sz="36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72F1273-B2D4-F9CA-E10C-6B9CF679102F}"/>
              </a:ext>
            </a:extLst>
          </p:cNvPr>
          <p:cNvSpPr txBox="1"/>
          <p:nvPr/>
        </p:nvSpPr>
        <p:spPr>
          <a:xfrm>
            <a:off x="316523" y="1646139"/>
            <a:ext cx="11641015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Le choix du taux d'actualisation (</a:t>
            </a:r>
            <a:r>
              <a:rPr lang="fr-FR" sz="3200" b="1" i="1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t %</a:t>
            </a:r>
            <a:r>
              <a:rPr lang="fr-FR" sz="3200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) n’est pas neutre !</a:t>
            </a:r>
          </a:p>
          <a:p>
            <a:pPr>
              <a:lnSpc>
                <a:spcPct val="150000"/>
              </a:lnSpc>
            </a:pPr>
            <a:br>
              <a:rPr lang="fr-FR" sz="3200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</a:b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→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Plus </a:t>
            </a:r>
            <a:r>
              <a:rPr lang="fr-FR" sz="27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est grand, plus les coûts futurs seront minimisés :</a:t>
            </a:r>
            <a:b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        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Par exemple : si </a:t>
            </a:r>
            <a:r>
              <a:rPr lang="fr-FR" sz="27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=3%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10 000 DA dans un an = 9710 DA</a:t>
            </a:r>
          </a:p>
          <a:p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                            si </a:t>
            </a:r>
            <a:r>
              <a:rPr lang="fr-FR" sz="27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=10%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10 000 DA dans un an = 9090 DA</a:t>
            </a:r>
          </a:p>
          <a:p>
            <a:pPr lvl="1"/>
            <a:endParaRPr lang="fr-FR" sz="27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lvl="1"/>
            <a:b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fr-FR" sz="2700" b="0" i="0" dirty="0">
                <a:solidFill>
                  <a:srgbClr val="5B9BD5"/>
                </a:solidFill>
                <a:effectLst/>
                <a:latin typeface="Courier New" panose="02070309020205020404" pitchFamily="49" charset="0"/>
              </a:rPr>
              <a:t>o </a:t>
            </a:r>
            <a:r>
              <a:rPr lang="fr-FR" sz="2700" b="1" i="0" dirty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Recommandations </a:t>
            </a:r>
            <a:r>
              <a:rPr lang="fr-FR" sz="2700" b="1" dirty="0">
                <a:solidFill>
                  <a:srgbClr val="7030A0"/>
                </a:solidFill>
                <a:latin typeface="Tahoma" panose="020B0604030504040204" pitchFamily="34" charset="0"/>
              </a:rPr>
              <a:t>pour toute analyse médico-économique :</a:t>
            </a:r>
            <a:br>
              <a:rPr lang="fr-FR" sz="2700" b="1" i="0" dirty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</a:b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→ Actualiser les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coûts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(</a:t>
            </a:r>
            <a:r>
              <a:rPr lang="fr-FR" sz="2700" dirty="0">
                <a:solidFill>
                  <a:srgbClr val="000000"/>
                </a:solidFill>
                <a:latin typeface="Tahoma" panose="020B0604030504040204" pitchFamily="34" charset="0"/>
              </a:rPr>
              <a:t>AMC, 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ACB, ACE, ACU) et les </a:t>
            </a:r>
            <a:r>
              <a:rPr lang="fr-FR" sz="27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effets de santé 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(ACB) au même taux d’actualisation (</a:t>
            </a:r>
            <a:r>
              <a:rPr lang="fr-FR" sz="27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 %</a:t>
            </a:r>
            <a:r>
              <a:rPr lang="fr-FR" sz="27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)</a:t>
            </a:r>
            <a:endParaRPr lang="fr-DZ" sz="2700" dirty="0"/>
          </a:p>
        </p:txBody>
      </p:sp>
    </p:spTree>
    <p:extLst>
      <p:ext uri="{BB962C8B-B14F-4D97-AF65-F5344CB8AC3E}">
        <p14:creationId xmlns:p14="http://schemas.microsoft.com/office/powerpoint/2010/main" val="161656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A01B3-AC67-FA14-B260-E143EEF4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92" y="140676"/>
            <a:ext cx="12068908" cy="2672862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Exemple d’application :</a:t>
            </a:r>
            <a:br>
              <a:rPr lang="fr-FR" sz="2400" dirty="0"/>
            </a:br>
            <a:r>
              <a:rPr lang="fr-FR" sz="2700" dirty="0">
                <a:sym typeface="Wingdings" panose="05000000000000000000" pitchFamily="2" charset="2"/>
              </a:rPr>
              <a:t> </a:t>
            </a:r>
            <a:r>
              <a:rPr lang="fr-FR" sz="2700" dirty="0"/>
              <a:t>Le tableau suivant présente les </a:t>
            </a:r>
            <a:r>
              <a:rPr lang="fr-FR" sz="2700" b="1" dirty="0"/>
              <a:t>« coûts » </a:t>
            </a:r>
            <a:r>
              <a:rPr lang="fr-FR" sz="2700" dirty="0"/>
              <a:t>et les </a:t>
            </a:r>
            <a:r>
              <a:rPr lang="fr-FR" sz="2700" b="1" dirty="0"/>
              <a:t>« bénéfices »</a:t>
            </a:r>
            <a:r>
              <a:rPr lang="fr-FR" sz="2700" dirty="0"/>
              <a:t> associés à un </a:t>
            </a:r>
            <a:r>
              <a:rPr lang="fr-FR" sz="2700" b="1" dirty="0"/>
              <a:t>nouveau programme de prévention sur 3 années du rhumatisme articulaire aigu (RAA)</a:t>
            </a:r>
            <a:r>
              <a:rPr lang="fr-FR" sz="2700" dirty="0"/>
              <a:t> par antibiothérapie (pénicilline G).</a:t>
            </a:r>
            <a:br>
              <a:rPr lang="fr-FR" sz="2700" dirty="0"/>
            </a:br>
            <a:r>
              <a:rPr lang="fr-FR" sz="2700" dirty="0">
                <a:sym typeface="Wingdings" panose="05000000000000000000" pitchFamily="2" charset="2"/>
              </a:rPr>
              <a:t> </a:t>
            </a:r>
            <a:r>
              <a:rPr lang="fr-FR" sz="2700" dirty="0"/>
              <a:t>On se place évidemment ici dans la perspective d’une </a:t>
            </a:r>
            <a:r>
              <a:rPr lang="fr-FR" sz="2700" b="1" dirty="0"/>
              <a:t>analyse coût-bénéfice (ACB)</a:t>
            </a:r>
            <a:r>
              <a:rPr lang="fr-FR" sz="2700" dirty="0"/>
              <a:t>.</a:t>
            </a:r>
            <a:br>
              <a:rPr lang="fr-FR" sz="2700" dirty="0"/>
            </a:br>
            <a:br>
              <a:rPr lang="fr-FR" sz="2700" dirty="0"/>
            </a:b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ÉTAPE 1 : </a:t>
            </a:r>
            <a:r>
              <a:rPr lang="fr-FR" sz="3200" b="1" i="1" dirty="0">
                <a:solidFill>
                  <a:schemeClr val="accent2">
                    <a:lumMod val="50000"/>
                  </a:schemeClr>
                </a:solidFill>
              </a:rPr>
              <a:t>Actualisation des "coûts" et "bénéfices" associés à l’intervention</a:t>
            </a:r>
            <a:endParaRPr lang="fr-DZ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Espace réservé du tableau 4">
            <a:extLst>
              <a:ext uri="{FF2B5EF4-FFF2-40B4-BE49-F238E27FC236}">
                <a16:creationId xmlns:a16="http://schemas.microsoft.com/office/drawing/2014/main" id="{A0A25E33-1CBA-C26E-1FEC-F1F20ED20A2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92694237"/>
              </p:ext>
            </p:extLst>
          </p:nvPr>
        </p:nvGraphicFramePr>
        <p:xfrm>
          <a:off x="597877" y="2971800"/>
          <a:ext cx="11043138" cy="385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142">
                  <a:extLst>
                    <a:ext uri="{9D8B030D-6E8A-4147-A177-3AD203B41FA5}">
                      <a16:colId xmlns:a16="http://schemas.microsoft.com/office/drawing/2014/main" val="129135571"/>
                    </a:ext>
                  </a:extLst>
                </a:gridCol>
                <a:gridCol w="2032321">
                  <a:extLst>
                    <a:ext uri="{9D8B030D-6E8A-4147-A177-3AD203B41FA5}">
                      <a16:colId xmlns:a16="http://schemas.microsoft.com/office/drawing/2014/main" val="86809100"/>
                    </a:ext>
                  </a:extLst>
                </a:gridCol>
                <a:gridCol w="2009647">
                  <a:extLst>
                    <a:ext uri="{9D8B030D-6E8A-4147-A177-3AD203B41FA5}">
                      <a16:colId xmlns:a16="http://schemas.microsoft.com/office/drawing/2014/main" val="44888355"/>
                    </a:ext>
                  </a:extLst>
                </a:gridCol>
                <a:gridCol w="2811805">
                  <a:extLst>
                    <a:ext uri="{9D8B030D-6E8A-4147-A177-3AD203B41FA5}">
                      <a16:colId xmlns:a16="http://schemas.microsoft.com/office/drawing/2014/main" val="1590526498"/>
                    </a:ext>
                  </a:extLst>
                </a:gridCol>
                <a:gridCol w="2813223">
                  <a:extLst>
                    <a:ext uri="{9D8B030D-6E8A-4147-A177-3AD203B41FA5}">
                      <a16:colId xmlns:a16="http://schemas.microsoft.com/office/drawing/2014/main" val="610652590"/>
                    </a:ext>
                  </a:extLst>
                </a:gridCol>
              </a:tblGrid>
              <a:tr h="721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Année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Coûts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Bénéfices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Valeur Actuelle « coûts »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Valeur Actuelle « Bénéfices »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4839720"/>
                  </a:ext>
                </a:extLst>
              </a:tr>
              <a:tr h="352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0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1 000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200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1000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200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7700821"/>
                  </a:ext>
                </a:extLst>
              </a:tr>
              <a:tr h="778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1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300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700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300 * 1/(1+10%)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272,72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700 * 1/(1+10%)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636,36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669089"/>
                  </a:ext>
                </a:extLst>
              </a:tr>
              <a:tr h="778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2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300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700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300 * 1/(1+10%)</a:t>
                      </a:r>
                      <a:r>
                        <a:rPr lang="fr-FR" sz="2000" baseline="30000" dirty="0">
                          <a:effectLst/>
                        </a:rPr>
                        <a:t>2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247,93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700 * 1/(1+10%)</a:t>
                      </a:r>
                      <a:r>
                        <a:rPr lang="fr-FR" sz="2000" baseline="30000" dirty="0">
                          <a:effectLst/>
                        </a:rPr>
                        <a:t>2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578,51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2239167"/>
                  </a:ext>
                </a:extLst>
              </a:tr>
              <a:tr h="778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3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300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700 UM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300 * 1/(1+10%)</a:t>
                      </a:r>
                      <a:r>
                        <a:rPr lang="fr-FR" sz="2000" baseline="30000" dirty="0">
                          <a:effectLst/>
                        </a:rPr>
                        <a:t>3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225,39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700 * 1/(1+10%)</a:t>
                      </a:r>
                      <a:r>
                        <a:rPr lang="fr-FR" sz="2000" baseline="30000" dirty="0">
                          <a:effectLst/>
                        </a:rPr>
                        <a:t>3</a:t>
                      </a:r>
                      <a:endParaRPr lang="fr-DZ" sz="2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= 525,92 UM</a:t>
                      </a:r>
                      <a:endParaRPr lang="fr-D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4012577"/>
                  </a:ext>
                </a:extLst>
              </a:tr>
              <a:tr h="352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</a:rPr>
                        <a:t>TOTAL</a:t>
                      </a:r>
                      <a:endParaRPr lang="fr-D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1 900</a:t>
                      </a:r>
                      <a:endParaRPr lang="fr-D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</a:rPr>
                        <a:t>2 300</a:t>
                      </a:r>
                      <a:endParaRPr lang="fr-D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</a:rPr>
                        <a:t>1 746,04</a:t>
                      </a:r>
                      <a:endParaRPr lang="fr-D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00B050"/>
                          </a:solidFill>
                          <a:effectLst/>
                        </a:rPr>
                        <a:t>1 940,79</a:t>
                      </a:r>
                      <a:endParaRPr lang="fr-DZ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088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7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A01B3-AC67-FA14-B260-E143EEF4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0677"/>
            <a:ext cx="11834445" cy="949569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Exemple d’application</a:t>
            </a:r>
            <a:r>
              <a:rPr lang="fr-FR" sz="4000" dirty="0">
                <a:solidFill>
                  <a:srgbClr val="0070C0"/>
                </a:solidFill>
              </a:rPr>
              <a:t> (suite …) </a:t>
            </a:r>
            <a:endParaRPr lang="fr-DZ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779583E-0550-919C-E64B-D8CA57F4F1AF}"/>
              </a:ext>
            </a:extLst>
          </p:cNvPr>
          <p:cNvSpPr txBox="1"/>
          <p:nvPr/>
        </p:nvSpPr>
        <p:spPr>
          <a:xfrm>
            <a:off x="228600" y="1318846"/>
            <a:ext cx="11734800" cy="5198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ÉTAPE 2 : </a:t>
            </a:r>
            <a:r>
              <a:rPr lang="fr-FR" sz="3000" b="1" i="1" dirty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Calcul de la </a:t>
            </a:r>
            <a:r>
              <a:rPr lang="fr-DZ" sz="3000" b="1" i="1" dirty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Valeur Actuelle Nette (VAN) </a:t>
            </a:r>
            <a:r>
              <a:rPr lang="fr-FR" sz="3000" b="1" i="1" dirty="0"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associé à l’intervention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DZ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Valeur Actuelle Nette (VAN) </a:t>
            </a:r>
            <a:r>
              <a:rPr lang="fr-D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Valeur </a:t>
            </a:r>
            <a:r>
              <a:rPr lang="fr-F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actuelle</a:t>
            </a:r>
            <a:r>
              <a:rPr lang="fr-D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bénéfices - Valeur </a:t>
            </a:r>
            <a:r>
              <a:rPr lang="fr-FR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actuelle</a:t>
            </a:r>
            <a:r>
              <a:rPr lang="fr-D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coûts</a:t>
            </a:r>
            <a:endParaRPr lang="fr-D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&lt;=&gt;</a:t>
            </a: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= </a:t>
            </a: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1 940,79 - 1 746,04 = </a:t>
            </a:r>
            <a:r>
              <a:rPr lang="fr-FR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194,75 UM</a:t>
            </a:r>
            <a:endParaRPr lang="fr-DZ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sz="24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DZ" sz="2400" b="1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&gt; 0 </a:t>
            </a:r>
            <a:r>
              <a:rPr lang="fr-DZ" sz="24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==&gt; donc </a:t>
            </a:r>
            <a:r>
              <a:rPr lang="fr-DZ" sz="2400" b="1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Bénéfice net </a:t>
            </a:r>
            <a:r>
              <a:rPr lang="fr-DZ" sz="24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l'intervention vaut la peine</a:t>
            </a:r>
            <a:endParaRPr lang="fr-DZ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 : </a:t>
            </a:r>
            <a:r>
              <a:rPr lang="fr-D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D'un point de vue économique, 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</a:t>
            </a: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 de prévention du RAA 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génère un </a:t>
            </a:r>
            <a:r>
              <a:rPr lang="fr-FR" sz="2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bénéfice net » pour la collectivité 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équivalent à </a:t>
            </a:r>
            <a:r>
              <a:rPr lang="fr-FR" sz="2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194,75 UM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la mesure où les </a:t>
            </a:r>
            <a:r>
              <a:rPr lang="fr-DZ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Coûts actualisés </a:t>
            </a: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fr-DZ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Bénéfices actualisé</a:t>
            </a: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 programme de prévention s’avère </a:t>
            </a:r>
            <a:r>
              <a:rPr lang="fr-F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suffisamment rentable pour la collectivité</a:t>
            </a:r>
            <a:r>
              <a:rPr lang="fr-FR" sz="2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i.e.</a:t>
            </a:r>
            <a:r>
              <a:rPr lang="fr-FR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qu’il vaut la peine d’être financé sur des fonds publics. </a:t>
            </a:r>
            <a:r>
              <a:rPr lang="fr-F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dès lors retenu.</a:t>
            </a:r>
            <a:endParaRPr lang="fr-DZ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4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D8FB84F-790B-1976-7ED1-1A974544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385" y="1809749"/>
            <a:ext cx="8546123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A99000C2-157E-72CB-8F21-5BC68F41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>
                <a:solidFill>
                  <a:srgbClr val="FF0000"/>
                </a:solidFill>
              </a:rPr>
              <a:t>Actualisation</a:t>
            </a:r>
            <a:endParaRPr lang="fr-DZ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9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 valeur temporelle de l'argent">
            <a:extLst>
              <a:ext uri="{FF2B5EF4-FFF2-40B4-BE49-F238E27FC236}">
                <a16:creationId xmlns:a16="http://schemas.microsoft.com/office/drawing/2014/main" id="{9D121B78-F98F-32A2-37AA-0E32221EF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23" y="1600200"/>
            <a:ext cx="9829800" cy="487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26E95AF6-B3AF-E2BC-5AD0-8337B53DB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2031" y="134938"/>
            <a:ext cx="11641015" cy="1465262"/>
          </a:xfrm>
        </p:spPr>
        <p:txBody>
          <a:bodyPr>
            <a:normAutofit/>
          </a:bodyPr>
          <a:lstStyle/>
          <a:p>
            <a:pPr algn="ctr"/>
            <a:r>
              <a:rPr lang="fr-FR" sz="4000" b="1" i="0" dirty="0">
                <a:solidFill>
                  <a:srgbClr val="FF0000"/>
                </a:solidFill>
                <a:effectLst/>
                <a:latin typeface="Alegreya"/>
              </a:rPr>
              <a:t>Un dinar aujourd’hui vaut plus qu’un dinar dans un an</a:t>
            </a:r>
          </a:p>
        </p:txBody>
      </p:sp>
    </p:spTree>
    <p:extLst>
      <p:ext uri="{BB962C8B-B14F-4D97-AF65-F5344CB8AC3E}">
        <p14:creationId xmlns:p14="http://schemas.microsoft.com/office/powerpoint/2010/main" val="111012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8626381-577A-2686-E69D-57433D1C7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912" y="328373"/>
            <a:ext cx="6162901" cy="5715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fr-FR" sz="2400" b="1" noProof="0" dirty="0">
                <a:latin typeface="+mn-lt"/>
              </a:rPr>
              <a:t>Investir = dépenser de l’argent aujourd’hui</a:t>
            </a:r>
            <a:br>
              <a:rPr lang="fr-FR" sz="2400" b="1" noProof="0" dirty="0">
                <a:latin typeface="+mn-lt"/>
              </a:rPr>
            </a:br>
            <a:r>
              <a:rPr lang="fr-FR" sz="2400" b="1" noProof="0" dirty="0">
                <a:latin typeface="+mn-lt"/>
              </a:rPr>
              <a:t>                 pour en gagner à l’avenir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E91EA2B-FDA0-CCE5-88A2-8D55ED751B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55885" y="1692039"/>
            <a:ext cx="6173195" cy="39370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2000" b="1" dirty="0">
                <a:solidFill>
                  <a:srgbClr val="FF0000"/>
                </a:solidFill>
              </a:rPr>
              <a:t>Rentabilité = Additionner ces flux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noProof="0" dirty="0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579B42C0-9EF5-75B7-587F-57566B7C7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6553" y="3219273"/>
            <a:ext cx="0" cy="2039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000" dirty="0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8740A46F-F919-0087-32DF-6C3F2B9F1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320" y="3230942"/>
            <a:ext cx="0" cy="71966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2000" dirty="0"/>
          </a:p>
        </p:txBody>
      </p:sp>
      <p:grpSp>
        <p:nvGrpSpPr>
          <p:cNvPr id="10" name="Group 29">
            <a:extLst>
              <a:ext uri="{FF2B5EF4-FFF2-40B4-BE49-F238E27FC236}">
                <a16:creationId xmlns:a16="http://schemas.microsoft.com/office/drawing/2014/main" id="{44FBD3F1-D3DB-621A-0F1A-EAEF5C6C0160}"/>
              </a:ext>
            </a:extLst>
          </p:cNvPr>
          <p:cNvGrpSpPr>
            <a:grpSpLocks/>
          </p:cNvGrpSpPr>
          <p:nvPr/>
        </p:nvGrpSpPr>
        <p:grpSpPr bwMode="auto">
          <a:xfrm>
            <a:off x="3787583" y="2631188"/>
            <a:ext cx="4032250" cy="611188"/>
            <a:chOff x="2109" y="1843"/>
            <a:chExt cx="2540" cy="462"/>
          </a:xfrm>
        </p:grpSpPr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BFF8536B-AAFB-65CD-4366-631CCAB33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9" y="1844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0A94B7A0-E29E-5C0E-F118-B3A4F820D2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2" y="1843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15FEA41A-F419-618B-90E9-288C6E325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1843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E854D42E-2938-64BF-1DC0-D6FC90754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7" y="1845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907D2EF7-32EB-FDA3-0D5F-4CA872EF0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0" y="1845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70D15CFD-E9E9-C971-F518-19DF266571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3" y="1844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9186A464-8E51-4312-5B2E-ACF2D5AF2E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6" y="1851"/>
              <a:ext cx="0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D444BB50-8526-01F1-16CF-A65512402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9" y="2006"/>
              <a:ext cx="0" cy="2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</p:grpSp>
      <p:sp>
        <p:nvSpPr>
          <p:cNvPr id="19" name="Text Box 19">
            <a:extLst>
              <a:ext uri="{FF2B5EF4-FFF2-40B4-BE49-F238E27FC236}">
                <a16:creationId xmlns:a16="http://schemas.microsoft.com/office/drawing/2014/main" id="{CDA991CA-E5B3-B0E4-3B86-ACFDFD841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259" y="5552264"/>
            <a:ext cx="6779110" cy="34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fr-FR" sz="2000" b="1" dirty="0">
                <a:solidFill>
                  <a:srgbClr val="C00000"/>
                </a:solidFill>
                <a:latin typeface="+mn-lt"/>
              </a:rPr>
              <a:t>NON !</a:t>
            </a:r>
            <a:r>
              <a:rPr lang="fr-FR" sz="2000" dirty="0">
                <a:solidFill>
                  <a:srgbClr val="C00000"/>
                </a:solidFill>
                <a:latin typeface="+mn-lt"/>
              </a:rPr>
              <a:t>   Dépenses = tout de suite, mais revenus dans 3-9 ans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9F7A2D11-419B-3477-5057-FD600B32D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031" y="1279275"/>
            <a:ext cx="49143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 b="1" dirty="0">
                <a:latin typeface="+mn-lt"/>
              </a:rPr>
              <a:t>Investissement = Une suite de flux financiers</a:t>
            </a:r>
          </a:p>
        </p:txBody>
      </p:sp>
      <p:grpSp>
        <p:nvGrpSpPr>
          <p:cNvPr id="21" name="Group 25">
            <a:extLst>
              <a:ext uri="{FF2B5EF4-FFF2-40B4-BE49-F238E27FC236}">
                <a16:creationId xmlns:a16="http://schemas.microsoft.com/office/drawing/2014/main" id="{0E582E79-4C4D-D537-4334-746BD2DB9A03}"/>
              </a:ext>
            </a:extLst>
          </p:cNvPr>
          <p:cNvGrpSpPr>
            <a:grpSpLocks/>
          </p:cNvGrpSpPr>
          <p:nvPr/>
        </p:nvGrpSpPr>
        <p:grpSpPr bwMode="auto">
          <a:xfrm>
            <a:off x="4361554" y="1987048"/>
            <a:ext cx="3938139" cy="654843"/>
            <a:chOff x="2606" y="1183"/>
            <a:chExt cx="2283" cy="495"/>
          </a:xfrm>
        </p:grpSpPr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9728D025-D5A9-225F-2D7B-F91B74F51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8" y="1432"/>
              <a:ext cx="422" cy="24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C0584AD9-52CA-4527-0A14-0BDBFB8D3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6" y="1183"/>
              <a:ext cx="2283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2000" dirty="0">
                  <a:latin typeface="+mn-lt"/>
                </a:rPr>
                <a:t>Flux de chaque année</a:t>
              </a:r>
              <a:endParaRPr lang="fr-FR" sz="2000" i="1" dirty="0">
                <a:latin typeface="+mn-lt"/>
              </a:endParaRPr>
            </a:p>
          </p:txBody>
        </p:sp>
      </p:grpSp>
      <p:grpSp>
        <p:nvGrpSpPr>
          <p:cNvPr id="24" name="Group 28">
            <a:extLst>
              <a:ext uri="{FF2B5EF4-FFF2-40B4-BE49-F238E27FC236}">
                <a16:creationId xmlns:a16="http://schemas.microsoft.com/office/drawing/2014/main" id="{E0A1743D-3CE7-D87B-42B3-74F780C77942}"/>
              </a:ext>
            </a:extLst>
          </p:cNvPr>
          <p:cNvGrpSpPr>
            <a:grpSpLocks/>
          </p:cNvGrpSpPr>
          <p:nvPr/>
        </p:nvGrpSpPr>
        <p:grpSpPr bwMode="auto">
          <a:xfrm>
            <a:off x="2635059" y="2880907"/>
            <a:ext cx="5782094" cy="399521"/>
            <a:chOff x="1020" y="2032"/>
            <a:chExt cx="4668" cy="302"/>
          </a:xfrm>
        </p:grpSpPr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3B07A959-B2F7-1951-A434-15551814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2296"/>
              <a:ext cx="462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id="{FF3DC356-D60D-F998-DDC1-B9F5043A4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2" y="2032"/>
              <a:ext cx="13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 dirty="0">
                  <a:latin typeface="+mn-lt"/>
                </a:rPr>
                <a:t>t</a:t>
              </a:r>
            </a:p>
          </p:txBody>
        </p:sp>
      </p:grpSp>
      <p:grpSp>
        <p:nvGrpSpPr>
          <p:cNvPr id="27" name="Groupe 2">
            <a:extLst>
              <a:ext uri="{FF2B5EF4-FFF2-40B4-BE49-F238E27FC236}">
                <a16:creationId xmlns:a16="http://schemas.microsoft.com/office/drawing/2014/main" id="{E66B6A61-9D59-6874-34DD-3BCD7D006378}"/>
              </a:ext>
            </a:extLst>
          </p:cNvPr>
          <p:cNvGrpSpPr/>
          <p:nvPr/>
        </p:nvGrpSpPr>
        <p:grpSpPr>
          <a:xfrm>
            <a:off x="8516523" y="2055146"/>
            <a:ext cx="344104" cy="3567500"/>
            <a:chOff x="511318" y="1055110"/>
            <a:chExt cx="244258" cy="6300324"/>
          </a:xfrm>
        </p:grpSpPr>
        <p:sp>
          <p:nvSpPr>
            <p:cNvPr id="28" name="Line 4">
              <a:extLst>
                <a:ext uri="{FF2B5EF4-FFF2-40B4-BE49-F238E27FC236}">
                  <a16:creationId xmlns:a16="http://schemas.microsoft.com/office/drawing/2014/main" id="{BEF8F965-BC48-0EAB-4B64-582E5D4259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318" y="3332161"/>
              <a:ext cx="0" cy="315967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29" name="Line 5">
              <a:extLst>
                <a:ext uri="{FF2B5EF4-FFF2-40B4-BE49-F238E27FC236}">
                  <a16:creationId xmlns:a16="http://schemas.microsoft.com/office/drawing/2014/main" id="{BFE745F7-4ECA-BE1C-8A1A-0339EDAB2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318" y="6491833"/>
              <a:ext cx="0" cy="86360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0" name="Line 6">
              <a:extLst>
                <a:ext uri="{FF2B5EF4-FFF2-40B4-BE49-F238E27FC236}">
                  <a16:creationId xmlns:a16="http://schemas.microsoft.com/office/drawing/2014/main" id="{E282A044-A4D8-77BE-09DB-E6C60366F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5771107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5093F72-C840-A214-2AB0-F4C0E7256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5059363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037DAB1E-54E7-826B-3E82-E4F95C6E2F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4338638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3" name="Line 10">
              <a:extLst>
                <a:ext uri="{FF2B5EF4-FFF2-40B4-BE49-F238E27FC236}">
                  <a16:creationId xmlns:a16="http://schemas.microsoft.com/office/drawing/2014/main" id="{B7EE2DED-7635-AD07-2ABF-6CDE7461A4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3631561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4" name="Line 11">
              <a:extLst>
                <a:ext uri="{FF2B5EF4-FFF2-40B4-BE49-F238E27FC236}">
                  <a16:creationId xmlns:a16="http://schemas.microsoft.com/office/drawing/2014/main" id="{88189E78-7718-8AFB-4B45-14ADAA5FF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2942431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5" name="Line 12">
              <a:extLst>
                <a:ext uri="{FF2B5EF4-FFF2-40B4-BE49-F238E27FC236}">
                  <a16:creationId xmlns:a16="http://schemas.microsoft.com/office/drawing/2014/main" id="{C6BA3D2A-1AEA-3E2F-726C-46D6D9533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2669" y="2245518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7AF2607D-AD24-2079-96A0-B46E879CF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2669" y="1524793"/>
              <a:ext cx="0" cy="720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7" name="Line 16">
              <a:extLst>
                <a:ext uri="{FF2B5EF4-FFF2-40B4-BE49-F238E27FC236}">
                  <a16:creationId xmlns:a16="http://schemas.microsoft.com/office/drawing/2014/main" id="{A9097FBB-E35D-E266-CDAD-48678F691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297" y="1055110"/>
              <a:ext cx="0" cy="4603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  <p:sp>
          <p:nvSpPr>
            <p:cNvPr id="38" name="Line 6">
              <a:extLst>
                <a:ext uri="{FF2B5EF4-FFF2-40B4-BE49-F238E27FC236}">
                  <a16:creationId xmlns:a16="http://schemas.microsoft.com/office/drawing/2014/main" id="{AE490F84-50F1-973C-1F87-F68E72D2DD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576" y="6491832"/>
              <a:ext cx="0" cy="720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000" dirty="0"/>
            </a:p>
          </p:txBody>
        </p:sp>
      </p:grpSp>
      <p:sp>
        <p:nvSpPr>
          <p:cNvPr id="40" name="Rectangle 5">
            <a:extLst>
              <a:ext uri="{FF2B5EF4-FFF2-40B4-BE49-F238E27FC236}">
                <a16:creationId xmlns:a16="http://schemas.microsoft.com/office/drawing/2014/main" id="{4FDEFFAA-E510-D99A-5E40-2969D68B2363}"/>
              </a:ext>
            </a:extLst>
          </p:cNvPr>
          <p:cNvSpPr/>
          <p:nvPr/>
        </p:nvSpPr>
        <p:spPr>
          <a:xfrm>
            <a:off x="7717249" y="1006414"/>
            <a:ext cx="1989458" cy="975363"/>
          </a:xfrm>
          <a:prstGeom prst="wedgeRectCallout">
            <a:avLst>
              <a:gd name="adj1" fmla="val -78621"/>
              <a:gd name="adj2" fmla="val 6271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Recettes – dépenses = </a:t>
            </a:r>
            <a:r>
              <a:rPr lang="fr-FR" sz="1600" b="1" dirty="0"/>
              <a:t>Valeur</a:t>
            </a:r>
            <a:r>
              <a:rPr lang="fr-FR" sz="1600" dirty="0"/>
              <a:t> </a:t>
            </a:r>
            <a:r>
              <a:rPr lang="fr-FR" sz="1600" b="1" dirty="0"/>
              <a:t>Nette    </a:t>
            </a: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C8EE1C6E-ECC6-FA67-15E1-E8A5554F61E2}"/>
              </a:ext>
            </a:extLst>
          </p:cNvPr>
          <p:cNvSpPr/>
          <p:nvPr/>
        </p:nvSpPr>
        <p:spPr>
          <a:xfrm>
            <a:off x="3475963" y="3861620"/>
            <a:ext cx="3077071" cy="975363"/>
          </a:xfrm>
          <a:prstGeom prst="wedgeRectCallout">
            <a:avLst>
              <a:gd name="adj1" fmla="val 105948"/>
              <a:gd name="adj2" fmla="val -7946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Alors, s’il y a globalement plus de recettes que de dépenses, alors c’est que le projet est rentable ?</a:t>
            </a:r>
            <a:endParaRPr lang="fr-FR" sz="1600" b="1" dirty="0"/>
          </a:p>
        </p:txBody>
      </p:sp>
      <p:sp>
        <p:nvSpPr>
          <p:cNvPr id="42" name="Espace réservé du numéro de diapositive 6">
            <a:extLst>
              <a:ext uri="{FF2B5EF4-FFF2-40B4-BE49-F238E27FC236}">
                <a16:creationId xmlns:a16="http://schemas.microsoft.com/office/drawing/2014/main" id="{1E83F184-E6A4-A6FE-2DBB-D799A0F7D582}"/>
              </a:ext>
            </a:extLst>
          </p:cNvPr>
          <p:cNvSpPr txBox="1">
            <a:spLocks/>
          </p:cNvSpPr>
          <p:nvPr/>
        </p:nvSpPr>
        <p:spPr>
          <a:xfrm>
            <a:off x="8675075" y="5803765"/>
            <a:ext cx="381000" cy="333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D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91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20" grpId="0"/>
      <p:bldP spid="20" grpId="1"/>
      <p:bldP spid="40" grpId="0" animBg="1"/>
      <p:bldP spid="40" grpId="1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3D9A9D8-5B59-01D7-1380-BE601E662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9792" y="134938"/>
            <a:ext cx="6313582" cy="571500"/>
          </a:xfrm>
        </p:spPr>
        <p:txBody>
          <a:bodyPr>
            <a:noAutofit/>
          </a:bodyPr>
          <a:lstStyle/>
          <a:p>
            <a:pPr algn="ctr"/>
            <a:r>
              <a:rPr lang="fr-FR" sz="4800" b="1" noProof="0" dirty="0">
                <a:solidFill>
                  <a:srgbClr val="FF0000"/>
                </a:solidFill>
              </a:rPr>
              <a:t>Le "prix du temps"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2E0332A-364F-1DD4-3FC5-4E2ECE2E9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6523" y="1269999"/>
            <a:ext cx="11254153" cy="5095631"/>
          </a:xfrm>
        </p:spPr>
        <p:txBody>
          <a:bodyPr>
            <a:normAutofit/>
          </a:bodyPr>
          <a:lstStyle/>
          <a:p>
            <a:pPr algn="just"/>
            <a:r>
              <a:rPr lang="fr-FR" noProof="0" dirty="0"/>
              <a:t>Le </a:t>
            </a:r>
            <a:r>
              <a:rPr lang="fr-FR" b="1" noProof="0" dirty="0"/>
              <a:t>taux d’intérêt </a:t>
            </a:r>
            <a:r>
              <a:rPr lang="fr-FR" b="1" i="1" noProof="0" dirty="0"/>
              <a:t>i</a:t>
            </a:r>
            <a:r>
              <a:rPr lang="fr-FR" sz="800" noProof="0" dirty="0"/>
              <a:t>  </a:t>
            </a:r>
            <a:r>
              <a:rPr lang="fr-FR" b="1" noProof="0" dirty="0"/>
              <a:t>% </a:t>
            </a:r>
            <a:r>
              <a:rPr lang="fr-FR" dirty="0"/>
              <a:t>= </a:t>
            </a:r>
            <a:r>
              <a:rPr lang="fr-FR" noProof="0" dirty="0"/>
              <a:t> le </a:t>
            </a:r>
            <a:r>
              <a:rPr lang="fr-FR" b="1" noProof="0" dirty="0">
                <a:solidFill>
                  <a:srgbClr val="FF0000"/>
                </a:solidFill>
              </a:rPr>
              <a:t>“prix du temps”</a:t>
            </a:r>
            <a:r>
              <a:rPr lang="fr-FR" noProof="0" dirty="0"/>
              <a:t>, qui </a:t>
            </a:r>
            <a:r>
              <a:rPr lang="fr-FR" dirty="0">
                <a:solidFill>
                  <a:srgbClr val="323232"/>
                </a:solidFill>
                <a:latin typeface="Alegreya"/>
              </a:rPr>
              <a:t>rémunère le </a:t>
            </a:r>
            <a:r>
              <a:rPr lang="fr-FR" b="1" dirty="0">
                <a:solidFill>
                  <a:srgbClr val="323232"/>
                </a:solidFill>
                <a:latin typeface="Alegreya"/>
              </a:rPr>
              <a:t>« renoncement à une consommation immédiate »</a:t>
            </a:r>
            <a:r>
              <a:rPr lang="fr-FR" dirty="0">
                <a:solidFill>
                  <a:srgbClr val="323232"/>
                </a:solidFill>
                <a:latin typeface="Alegreya"/>
              </a:rPr>
              <a:t>, </a:t>
            </a:r>
            <a:endParaRPr lang="fr-FR" b="1" noProof="0" dirty="0">
              <a:solidFill>
                <a:srgbClr val="FF0000"/>
              </a:solidFill>
            </a:endParaRPr>
          </a:p>
          <a:p>
            <a:endParaRPr lang="fr-FR" noProof="0" dirty="0"/>
          </a:p>
          <a:p>
            <a:r>
              <a:rPr lang="fr-FR" noProof="0" dirty="0"/>
              <a:t>Valeur Actuelle d’une somme versée dans un an</a:t>
            </a:r>
          </a:p>
          <a:p>
            <a:pPr lvl="1"/>
            <a:endParaRPr lang="fr-FR" noProof="0" dirty="0"/>
          </a:p>
          <a:p>
            <a:pPr lvl="1"/>
            <a:endParaRPr lang="fr-FR" noProof="0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b="1" dirty="0"/>
              <a:t>EXEMPLE : Si </a:t>
            </a:r>
            <a:r>
              <a:rPr lang="fr-FR" b="1" i="1" dirty="0"/>
              <a:t>i </a:t>
            </a:r>
            <a:r>
              <a:rPr lang="fr-FR" b="1" dirty="0"/>
              <a:t>= 3%     </a:t>
            </a:r>
            <a:r>
              <a:rPr lang="fr-FR" i="1" dirty="0"/>
              <a:t>==&gt; Quelle est la Valeur Actuelle d’une recette dans un an ?</a:t>
            </a:r>
          </a:p>
          <a:p>
            <a:pPr lvl="2"/>
            <a:r>
              <a:rPr lang="fr-FR" sz="2400" b="1" noProof="0" dirty="0"/>
              <a:t>100 DA dans un an</a:t>
            </a:r>
            <a:r>
              <a:rPr lang="fr-FR" sz="2400" noProof="0" dirty="0"/>
              <a:t> </a:t>
            </a:r>
            <a:r>
              <a:rPr lang="fr-FR" sz="2400" b="1" noProof="0" dirty="0"/>
              <a:t>= </a:t>
            </a:r>
            <a:r>
              <a:rPr lang="fr-FR" sz="2400" b="1" dirty="0"/>
              <a:t>100/(1+0,03) = </a:t>
            </a:r>
            <a:r>
              <a:rPr lang="fr-FR" sz="2400" dirty="0"/>
              <a:t> </a:t>
            </a:r>
            <a:r>
              <a:rPr lang="fr-FR" sz="2400" b="1" dirty="0"/>
              <a:t>97,08 DA</a:t>
            </a:r>
            <a:r>
              <a:rPr lang="fr-FR" sz="2400" b="1" noProof="0" dirty="0"/>
              <a:t> aujourd’hui </a:t>
            </a:r>
            <a:endParaRPr lang="fr-FR" sz="2400" b="1" dirty="0"/>
          </a:p>
          <a:p>
            <a:pPr lvl="2"/>
            <a:r>
              <a:rPr lang="fr-FR" sz="2400" dirty="0"/>
              <a:t>La valeur actuelle de 100 DA « dans un an » est 97.08 DA aujourd’hui </a:t>
            </a:r>
          </a:p>
          <a:p>
            <a:pPr lvl="1"/>
            <a:endParaRPr lang="fr-FR" noProof="0" dirty="0"/>
          </a:p>
          <a:p>
            <a:endParaRPr lang="fr-FR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F51D7278-F524-58B0-5EF2-2D1C956E07DA}"/>
                  </a:ext>
                </a:extLst>
              </p:cNvPr>
              <p:cNvSpPr txBox="1"/>
              <p:nvPr/>
            </p:nvSpPr>
            <p:spPr>
              <a:xfrm>
                <a:off x="4700303" y="3516923"/>
                <a:ext cx="2312560" cy="861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FR" sz="24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fr-FR" sz="2400" baseline="-250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FR" sz="2400" baseline="-250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un</m:t>
                          </m:r>
                          <m:r>
                            <m:rPr>
                              <m:nor/>
                            </m:rPr>
                            <a:rPr lang="fr-FR" sz="2400" baseline="-250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sz="2400" baseline="-250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an</m:t>
                          </m:r>
                          <m:r>
                            <m:rPr>
                              <m:nor/>
                            </m:rPr>
                            <a:rPr lang="fr-FR" sz="2400" baseline="-25000" dirty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sz="2400" b="0" i="0" dirty="0" smtClean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(1+</m:t>
                          </m:r>
                          <m:r>
                            <m:rPr>
                              <m:nor/>
                            </m:rPr>
                            <a:rPr lang="fr-FR" sz="2400" b="0" i="0" dirty="0" smtClean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fr-FR" sz="2400" b="0" i="0" dirty="0" smtClean="0">
                              <a:solidFill>
                                <a:schemeClr val="tx1"/>
                              </a:solidFill>
                              <a:latin typeface="Arial" charset="0"/>
                            </a:rPr>
                            <m:t>%)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F51D7278-F524-58B0-5EF2-2D1C956E0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303" y="3516923"/>
                <a:ext cx="2312560" cy="861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5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AD434A1-79F4-1AA0-9F29-910D4E1AC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9792" y="134938"/>
            <a:ext cx="6313582" cy="571500"/>
          </a:xfrm>
        </p:spPr>
        <p:txBody>
          <a:bodyPr>
            <a:noAutofit/>
          </a:bodyPr>
          <a:lstStyle/>
          <a:p>
            <a:pPr algn="ctr"/>
            <a:r>
              <a:rPr lang="fr-FR" sz="4800" b="1" noProof="0" dirty="0">
                <a:solidFill>
                  <a:srgbClr val="FF0000"/>
                </a:solidFill>
              </a:rPr>
              <a:t>Le "prix du risque"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228FDC0-7986-41F1-78DE-8A6A07756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6816" y="1269999"/>
            <a:ext cx="10111154" cy="50428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36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 en plus de</a:t>
            </a:r>
            <a:r>
              <a:rPr lang="fr-FR" sz="3600" b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taux d’intérêt</a:t>
            </a:r>
            <a:r>
              <a:rPr lang="fr-FR" sz="36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fr-FR" sz="36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le </a:t>
            </a:r>
            <a:r>
              <a:rPr lang="fr-FR" sz="3600" b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risque </a:t>
            </a:r>
            <a:r>
              <a:rPr lang="fr-FR" sz="36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600" b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%</a:t>
            </a:r>
            <a:r>
              <a:rPr lang="fr-FR" sz="36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les choses se passent plus mal que </a:t>
            </a:r>
            <a:r>
              <a:rPr lang="fr-F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prévu (prêt non remboursé, problèmes techniques dans le déroulement d’un projet….)</a:t>
            </a:r>
          </a:p>
          <a:p>
            <a:pPr algn="just"/>
            <a:endParaRPr lang="fr-FR" sz="36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fr-FR" sz="3200" noProof="0" dirty="0"/>
          </a:p>
          <a:p>
            <a:pPr algn="just"/>
            <a:r>
              <a:rPr lang="fr-FR" sz="3600" noProof="0" dirty="0"/>
              <a:t>Ce coût du risque est matérialisé par la </a:t>
            </a:r>
            <a:r>
              <a:rPr lang="fr-FR" sz="3600" b="1" noProof="0" dirty="0"/>
              <a:t>"prime de </a:t>
            </a:r>
            <a:r>
              <a:rPr lang="fr-FR" sz="3600" b="1" dirty="0"/>
              <a:t>risque"</a:t>
            </a:r>
            <a:r>
              <a:rPr lang="fr-FR" sz="3600" dirty="0"/>
              <a:t>, qui </a:t>
            </a:r>
            <a:r>
              <a:rPr lang="fr-FR" sz="3600" b="0" i="0" dirty="0">
                <a:solidFill>
                  <a:srgbClr val="323232"/>
                </a:solidFill>
                <a:effectLst/>
                <a:latin typeface="Alegreya"/>
              </a:rPr>
              <a:t>rémunère le « </a:t>
            </a:r>
            <a:r>
              <a:rPr lang="fr-FR" sz="3600" b="1" i="0" dirty="0">
                <a:solidFill>
                  <a:srgbClr val="323232"/>
                </a:solidFill>
                <a:effectLst/>
                <a:latin typeface="Alegreya"/>
              </a:rPr>
              <a:t>risque inhérent à l’investissement »</a:t>
            </a:r>
            <a:r>
              <a:rPr lang="fr-FR" sz="3600" b="0" i="0" dirty="0">
                <a:solidFill>
                  <a:srgbClr val="323232"/>
                </a:solidFill>
                <a:effectLst/>
                <a:latin typeface="Alegreya"/>
              </a:rPr>
              <a:t>…</a:t>
            </a:r>
            <a:endParaRPr lang="fr-FR" sz="3600" dirty="0"/>
          </a:p>
          <a:p>
            <a:pPr lvl="1"/>
            <a:endParaRPr lang="fr-FR" sz="3200" noProof="0" dirty="0"/>
          </a:p>
          <a:p>
            <a:pPr lvl="1"/>
            <a:endParaRPr lang="fr-FR" sz="3200" dirty="0"/>
          </a:p>
          <a:p>
            <a:pPr lvl="1"/>
            <a:endParaRPr lang="fr-FR" sz="3200" noProof="0" dirty="0"/>
          </a:p>
          <a:p>
            <a:pPr lvl="1"/>
            <a:endParaRPr lang="fr-FR" sz="3200" noProof="0" dirty="0"/>
          </a:p>
          <a:p>
            <a:r>
              <a:rPr lang="fr-FR" sz="3600" noProof="0" dirty="0"/>
              <a:t> … qui s'ajoute donc au </a:t>
            </a:r>
            <a:r>
              <a:rPr lang="fr-FR" sz="3600" b="1" noProof="0" dirty="0"/>
              <a:t>taux sans risque </a:t>
            </a:r>
            <a:r>
              <a:rPr lang="fr-FR" sz="3600" b="1" i="1" noProof="0" dirty="0"/>
              <a:t>i</a:t>
            </a:r>
            <a:r>
              <a:rPr lang="fr-FR" sz="3600" dirty="0"/>
              <a:t> </a:t>
            </a:r>
            <a:r>
              <a:rPr lang="fr-FR" sz="3600" b="1" noProof="0" dirty="0"/>
              <a:t>%</a:t>
            </a:r>
            <a:r>
              <a:rPr lang="fr-FR" sz="3600" noProof="0" dirty="0"/>
              <a:t> pour calculer le </a:t>
            </a:r>
            <a:r>
              <a:rPr lang="fr-FR" sz="3600" b="1" noProof="0" dirty="0">
                <a:solidFill>
                  <a:srgbClr val="0070C0"/>
                </a:solidFill>
              </a:rPr>
              <a:t>taux d’actualisation </a:t>
            </a:r>
            <a:r>
              <a:rPr lang="fr-FR" sz="3600" b="1" i="1" noProof="0" dirty="0">
                <a:solidFill>
                  <a:srgbClr val="0070C0"/>
                </a:solidFill>
              </a:rPr>
              <a:t>t</a:t>
            </a:r>
            <a:r>
              <a:rPr lang="fr-FR" sz="3600" dirty="0"/>
              <a:t> </a:t>
            </a:r>
            <a:r>
              <a:rPr lang="fr-FR" sz="3600" b="1" noProof="0" dirty="0">
                <a:solidFill>
                  <a:srgbClr val="0070C0"/>
                </a:solidFill>
              </a:rPr>
              <a:t>%</a:t>
            </a:r>
          </a:p>
          <a:p>
            <a:pPr lvl="1"/>
            <a:endParaRPr lang="fr-FR" noProof="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61DD067-31BE-6D6B-278C-834529EB3CB0}"/>
              </a:ext>
            </a:extLst>
          </p:cNvPr>
          <p:cNvSpPr txBox="1"/>
          <p:nvPr/>
        </p:nvSpPr>
        <p:spPr>
          <a:xfrm>
            <a:off x="4511824" y="4020037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t</a:t>
            </a:r>
            <a:r>
              <a:rPr lang="fr-FR" sz="3200" dirty="0"/>
              <a:t> </a:t>
            </a:r>
            <a:r>
              <a:rPr lang="fr-FR" sz="3200" b="1" dirty="0"/>
              <a:t>% =</a:t>
            </a:r>
            <a:r>
              <a:rPr lang="fr-FR" sz="3200" dirty="0"/>
              <a:t> </a:t>
            </a: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fr-FR" sz="3200" dirty="0"/>
              <a:t> </a:t>
            </a: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% </a:t>
            </a:r>
            <a:r>
              <a:rPr lang="fr-FR" sz="3200" b="1" dirty="0"/>
              <a:t>+</a:t>
            </a:r>
            <a:r>
              <a:rPr lang="fr-FR" sz="3200" b="1" dirty="0">
                <a:solidFill>
                  <a:srgbClr val="006600"/>
                </a:solidFill>
              </a:rPr>
              <a:t> </a:t>
            </a:r>
            <a:r>
              <a:rPr lang="fr-FR" sz="3200" b="1" dirty="0">
                <a:solidFill>
                  <a:srgbClr val="FF0000"/>
                </a:solidFill>
              </a:rPr>
              <a:t>r</a:t>
            </a:r>
            <a:r>
              <a:rPr lang="fr-FR" sz="3200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%</a:t>
            </a:r>
          </a:p>
          <a:p>
            <a:endParaRPr lang="fr-FR" sz="3200" dirty="0"/>
          </a:p>
        </p:txBody>
      </p:sp>
      <p:sp>
        <p:nvSpPr>
          <p:cNvPr id="11" name="Espace réservé du numéro de diapositive 1">
            <a:extLst>
              <a:ext uri="{FF2B5EF4-FFF2-40B4-BE49-F238E27FC236}">
                <a16:creationId xmlns:a16="http://schemas.microsoft.com/office/drawing/2014/main" id="{29126596-49CC-765E-9D0A-AAA5E63BDDE4}"/>
              </a:ext>
            </a:extLst>
          </p:cNvPr>
          <p:cNvSpPr txBox="1">
            <a:spLocks/>
          </p:cNvSpPr>
          <p:nvPr/>
        </p:nvSpPr>
        <p:spPr>
          <a:xfrm>
            <a:off x="8763000" y="5377780"/>
            <a:ext cx="381000" cy="337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D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F07B8DE-9430-46E8-A38B-5DA0DE50144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3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5265195-7C04-D861-EA82-765C49C02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656" y="153225"/>
            <a:ext cx="9983958" cy="1058269"/>
          </a:xfrm>
        </p:spPr>
        <p:txBody>
          <a:bodyPr>
            <a:normAutofit fontScale="90000"/>
          </a:bodyPr>
          <a:lstStyle/>
          <a:p>
            <a:pPr algn="ctr"/>
            <a:r>
              <a:rPr lang="fr-FR" noProof="0" dirty="0"/>
              <a:t>Comment prendre en compte des flux sur plusieurs années ?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928BFE6-0D46-2BC7-D387-9CC2F17A5E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0193" y="1612379"/>
            <a:ext cx="9796421" cy="47884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noProof="0" dirty="0"/>
              <a:t>Comment traduire une suite de flux en </a:t>
            </a:r>
            <a:r>
              <a:rPr lang="fr-FR" b="1" noProof="0" dirty="0"/>
              <a:t>une </a:t>
            </a:r>
            <a:r>
              <a:rPr lang="fr-FR" b="1" dirty="0"/>
              <a:t>seule </a:t>
            </a:r>
            <a:r>
              <a:rPr lang="fr-FR" b="1" noProof="0" dirty="0"/>
              <a:t>valeur « actuelle »</a:t>
            </a:r>
            <a:r>
              <a:rPr lang="fr-FR" noProof="0" dirty="0"/>
              <a:t> c’est-à-dire au moment de la prise de décision ?</a:t>
            </a:r>
          </a:p>
        </p:txBody>
      </p:sp>
      <p:sp>
        <p:nvSpPr>
          <p:cNvPr id="12" name="Flèche courbée vers la gauche 31">
            <a:extLst>
              <a:ext uri="{FF2B5EF4-FFF2-40B4-BE49-F238E27FC236}">
                <a16:creationId xmlns:a16="http://schemas.microsoft.com/office/drawing/2014/main" id="{0A1ACDFF-75A4-A49D-776F-82E51204ECA8}"/>
              </a:ext>
            </a:extLst>
          </p:cNvPr>
          <p:cNvSpPr/>
          <p:nvPr/>
        </p:nvSpPr>
        <p:spPr>
          <a:xfrm rot="4717664">
            <a:off x="5054012" y="2428815"/>
            <a:ext cx="1332162" cy="50255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F942495E-1ABC-0112-0AB7-AFCF40DD0A8C}"/>
              </a:ext>
            </a:extLst>
          </p:cNvPr>
          <p:cNvGrpSpPr/>
          <p:nvPr/>
        </p:nvGrpSpPr>
        <p:grpSpPr>
          <a:xfrm>
            <a:off x="2020202" y="2425551"/>
            <a:ext cx="7235406" cy="2820070"/>
            <a:chOff x="3155214" y="2996952"/>
            <a:chExt cx="4729154" cy="2554364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2D1E159F-765E-E31E-E769-9484F7435BD7}"/>
                </a:ext>
              </a:extLst>
            </p:cNvPr>
            <p:cNvCxnSpPr/>
            <p:nvPr/>
          </p:nvCxnSpPr>
          <p:spPr>
            <a:xfrm>
              <a:off x="3635896" y="4293096"/>
              <a:ext cx="424847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6F8566E3-3A47-7345-E0B4-8BB92DE0F654}"/>
                </a:ext>
              </a:extLst>
            </p:cNvPr>
            <p:cNvCxnSpPr/>
            <p:nvPr/>
          </p:nvCxnSpPr>
          <p:spPr>
            <a:xfrm flipH="1" flipV="1">
              <a:off x="4419600" y="3717032"/>
              <a:ext cx="8384" cy="58444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C6B26B25-163E-BDDC-EA77-4026BF7EDA8B}"/>
                </a:ext>
              </a:extLst>
            </p:cNvPr>
            <p:cNvCxnSpPr/>
            <p:nvPr/>
          </p:nvCxnSpPr>
          <p:spPr>
            <a:xfrm flipH="1" flipV="1">
              <a:off x="5571728" y="3284984"/>
              <a:ext cx="8384" cy="101649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4FF32D11-B2DB-FB01-57B0-B96D3FC6B915}"/>
                </a:ext>
              </a:extLst>
            </p:cNvPr>
            <p:cNvCxnSpPr/>
            <p:nvPr/>
          </p:nvCxnSpPr>
          <p:spPr>
            <a:xfrm flipV="1">
              <a:off x="6732240" y="2996952"/>
              <a:ext cx="0" cy="130452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E40A73FF-6A74-D5AF-746A-EA647F80759F}"/>
                </a:ext>
              </a:extLst>
            </p:cNvPr>
            <p:cNvCxnSpPr/>
            <p:nvPr/>
          </p:nvCxnSpPr>
          <p:spPr>
            <a:xfrm flipH="1">
              <a:off x="3655238" y="4271940"/>
              <a:ext cx="8384" cy="127937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F131AA5-0080-9CD9-BBBF-DF098D2023B9}"/>
                </a:ext>
              </a:extLst>
            </p:cNvPr>
            <p:cNvSpPr txBox="1"/>
            <p:nvPr/>
          </p:nvSpPr>
          <p:spPr>
            <a:xfrm>
              <a:off x="3923928" y="4365104"/>
              <a:ext cx="100811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Année 1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93A7404-A3AB-743F-CB8B-E5EE7C7B8F9B}"/>
                </a:ext>
              </a:extLst>
            </p:cNvPr>
            <p:cNvSpPr txBox="1"/>
            <p:nvPr/>
          </p:nvSpPr>
          <p:spPr>
            <a:xfrm>
              <a:off x="5148064" y="4365104"/>
              <a:ext cx="100811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Année 2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8F08E9D-5B98-DE5D-7E25-E7400D5683E7}"/>
                </a:ext>
              </a:extLst>
            </p:cNvPr>
            <p:cNvSpPr txBox="1"/>
            <p:nvPr/>
          </p:nvSpPr>
          <p:spPr>
            <a:xfrm>
              <a:off x="6300192" y="4365104"/>
              <a:ext cx="100811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Année 3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69A26A9E-90B2-AB66-192B-C54E33BF06B5}"/>
                </a:ext>
              </a:extLst>
            </p:cNvPr>
            <p:cNvSpPr txBox="1"/>
            <p:nvPr/>
          </p:nvSpPr>
          <p:spPr>
            <a:xfrm>
              <a:off x="3155214" y="3829209"/>
              <a:ext cx="100811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Initial</a:t>
              </a:r>
            </a:p>
          </p:txBody>
        </p:sp>
      </p:grpSp>
      <p:sp>
        <p:nvSpPr>
          <p:cNvPr id="23" name="Espace réservé du numéro de diapositive 1">
            <a:extLst>
              <a:ext uri="{FF2B5EF4-FFF2-40B4-BE49-F238E27FC236}">
                <a16:creationId xmlns:a16="http://schemas.microsoft.com/office/drawing/2014/main" id="{70515C77-9E98-0D62-499B-82D7A7079E27}"/>
              </a:ext>
            </a:extLst>
          </p:cNvPr>
          <p:cNvSpPr txBox="1">
            <a:spLocks/>
          </p:cNvSpPr>
          <p:nvPr/>
        </p:nvSpPr>
        <p:spPr>
          <a:xfrm>
            <a:off x="8531522" y="5388571"/>
            <a:ext cx="715323" cy="446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D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F07B8DE-9430-46E8-A38B-5DA0DE50144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1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>
            <a:extLst>
              <a:ext uri="{FF2B5EF4-FFF2-40B4-BE49-F238E27FC236}">
                <a16:creationId xmlns:a16="http://schemas.microsoft.com/office/drawing/2014/main" id="{9A233FB6-3F33-7FE9-E804-4BD178306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44" y="3664129"/>
            <a:ext cx="5256584" cy="62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">
            <a:extLst>
              <a:ext uri="{FF2B5EF4-FFF2-40B4-BE49-F238E27FC236}">
                <a16:creationId xmlns:a16="http://schemas.microsoft.com/office/drawing/2014/main" id="{535CA42E-D811-75E5-2442-A38D237E5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1555" y="386378"/>
            <a:ext cx="8405447" cy="571500"/>
          </a:xfrm>
        </p:spPr>
        <p:txBody>
          <a:bodyPr>
            <a:noAutofit/>
          </a:bodyPr>
          <a:lstStyle/>
          <a:p>
            <a:pPr algn="ctr"/>
            <a:r>
              <a:rPr lang="fr-FR" b="1" noProof="0" dirty="0"/>
              <a:t>Formule de la Valeur Actuelle Nette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">
                <a:extLst>
                  <a:ext uri="{FF2B5EF4-FFF2-40B4-BE49-F238E27FC236}">
                    <a16:creationId xmlns:a16="http://schemas.microsoft.com/office/drawing/2014/main" id="{48F226A7-48D3-1C50-2EB4-6C150357A440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7925" y="1270000"/>
                <a:ext cx="11992708" cy="5042877"/>
              </a:xfrm>
            </p:spPr>
            <p:txBody>
              <a:bodyPr>
                <a:normAutofit/>
              </a:bodyPr>
              <a:lstStyle/>
              <a:p>
                <a:endParaRPr lang="fr-FR" noProof="0" dirty="0"/>
              </a:p>
              <a:p>
                <a:r>
                  <a:rPr lang="fr-FR" sz="3600" noProof="0" dirty="0"/>
                  <a:t>La </a:t>
                </a:r>
                <a:r>
                  <a:rPr lang="fr-FR" sz="3600" b="1" noProof="0" dirty="0"/>
                  <a:t>VAN (Valeur Actuelle Nette)</a:t>
                </a:r>
                <a:r>
                  <a:rPr lang="fr-FR" sz="3600" noProof="0" dirty="0"/>
                  <a:t> est :</a:t>
                </a:r>
              </a:p>
              <a:p>
                <a:pPr marL="457200" lvl="1" indent="0">
                  <a:buNone/>
                </a:pPr>
                <a:r>
                  <a:rPr lang="fr-FR" sz="3200" noProof="0" dirty="0"/>
                  <a:t>- la somme des flux positifs et négatifs </a:t>
                </a:r>
                <a:r>
                  <a:rPr lang="fr-FR" sz="2800" i="1" noProof="0" dirty="0"/>
                  <a:t>(F</a:t>
                </a:r>
                <a:r>
                  <a:rPr lang="fr-FR" sz="2800" i="1" baseline="-25000" noProof="0" dirty="0"/>
                  <a:t>(1</a:t>
                </a:r>
                <a:r>
                  <a:rPr lang="fr-FR" sz="2800" i="1" baseline="-25000" noProof="0" dirty="0">
                    <a:sym typeface="Wingdings" panose="05000000000000000000" pitchFamily="2" charset="2"/>
                  </a:rPr>
                  <a:t> </a:t>
                </a:r>
                <a:r>
                  <a:rPr lang="fr-FR" sz="2800" i="1" baseline="-25000" noProof="0" dirty="0"/>
                  <a:t>n)</a:t>
                </a:r>
                <a:r>
                  <a:rPr lang="fr-FR" sz="2800" i="1" noProof="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fr-D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𝐹𝑖</m:t>
                        </m:r>
                      </m:e>
                    </m:nary>
                  </m:oMath>
                </a14:m>
                <a:r>
                  <a:rPr lang="fr-FR" sz="2800" i="1" noProof="0" dirty="0"/>
                  <a:t>)</a:t>
                </a:r>
                <a:r>
                  <a:rPr lang="fr-FR" sz="2800" noProof="0" dirty="0"/>
                  <a:t> </a:t>
                </a:r>
                <a:r>
                  <a:rPr lang="fr-FR" sz="3200" dirty="0"/>
                  <a:t>…</a:t>
                </a:r>
                <a:endParaRPr lang="fr-FR" sz="3200" noProof="0" dirty="0"/>
              </a:p>
              <a:p>
                <a:pPr marL="457200" lvl="1" indent="0">
                  <a:buNone/>
                </a:pPr>
                <a:r>
                  <a:rPr lang="fr-FR" sz="3200" dirty="0"/>
                  <a:t>- … </a:t>
                </a:r>
                <a:r>
                  <a:rPr lang="fr-FR" sz="3200" noProof="0" dirty="0"/>
                  <a:t>actualisés au taux d’actualisation </a:t>
                </a:r>
                <a:r>
                  <a:rPr lang="fr-FR" sz="3200" b="1" i="1" noProof="0" dirty="0"/>
                  <a:t>t</a:t>
                </a:r>
              </a:p>
              <a:p>
                <a:endParaRPr lang="fr-FR" sz="2500" dirty="0"/>
              </a:p>
              <a:p>
                <a:pPr marL="0" indent="0">
                  <a:buNone/>
                </a:pPr>
                <a:r>
                  <a:rPr lang="fr-FR" sz="2400" dirty="0">
                    <a:solidFill>
                      <a:srgbClr val="006100"/>
                    </a:solidFill>
                  </a:rPr>
                  <a:t>                     VAN =</a:t>
                </a:r>
              </a:p>
            </p:txBody>
          </p:sp>
        </mc:Choice>
        <mc:Fallback xmlns="">
          <p:sp>
            <p:nvSpPr>
              <p:cNvPr id="29" name="Rectangle 3">
                <a:extLst>
                  <a:ext uri="{FF2B5EF4-FFF2-40B4-BE49-F238E27FC236}">
                    <a16:creationId xmlns:a16="http://schemas.microsoft.com/office/drawing/2014/main" id="{48F226A7-48D3-1C50-2EB4-6C150357A4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925" y="1270000"/>
                <a:ext cx="11992708" cy="5042877"/>
              </a:xfrm>
              <a:blipFill>
                <a:blip r:embed="rId4"/>
                <a:stretch>
                  <a:fillRect l="-1372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space réservé du numéro de diapositive 1">
            <a:extLst>
              <a:ext uri="{FF2B5EF4-FFF2-40B4-BE49-F238E27FC236}">
                <a16:creationId xmlns:a16="http://schemas.microsoft.com/office/drawing/2014/main" id="{541B9221-1E7A-6924-15AB-0AFA716243E0}"/>
              </a:ext>
            </a:extLst>
          </p:cNvPr>
          <p:cNvSpPr txBox="1">
            <a:spLocks/>
          </p:cNvSpPr>
          <p:nvPr/>
        </p:nvSpPr>
        <p:spPr>
          <a:xfrm>
            <a:off x="8676456" y="5377780"/>
            <a:ext cx="467544" cy="337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D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F07B8DE-9430-46E8-A38B-5DA0DE50144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4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BFE5946-FB73-86A5-FB94-05EFEE96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77" y="134937"/>
            <a:ext cx="9932638" cy="1031669"/>
          </a:xfrm>
        </p:spPr>
        <p:txBody>
          <a:bodyPr>
            <a:normAutofit/>
          </a:bodyPr>
          <a:lstStyle/>
          <a:p>
            <a:pPr algn="ctr"/>
            <a:r>
              <a:rPr lang="fr-FR" b="1" noProof="0" dirty="0"/>
              <a:t>Choix des investissements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F15A21C-C8B6-C7F4-1185-5CA0358F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91" y="1424239"/>
            <a:ext cx="9289747" cy="5029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noProof="0" dirty="0"/>
              <a:t>La VAN d’un investissement peut être :</a:t>
            </a:r>
          </a:p>
          <a:p>
            <a:endParaRPr lang="fr-FR" noProof="0" dirty="0"/>
          </a:p>
          <a:p>
            <a:pPr lvl="1"/>
            <a:r>
              <a:rPr lang="fr-FR" sz="2800" b="1" noProof="0" dirty="0">
                <a:solidFill>
                  <a:srgbClr val="FF0000"/>
                </a:solidFill>
              </a:rPr>
              <a:t>Négative</a:t>
            </a:r>
            <a:r>
              <a:rPr lang="fr-FR" sz="2800" noProof="0" dirty="0"/>
              <a:t> : </a:t>
            </a:r>
            <a:r>
              <a:rPr lang="fr-FR" sz="2800" dirty="0"/>
              <a:t>pas rentable</a:t>
            </a:r>
            <a:endParaRPr lang="fr-FR" sz="2800" noProof="0" dirty="0"/>
          </a:p>
          <a:p>
            <a:pPr marL="457200" lvl="1" indent="0">
              <a:buNone/>
            </a:pPr>
            <a:r>
              <a:rPr lang="fr-FR" sz="2800" noProof="0" dirty="0"/>
              <a:t>	→ à rejeter</a:t>
            </a:r>
          </a:p>
          <a:p>
            <a:pPr lvl="1"/>
            <a:r>
              <a:rPr lang="fr-FR" sz="2800" b="1" noProof="0" dirty="0">
                <a:solidFill>
                  <a:schemeClr val="tx2">
                    <a:lumMod val="75000"/>
                  </a:schemeClr>
                </a:solidFill>
              </a:rPr>
              <a:t>Nulle</a:t>
            </a:r>
            <a:r>
              <a:rPr lang="fr-FR" sz="2800" noProof="0" dirty="0"/>
              <a:t> </a:t>
            </a:r>
            <a:r>
              <a:rPr lang="fr-FR" sz="2800" dirty="0"/>
              <a:t>: seuil de rentabilité</a:t>
            </a:r>
            <a:endParaRPr lang="fr-FR" sz="2800" noProof="0" dirty="0"/>
          </a:p>
          <a:p>
            <a:pPr lvl="1"/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Positive</a:t>
            </a:r>
            <a:r>
              <a:rPr lang="fr-FR" sz="2800" noProof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800" noProof="0" dirty="0"/>
              <a:t>: </a:t>
            </a:r>
            <a:r>
              <a:rPr lang="fr-FR" sz="2800" dirty="0"/>
              <a:t>investissement</a:t>
            </a:r>
            <a:r>
              <a:rPr lang="fr-FR" sz="2800" noProof="0" dirty="0"/>
              <a:t> d’autant plus </a:t>
            </a:r>
            <a:r>
              <a:rPr lang="fr-FR" sz="2800" dirty="0"/>
              <a:t>intéressant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78EE0A-2351-0666-3ED6-10CD9A8CCD39}"/>
              </a:ext>
            </a:extLst>
          </p:cNvPr>
          <p:cNvSpPr/>
          <p:nvPr/>
        </p:nvSpPr>
        <p:spPr>
          <a:xfrm>
            <a:off x="1296191" y="4730809"/>
            <a:ext cx="9773935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2800" i="1" dirty="0"/>
              <a:t>Comparer</a:t>
            </a:r>
            <a:r>
              <a:rPr lang="fr-FR" sz="2800" dirty="0"/>
              <a:t> les investissements ?</a:t>
            </a:r>
          </a:p>
          <a:p>
            <a:pPr>
              <a:lnSpc>
                <a:spcPct val="90000"/>
              </a:lnSpc>
            </a:pPr>
            <a:endParaRPr lang="fr-FR" sz="2800" dirty="0"/>
          </a:p>
          <a:p>
            <a:pPr lvl="1">
              <a:lnSpc>
                <a:spcPct val="90000"/>
              </a:lnSpc>
            </a:pPr>
            <a:r>
              <a:rPr lang="fr-FR" sz="2800" dirty="0">
                <a:sym typeface="Wingdings" panose="05000000000000000000" pitchFamily="2" charset="2"/>
              </a:rPr>
              <a:t> </a:t>
            </a:r>
            <a:r>
              <a:rPr lang="fr-FR" sz="2800" dirty="0"/>
              <a:t>Ajuster </a:t>
            </a:r>
            <a:r>
              <a:rPr lang="fr-FR" sz="2800" b="1" i="1" dirty="0"/>
              <a:t>r %</a:t>
            </a:r>
            <a:r>
              <a:rPr lang="fr-FR" sz="2800" b="1" dirty="0"/>
              <a:t> </a:t>
            </a:r>
            <a:r>
              <a:rPr lang="fr-FR" sz="2800" dirty="0"/>
              <a:t>selon leur risque, mais utiliser le même </a:t>
            </a:r>
            <a:r>
              <a:rPr lang="fr-FR" sz="2800" b="1" i="1" dirty="0">
                <a:solidFill>
                  <a:schemeClr val="accent3">
                    <a:lumMod val="50000"/>
                  </a:schemeClr>
                </a:solidFill>
              </a:rPr>
              <a:t>i %</a:t>
            </a:r>
            <a:r>
              <a:rPr lang="fr-FR" sz="2800" b="1" i="1" dirty="0"/>
              <a:t> </a:t>
            </a:r>
            <a:endParaRPr lang="fr-FR" sz="2800" i="1" dirty="0"/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64267E28-9555-43F1-89A3-D8088D64853A}"/>
              </a:ext>
            </a:extLst>
          </p:cNvPr>
          <p:cNvSpPr txBox="1">
            <a:spLocks/>
          </p:cNvSpPr>
          <p:nvPr/>
        </p:nvSpPr>
        <p:spPr>
          <a:xfrm>
            <a:off x="8559243" y="5377780"/>
            <a:ext cx="735548" cy="608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D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F07B8DE-9430-46E8-A38B-5DA0DE50144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6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8.2|2.4|8.2|8.9|12.1|2.5|5.6|5.3|4.7|6.5|4.1|10.5|6.1|8.6|9.8|11.2|6.7|3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6052</TotalTime>
  <Words>1356</Words>
  <Application>Microsoft Office PowerPoint</Application>
  <PresentationFormat>Grand écran</PresentationFormat>
  <Paragraphs>198</Paragraphs>
  <Slides>13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Alegreya</vt:lpstr>
      <vt:lpstr>Arial</vt:lpstr>
      <vt:lpstr>Calibri</vt:lpstr>
      <vt:lpstr>Calibri Light</vt:lpstr>
      <vt:lpstr>Cambria Math</vt:lpstr>
      <vt:lpstr>Courier New</vt:lpstr>
      <vt:lpstr>Tahoma</vt:lpstr>
      <vt:lpstr>Times New Roman</vt:lpstr>
      <vt:lpstr>Thème Office</vt:lpstr>
      <vt:lpstr>Présentation PowerPoint</vt:lpstr>
      <vt:lpstr>Actualisation</vt:lpstr>
      <vt:lpstr>Un dinar aujourd’hui vaut plus qu’un dinar dans un an</vt:lpstr>
      <vt:lpstr>Investir = dépenser de l’argent aujourd’hui                  pour en gagner à l’avenir</vt:lpstr>
      <vt:lpstr>Le "prix du temps"</vt:lpstr>
      <vt:lpstr>Le "prix du risque"</vt:lpstr>
      <vt:lpstr>Comment prendre en compte des flux sur plusieurs années ?</vt:lpstr>
      <vt:lpstr>Formule de la Valeur Actuelle Nette</vt:lpstr>
      <vt:lpstr>Choix des investissements</vt:lpstr>
      <vt:lpstr>Exemple de calcul</vt:lpstr>
      <vt:lpstr>La méthode d’actualisation dans l’évaluation économique en santé</vt:lpstr>
      <vt:lpstr>Exemple d’application :  Le tableau suivant présente les « coûts » et les « bénéfices » associés à un nouveau programme de prévention sur 3 années du rhumatisme articulaire aigu (RAA) par antibiothérapie (pénicilline G).  On se place évidemment ici dans la perspective d’une analyse coût-bénéfice (ACB).  ÉTAPE 1 : Actualisation des "coûts" et "bénéfices" associés à l’intervention</vt:lpstr>
      <vt:lpstr>Exemple d’application (suite …)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Smail Chalane</dc:creator>
  <cp:lastModifiedBy>Smail Chalane</cp:lastModifiedBy>
  <cp:revision>1</cp:revision>
  <dcterms:created xsi:type="dcterms:W3CDTF">2023-03-16T09:42:27Z</dcterms:created>
  <dcterms:modified xsi:type="dcterms:W3CDTF">2023-04-03T09:57:37Z</dcterms:modified>
</cp:coreProperties>
</file>