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62D8-5A53-48D6-8AD7-BF96E61224D3}" type="datetimeFigureOut">
              <a:rPr lang="fr-FR" smtClean="0"/>
              <a:pPr/>
              <a:t>09/06/2021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CF3B4-709A-4DE7-87A8-F1847A7EC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fr-FR" b="1" smtClean="0"/>
              <a:t>TAL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Ouverture d’une table (fenêtre Carte ou données)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Exploitation des données (Sélection, manipulation ..)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Exploitation des cartes Ouverture d’une table (fenêtre Carte ou données) </a:t>
            </a:r>
          </a:p>
          <a:p>
            <a:endParaRPr lang="fr-FR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4286248" y="1214422"/>
            <a:ext cx="3357586" cy="1071570"/>
          </a:xfrm>
          <a:prstGeom prst="wedgeEllipseCallout">
            <a:avLst>
              <a:gd name="adj1" fmla="val -84163"/>
              <a:gd name="adj2" fmla="val -1339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sur le menu Fenêtre 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6000760" y="3357562"/>
            <a:ext cx="3357586" cy="1071570"/>
          </a:xfrm>
          <a:prstGeom prst="wedgeEllipseCallout">
            <a:avLst>
              <a:gd name="adj1" fmla="val -84163"/>
              <a:gd name="adj2" fmla="val -1339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Choisir la carte à afficher « Query1 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1214414" y="428604"/>
            <a:ext cx="3714776" cy="1357322"/>
          </a:xfrm>
          <a:prstGeom prst="wedgeEllipseCallout">
            <a:avLst>
              <a:gd name="adj1" fmla="val -72798"/>
              <a:gd name="adj2" fmla="val -668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sur le menu Fichier 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2195736" y="2420888"/>
            <a:ext cx="3714776" cy="1357322"/>
          </a:xfrm>
          <a:prstGeom prst="wedgeEllipseCallout">
            <a:avLst>
              <a:gd name="adj1" fmla="val -72798"/>
              <a:gd name="adj2" fmla="val -668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Enregistrer table sous…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6156176" y="764704"/>
            <a:ext cx="2428924" cy="1112714"/>
          </a:xfrm>
          <a:prstGeom prst="wedgeEllipseCallout">
            <a:avLst>
              <a:gd name="adj1" fmla="val -107149"/>
              <a:gd name="adj2" fmla="val 2275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Proposez un Nom pour votre carte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6659286" y="2329774"/>
            <a:ext cx="2160240" cy="1152128"/>
          </a:xfrm>
          <a:prstGeom prst="wedgeEllipseCallout">
            <a:avLst>
              <a:gd name="adj1" fmla="val -65687"/>
              <a:gd name="adj2" fmla="val 878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enregistrer </a:t>
            </a:r>
            <a:endParaRPr lang="fr-FR" dirty="0"/>
          </a:p>
        </p:txBody>
      </p:sp>
      <p:sp>
        <p:nvSpPr>
          <p:cNvPr id="9" name="Explosion 2 8"/>
          <p:cNvSpPr/>
          <p:nvPr/>
        </p:nvSpPr>
        <p:spPr>
          <a:xfrm>
            <a:off x="3214678" y="4929198"/>
            <a:ext cx="4429156" cy="914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Quitter Mapinfo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12776"/>
            <a:ext cx="9180512" cy="633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fr-FR" dirty="0" smtClean="0"/>
              <a:t>1. Chargement d’une carte</a:t>
            </a:r>
            <a:endParaRPr lang="fr-FR" dirty="0"/>
          </a:p>
        </p:txBody>
      </p:sp>
      <p:sp>
        <p:nvSpPr>
          <p:cNvPr id="10" name="Légende encadrée 1 9"/>
          <p:cNvSpPr/>
          <p:nvPr/>
        </p:nvSpPr>
        <p:spPr>
          <a:xfrm>
            <a:off x="2915816" y="2096272"/>
            <a:ext cx="3096344" cy="612648"/>
          </a:xfrm>
          <a:prstGeom prst="borderCallout1">
            <a:avLst>
              <a:gd name="adj1" fmla="val 54287"/>
              <a:gd name="adj2" fmla="val 105"/>
              <a:gd name="adj3" fmla="val -53337"/>
              <a:gd name="adj4" fmla="val -8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Cliquez sur Fichier puis ouvrir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égende encadrée 1 11"/>
          <p:cNvSpPr/>
          <p:nvPr/>
        </p:nvSpPr>
        <p:spPr>
          <a:xfrm>
            <a:off x="2500298" y="4256512"/>
            <a:ext cx="3096344" cy="612648"/>
          </a:xfrm>
          <a:prstGeom prst="borderCallout1">
            <a:avLst>
              <a:gd name="adj1" fmla="val 54287"/>
              <a:gd name="adj2" fmla="val 105"/>
              <a:gd name="adj3" fmla="val -379399"/>
              <a:gd name="adj4" fmla="val -726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Cliquez sur ce répertoire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égende encadrée 1 14"/>
          <p:cNvSpPr/>
          <p:nvPr/>
        </p:nvSpPr>
        <p:spPr>
          <a:xfrm>
            <a:off x="6732240" y="3536432"/>
            <a:ext cx="2411760" cy="1980800"/>
          </a:xfrm>
          <a:prstGeom prst="borderCallout1">
            <a:avLst>
              <a:gd name="adj1" fmla="val 54287"/>
              <a:gd name="adj2" fmla="val 105"/>
              <a:gd name="adj3" fmla="val -13773"/>
              <a:gd name="adj4" fmla="val -117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Sélectionner la table à ouvrir « 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comgeo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» généralement dans le dossier de « carte Algérie »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égende encadrée 1 15"/>
          <p:cNvSpPr/>
          <p:nvPr/>
        </p:nvSpPr>
        <p:spPr>
          <a:xfrm>
            <a:off x="6732240" y="2852936"/>
            <a:ext cx="2411760" cy="612648"/>
          </a:xfrm>
          <a:prstGeom prst="borderCallout1">
            <a:avLst>
              <a:gd name="adj1" fmla="val 54287"/>
              <a:gd name="adj2" fmla="val 105"/>
              <a:gd name="adj3" fmla="val -41856"/>
              <a:gd name="adj4" fmla="val -117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Choisir le chemin 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accè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votre table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 encadrée 1 4"/>
          <p:cNvSpPr/>
          <p:nvPr/>
        </p:nvSpPr>
        <p:spPr>
          <a:xfrm>
            <a:off x="5292080" y="1556792"/>
            <a:ext cx="3240360" cy="612648"/>
          </a:xfrm>
          <a:prstGeom prst="borderCallout1">
            <a:avLst>
              <a:gd name="adj1" fmla="val 47180"/>
              <a:gd name="adj2" fmla="val 261"/>
              <a:gd name="adj3" fmla="val -53337"/>
              <a:gd name="adj4" fmla="val -8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fenêtre</a:t>
            </a:r>
            <a:r>
              <a:rPr lang="fr-FR" dirty="0" smtClean="0"/>
              <a:t> carte de « </a:t>
            </a:r>
            <a:r>
              <a:rPr lang="fr-FR" dirty="0" err="1" smtClean="0"/>
              <a:t>comgeo</a:t>
            </a:r>
            <a:r>
              <a:rPr lang="fr-FR" dirty="0" smtClean="0"/>
              <a:t> » s’affiche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égende encadrée 1 4"/>
          <p:cNvSpPr/>
          <p:nvPr/>
        </p:nvSpPr>
        <p:spPr>
          <a:xfrm>
            <a:off x="5220072" y="836712"/>
            <a:ext cx="4032448" cy="612648"/>
          </a:xfrm>
          <a:prstGeom prst="borderCallout1">
            <a:avLst>
              <a:gd name="adj1" fmla="val 54287"/>
              <a:gd name="adj2" fmla="val 105"/>
              <a:gd name="adj3" fmla="val -94568"/>
              <a:gd name="adj4" fmla="val -67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Cliquez sur  carte puis contrôle de couches   (ctrl+k)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2555776" y="0"/>
            <a:ext cx="3214710" cy="1071570"/>
          </a:xfrm>
          <a:prstGeom prst="wedgeEllipseCallout">
            <a:avLst>
              <a:gd name="adj1" fmla="val -79651"/>
              <a:gd name="adj2" fmla="val -51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Choisir « Sélection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5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6357950" y="500042"/>
            <a:ext cx="2571768" cy="1398466"/>
          </a:xfrm>
          <a:prstGeom prst="wedgeEllipseCallout">
            <a:avLst>
              <a:gd name="adj1" fmla="val -85346"/>
              <a:gd name="adj2" fmla="val 652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source des données 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5715008" y="2500306"/>
            <a:ext cx="3214710" cy="1071570"/>
          </a:xfrm>
          <a:prstGeom prst="wedgeEllipseCallout">
            <a:avLst>
              <a:gd name="adj1" fmla="val -79651"/>
              <a:gd name="adj2" fmla="val -51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Taper l’ expression de sélection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4355976" y="3645024"/>
            <a:ext cx="3214710" cy="1071570"/>
          </a:xfrm>
          <a:prstGeom prst="wedgeEllipseCallout">
            <a:avLst>
              <a:gd name="adj1" fmla="val -79651"/>
              <a:gd name="adj2" fmla="val -517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Cliquer sur OK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285720" y="4286256"/>
            <a:ext cx="3214710" cy="1071570"/>
          </a:xfrm>
          <a:prstGeom prst="wedgeEllipseCallout">
            <a:avLst>
              <a:gd name="adj1" fmla="val 39995"/>
              <a:gd name="adj2" fmla="val -1397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Cocher  affichage données résultats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126</Words>
  <Application>Microsoft Office PowerPoint</Application>
  <PresentationFormat>Affichage à l'écran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TAL</vt:lpstr>
      <vt:lpstr>1. Chargement d’une carte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Linguistique</dc:title>
  <dc:creator>user</dc:creator>
  <cp:lastModifiedBy>user</cp:lastModifiedBy>
  <cp:revision>31</cp:revision>
  <dcterms:created xsi:type="dcterms:W3CDTF">2020-06-02T16:52:36Z</dcterms:created>
  <dcterms:modified xsi:type="dcterms:W3CDTF">2021-06-08T23:19:29Z</dcterms:modified>
</cp:coreProperties>
</file>