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2D78-7033-4F97-9F6D-B13E967427FB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CFC6-7B37-4DB4-BFE8-EA03E538A61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/>
          </a:bodyPr>
          <a:lstStyle/>
          <a:p>
            <a:r>
              <a:rPr lang="fr-FR" dirty="0" smtClean="0"/>
              <a:t>Comment sélectionner et enregistrer une ou plusieurs communes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638800"/>
            <a:ext cx="6400800" cy="67052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Sélectionner une commune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1979712" y="3717032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Puis: fenêtre         carte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5004048" y="83671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Choisissez: sélection, puis Ok 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commune s’affiche sur la fenêtre carte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fr-FR" dirty="0" smtClean="0"/>
              <a:t>La sélection de plusieurs commune (dans une même carte)</a:t>
            </a:r>
            <a:br>
              <a:rPr lang="fr-FR" dirty="0" smtClean="0"/>
            </a:br>
            <a:r>
              <a:rPr lang="fr-FR" dirty="0" smtClean="0"/>
              <a:t>on clique sur la touche : Shift.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4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Puis: fenêtre   carte   sélection   Ok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556792"/>
            <a:ext cx="8014726" cy="45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3563888" y="9087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7524328" y="9087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148064" y="9087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</Words>
  <Application>Microsoft Office PowerPoint</Application>
  <PresentationFormat>Affichage à l'écran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Comment sélectionner et enregistrer une ou plusieurs communes</vt:lpstr>
      <vt:lpstr>Sélectionner une commune</vt:lpstr>
      <vt:lpstr>Puis: fenêtre         carte </vt:lpstr>
      <vt:lpstr>Choisissez: sélection, puis Ok </vt:lpstr>
      <vt:lpstr>Une commune s’affiche sur la fenêtre carte </vt:lpstr>
      <vt:lpstr>La sélection de plusieurs commune (dans une même carte) on clique sur la touche : Shift.</vt:lpstr>
      <vt:lpstr>Puis: fenêtre   carte   sélection   Ok 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sélectionner et enregistrer une ou plusieurs communes</dc:title>
  <dc:creator>user</dc:creator>
  <cp:lastModifiedBy>user</cp:lastModifiedBy>
  <cp:revision>7</cp:revision>
  <dcterms:created xsi:type="dcterms:W3CDTF">2021-06-14T21:15:31Z</dcterms:created>
  <dcterms:modified xsi:type="dcterms:W3CDTF">2021-06-14T21:37:35Z</dcterms:modified>
</cp:coreProperties>
</file>