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BE23F-12F4-4DD6-82EC-D5D3A4E4784C}" type="datetimeFigureOut">
              <a:rPr lang="fr-FR" smtClean="0"/>
              <a:pPr/>
              <a:t>19/06/2021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E8E3-EA06-4E3B-A1A8-670442405A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BE23F-12F4-4DD6-82EC-D5D3A4E4784C}" type="datetimeFigureOut">
              <a:rPr lang="fr-FR" smtClean="0"/>
              <a:pPr/>
              <a:t>19/06/2021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E8E3-EA06-4E3B-A1A8-670442405A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BE23F-12F4-4DD6-82EC-D5D3A4E4784C}" type="datetimeFigureOut">
              <a:rPr lang="fr-FR" smtClean="0"/>
              <a:pPr/>
              <a:t>19/06/2021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E8E3-EA06-4E3B-A1A8-670442405A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BE23F-12F4-4DD6-82EC-D5D3A4E4784C}" type="datetimeFigureOut">
              <a:rPr lang="fr-FR" smtClean="0"/>
              <a:pPr/>
              <a:t>19/06/2021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E8E3-EA06-4E3B-A1A8-670442405A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BE23F-12F4-4DD6-82EC-D5D3A4E4784C}" type="datetimeFigureOut">
              <a:rPr lang="fr-FR" smtClean="0"/>
              <a:pPr/>
              <a:t>19/06/2021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E8E3-EA06-4E3B-A1A8-670442405A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BE23F-12F4-4DD6-82EC-D5D3A4E4784C}" type="datetimeFigureOut">
              <a:rPr lang="fr-FR" smtClean="0"/>
              <a:pPr/>
              <a:t>19/06/2021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E8E3-EA06-4E3B-A1A8-670442405A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BE23F-12F4-4DD6-82EC-D5D3A4E4784C}" type="datetimeFigureOut">
              <a:rPr lang="fr-FR" smtClean="0"/>
              <a:pPr/>
              <a:t>19/06/2021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E8E3-EA06-4E3B-A1A8-670442405A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BE23F-12F4-4DD6-82EC-D5D3A4E4784C}" type="datetimeFigureOut">
              <a:rPr lang="fr-FR" smtClean="0"/>
              <a:pPr/>
              <a:t>19/06/2021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E8E3-EA06-4E3B-A1A8-670442405A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BE23F-12F4-4DD6-82EC-D5D3A4E4784C}" type="datetimeFigureOut">
              <a:rPr lang="fr-FR" smtClean="0"/>
              <a:pPr/>
              <a:t>19/06/2021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E8E3-EA06-4E3B-A1A8-670442405A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BE23F-12F4-4DD6-82EC-D5D3A4E4784C}" type="datetimeFigureOut">
              <a:rPr lang="fr-FR" smtClean="0"/>
              <a:pPr/>
              <a:t>19/06/2021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E8E3-EA06-4E3B-A1A8-670442405A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BE23F-12F4-4DD6-82EC-D5D3A4E4784C}" type="datetimeFigureOut">
              <a:rPr lang="fr-FR" smtClean="0"/>
              <a:pPr/>
              <a:t>19/06/2021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3E8E3-EA06-4E3B-A1A8-670442405A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BE23F-12F4-4DD6-82EC-D5D3A4E4784C}" type="datetimeFigureOut">
              <a:rPr lang="fr-FR" smtClean="0"/>
              <a:pPr/>
              <a:t>19/06/2021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3E8E3-EA06-4E3B-A1A8-670442405A6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Comment </a:t>
            </a:r>
            <a:r>
              <a:rPr lang="fr-FR" smtClean="0"/>
              <a:t>faire l’Etiquetage </a:t>
            </a:r>
            <a:r>
              <a:rPr lang="fr-FR" smtClean="0"/>
              <a:t>A</a:t>
            </a:r>
            <a:r>
              <a:rPr lang="fr-FR" smtClean="0"/>
              <a:t>utomatique.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Carte       contrôle des couches 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637" y="1600200"/>
            <a:ext cx="8014726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cteur droit avec flèche 5"/>
          <p:cNvCxnSpPr/>
          <p:nvPr/>
        </p:nvCxnSpPr>
        <p:spPr>
          <a:xfrm>
            <a:off x="2555776" y="836712"/>
            <a:ext cx="5040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Puis cochez la case de l’</a:t>
            </a:r>
            <a:r>
              <a:rPr lang="fr-FR" dirty="0" err="1" smtClean="0"/>
              <a:t>etiquette</a:t>
            </a:r>
            <a:r>
              <a:rPr lang="fr-FR" dirty="0" smtClean="0"/>
              <a:t>  </a:t>
            </a:r>
            <a:endParaRPr lang="fr-F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Cliquez sur OK</a:t>
            </a:r>
            <a:endParaRPr lang="fr-F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12776"/>
            <a:ext cx="8784976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84976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</Words>
  <Application>Microsoft Office PowerPoint</Application>
  <PresentationFormat>Affichage à l'écran (4:3)</PresentationFormat>
  <Paragraphs>4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Comment faire l’Etiquetage Automatique.</vt:lpstr>
      <vt:lpstr>Carte       contrôle des couches </vt:lpstr>
      <vt:lpstr>Puis cochez la case de l’etiquette  </vt:lpstr>
      <vt:lpstr>Cliquez sur OK</vt:lpstr>
      <vt:lpstr>Diapositive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Etiquetage automatique </dc:title>
  <dc:creator>user</dc:creator>
  <cp:lastModifiedBy>user</cp:lastModifiedBy>
  <cp:revision>3</cp:revision>
  <dcterms:created xsi:type="dcterms:W3CDTF">2021-06-18T22:26:27Z</dcterms:created>
  <dcterms:modified xsi:type="dcterms:W3CDTF">2021-06-18T22:38:16Z</dcterms:modified>
</cp:coreProperties>
</file>