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876-BC42-40ED-8C15-7F63AE54E2CA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109-5EF3-4AE5-B90F-97BEF1C1F4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876-BC42-40ED-8C15-7F63AE54E2CA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109-5EF3-4AE5-B90F-97BEF1C1F4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876-BC42-40ED-8C15-7F63AE54E2CA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109-5EF3-4AE5-B90F-97BEF1C1F4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876-BC42-40ED-8C15-7F63AE54E2CA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109-5EF3-4AE5-B90F-97BEF1C1F4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876-BC42-40ED-8C15-7F63AE54E2CA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109-5EF3-4AE5-B90F-97BEF1C1F4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876-BC42-40ED-8C15-7F63AE54E2CA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109-5EF3-4AE5-B90F-97BEF1C1F4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876-BC42-40ED-8C15-7F63AE54E2CA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109-5EF3-4AE5-B90F-97BEF1C1F4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876-BC42-40ED-8C15-7F63AE54E2CA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109-5EF3-4AE5-B90F-97BEF1C1F4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876-BC42-40ED-8C15-7F63AE54E2CA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109-5EF3-4AE5-B90F-97BEF1C1F4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876-BC42-40ED-8C15-7F63AE54E2CA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109-5EF3-4AE5-B90F-97BEF1C1F4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3876-BC42-40ED-8C15-7F63AE54E2CA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109-5EF3-4AE5-B90F-97BEF1C1F4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C3876-BC42-40ED-8C15-7F63AE54E2CA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71109-5EF3-4AE5-B90F-97BEF1C1F41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Modification de la structure de la table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On clique sur : table, gestion tables puis, modifier structure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Supprimer tous les champs sauf le champ: commune.</a:t>
            </a:r>
            <a:endParaRPr lang="fr-F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 flipH="1" flipV="1">
            <a:off x="5508104" y="3356992"/>
            <a:ext cx="187220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</a:t>
            </a:r>
            <a:r>
              <a:rPr lang="fr-FR" dirty="0" smtClean="0"/>
              <a:t>liquez sur « ajouter champ », puis renommez-les. 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35292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 flipH="1" flipV="1">
            <a:off x="5652120" y="3501008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sur « Ok » deux fois.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Fenêtre           données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4427984" y="90872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Remplissez le tableau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Enregistrez la table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</a:t>
            </a:r>
            <a:r>
              <a:rPr lang="fr-FR" smtClean="0"/>
              <a:t>sur enregistrer </a:t>
            </a:r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57</Words>
  <Application>Microsoft Office PowerPoint</Application>
  <PresentationFormat>Affichage à l'écran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Modification de la structure de la table</vt:lpstr>
      <vt:lpstr>On clique sur : table, gestion tables puis, modifier structure </vt:lpstr>
      <vt:lpstr>Supprimer tous les champs sauf le champ: commune.</vt:lpstr>
      <vt:lpstr>Cliquez sur « ajouter champ », puis renommez-les. </vt:lpstr>
      <vt:lpstr>Cliquez sur « Ok » deux fois.</vt:lpstr>
      <vt:lpstr>Fenêtre           données</vt:lpstr>
      <vt:lpstr>Remplissez le tableau</vt:lpstr>
      <vt:lpstr>Enregistrez la table</vt:lpstr>
      <vt:lpstr>Cliquez sur enregistrer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Modification de la structure de la table</dc:title>
  <dc:creator>user</dc:creator>
  <cp:lastModifiedBy>user</cp:lastModifiedBy>
  <cp:revision>5</cp:revision>
  <dcterms:created xsi:type="dcterms:W3CDTF">2021-06-24T21:37:47Z</dcterms:created>
  <dcterms:modified xsi:type="dcterms:W3CDTF">2021-06-24T22:23:52Z</dcterms:modified>
</cp:coreProperties>
</file>