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CA0B3-9985-4E62-9192-994CC06736C3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7FDB0-4EDE-4ACA-9680-60F06425B79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Analyse thématique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Cliquez sur carte       analyse thématique  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37" y="1600200"/>
            <a:ext cx="80147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>
            <a:off x="5292080" y="62068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Etape 1/3: Régions, </a:t>
            </a:r>
            <a:r>
              <a:rPr lang="fr-FR" dirty="0" err="1" smtClean="0"/>
              <a:t>Vallndivi</a:t>
            </a:r>
            <a:r>
              <a:rPr lang="fr-FR" dirty="0" smtClean="0"/>
              <a:t>, par défaut, puis suivant</a:t>
            </a:r>
            <a:endParaRPr lang="fr-F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37" y="1600200"/>
            <a:ext cx="80147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Etape 2/3: choisissez variable (sur votre table), puis suivant</a:t>
            </a:r>
            <a:endParaRPr lang="fr-FR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37" y="1600200"/>
            <a:ext cx="80147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Etape 3/3, puis cliquez sur OK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37" y="1600200"/>
            <a:ext cx="80147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résultat </a:t>
            </a:r>
            <a:r>
              <a:rPr lang="fr-FR" smtClean="0"/>
              <a:t>de l’analyse thématique. 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37" y="1600200"/>
            <a:ext cx="80147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Analyse thématique </vt:lpstr>
      <vt:lpstr>Cliquez sur carte       analyse thématique  </vt:lpstr>
      <vt:lpstr>Etape 1/3: Régions, Vallndivi, par défaut, puis suivant</vt:lpstr>
      <vt:lpstr>Etape 2/3: choisissez variable (sur votre table), puis suivant</vt:lpstr>
      <vt:lpstr>Etape 3/3, puis cliquez sur OK</vt:lpstr>
      <vt:lpstr>Le résultat de l’analyse thématique.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thématique</dc:title>
  <dc:creator>user</dc:creator>
  <cp:lastModifiedBy>user</cp:lastModifiedBy>
  <cp:revision>4</cp:revision>
  <dcterms:created xsi:type="dcterms:W3CDTF">2021-06-27T21:19:16Z</dcterms:created>
  <dcterms:modified xsi:type="dcterms:W3CDTF">2021-06-27T21:31:09Z</dcterms:modified>
</cp:coreProperties>
</file>