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BCA-D97D-4125-A602-8A0A0CDAF284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AF54-132F-46D0-8C83-BEF73B936E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BCA-D97D-4125-A602-8A0A0CDAF284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AF54-132F-46D0-8C83-BEF73B936E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BCA-D97D-4125-A602-8A0A0CDAF284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AF54-132F-46D0-8C83-BEF73B936E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BCA-D97D-4125-A602-8A0A0CDAF284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AF54-132F-46D0-8C83-BEF73B936E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BCA-D97D-4125-A602-8A0A0CDAF284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AF54-132F-46D0-8C83-BEF73B936E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BCA-D97D-4125-A602-8A0A0CDAF284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AF54-132F-46D0-8C83-BEF73B936E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BCA-D97D-4125-A602-8A0A0CDAF284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AF54-132F-46D0-8C83-BEF73B936E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BCA-D97D-4125-A602-8A0A0CDAF284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AF54-132F-46D0-8C83-BEF73B936E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BCA-D97D-4125-A602-8A0A0CDAF284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AF54-132F-46D0-8C83-BEF73B936E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BCA-D97D-4125-A602-8A0A0CDAF284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AF54-132F-46D0-8C83-BEF73B936E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BCA-D97D-4125-A602-8A0A0CDAF284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AF54-132F-46D0-8C83-BEF73B936E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2DBCA-D97D-4125-A602-8A0A0CDAF284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AF54-132F-46D0-8C83-BEF73B936EA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Examen TAL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4800" dirty="0" smtClean="0">
                <a:latin typeface="Aharoni" pitchFamily="2" charset="-79"/>
                <a:cs typeface="Aharoni" pitchFamily="2" charset="-79"/>
              </a:rPr>
              <a:t>Corrigé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Tamwat</a:t>
            </a:r>
            <a:r>
              <a:rPr lang="fr-FR" dirty="0" smtClean="0"/>
              <a:t>:</a:t>
            </a:r>
          </a:p>
          <a:p>
            <a:r>
              <a:rPr lang="fr-FR" dirty="0" err="1" smtClean="0"/>
              <a:t>Wayi</a:t>
            </a:r>
            <a:r>
              <a:rPr lang="fr-FR" dirty="0" smtClean="0"/>
              <a:t> d </a:t>
            </a:r>
            <a:r>
              <a:rPr lang="fr-FR" dirty="0" err="1" smtClean="0"/>
              <a:t>asnas</a:t>
            </a:r>
            <a:r>
              <a:rPr lang="fr-FR" dirty="0" smtClean="0"/>
              <a:t> (application), </a:t>
            </a:r>
            <a:r>
              <a:rPr lang="fr-FR" dirty="0" err="1" smtClean="0"/>
              <a:t>ihi</a:t>
            </a:r>
            <a:r>
              <a:rPr lang="fr-FR" dirty="0" smtClean="0"/>
              <a:t> </a:t>
            </a:r>
            <a:r>
              <a:rPr lang="fr-FR" dirty="0" err="1" smtClean="0"/>
              <a:t>aseɣti</a:t>
            </a:r>
            <a:r>
              <a:rPr lang="fr-FR" dirty="0" smtClean="0"/>
              <a:t> </a:t>
            </a:r>
            <a:r>
              <a:rPr lang="fr-FR" dirty="0" err="1" smtClean="0"/>
              <a:t>yettas</a:t>
            </a:r>
            <a:r>
              <a:rPr lang="fr-FR" dirty="0" smtClean="0"/>
              <a:t>-d </a:t>
            </a:r>
            <a:r>
              <a:rPr lang="fr-FR" dirty="0" err="1" smtClean="0"/>
              <a:t>ɣef</a:t>
            </a:r>
            <a:r>
              <a:rPr lang="fr-FR" dirty="0" smtClean="0"/>
              <a:t> </a:t>
            </a:r>
            <a:r>
              <a:rPr lang="fr-FR" dirty="0" err="1" smtClean="0"/>
              <a:t>wayen</a:t>
            </a:r>
            <a:r>
              <a:rPr lang="fr-FR" dirty="0" smtClean="0"/>
              <a:t> </a:t>
            </a:r>
            <a:r>
              <a:rPr lang="fr-FR" dirty="0" err="1" smtClean="0"/>
              <a:t>yexdem</a:t>
            </a:r>
            <a:r>
              <a:rPr lang="fr-FR" dirty="0" smtClean="0"/>
              <a:t> </a:t>
            </a:r>
            <a:r>
              <a:rPr lang="fr-FR" dirty="0" err="1" smtClean="0"/>
              <a:t>unelmad</a:t>
            </a:r>
            <a:r>
              <a:rPr lang="fr-FR" dirty="0" smtClean="0"/>
              <a:t> </a:t>
            </a:r>
            <a:r>
              <a:rPr lang="fr-FR" dirty="0" err="1" smtClean="0"/>
              <a:t>daxel</a:t>
            </a:r>
            <a:r>
              <a:rPr lang="fr-FR" dirty="0" smtClean="0"/>
              <a:t> n </a:t>
            </a:r>
            <a:r>
              <a:rPr lang="fr-FR" dirty="0" err="1" smtClean="0"/>
              <a:t>ukaram</a:t>
            </a:r>
            <a:r>
              <a:rPr lang="fr-FR" dirty="0" smtClean="0"/>
              <a:t> (dossier), </a:t>
            </a:r>
            <a:r>
              <a:rPr lang="fr-FR" dirty="0" err="1" smtClean="0"/>
              <a:t>mačči</a:t>
            </a:r>
            <a:r>
              <a:rPr lang="fr-FR" dirty="0" smtClean="0"/>
              <a:t> </a:t>
            </a:r>
            <a:r>
              <a:rPr lang="fr-FR" dirty="0" err="1" smtClean="0"/>
              <a:t>ɛlaḥsab</a:t>
            </a:r>
            <a:r>
              <a:rPr lang="fr-FR" dirty="0" smtClean="0"/>
              <a:t> n </a:t>
            </a:r>
            <a:r>
              <a:rPr lang="fr-FR" dirty="0" err="1" smtClean="0"/>
              <a:t>wayen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yenwa</a:t>
            </a:r>
            <a:r>
              <a:rPr lang="fr-FR" dirty="0" smtClean="0"/>
              <a:t> </a:t>
            </a:r>
            <a:r>
              <a:rPr lang="fr-FR" dirty="0" err="1" smtClean="0"/>
              <a:t>unelmad</a:t>
            </a:r>
            <a:r>
              <a:rPr lang="fr-FR" dirty="0" smtClean="0"/>
              <a:t> </a:t>
            </a:r>
            <a:r>
              <a:rPr lang="fr-FR" dirty="0" err="1" smtClean="0"/>
              <a:t>yexdem</a:t>
            </a:r>
            <a:r>
              <a:rPr lang="fr-FR" dirty="0" smtClean="0"/>
              <a:t> </a:t>
            </a:r>
            <a:r>
              <a:rPr lang="fr-FR" dirty="0" err="1" smtClean="0"/>
              <a:t>daxel</a:t>
            </a:r>
            <a:r>
              <a:rPr lang="fr-FR" dirty="0" smtClean="0"/>
              <a:t>. </a:t>
            </a:r>
          </a:p>
          <a:p>
            <a:r>
              <a:rPr lang="fr-FR" dirty="0" err="1" smtClean="0"/>
              <a:t>tanmirt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Bouira</a:t>
            </a:r>
            <a:r>
              <a:rPr lang="fr-FR" dirty="0" smtClean="0"/>
              <a:t> et Alger: 03 Pts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Tizi</a:t>
            </a:r>
            <a:r>
              <a:rPr lang="fr-FR" dirty="0" smtClean="0"/>
              <a:t> </a:t>
            </a:r>
            <a:r>
              <a:rPr lang="fr-FR" dirty="0" err="1" smtClean="0"/>
              <a:t>Ouzou</a:t>
            </a:r>
            <a:r>
              <a:rPr lang="fr-FR" dirty="0" smtClean="0"/>
              <a:t>: 02 Pts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trois communes: </a:t>
            </a:r>
            <a:r>
              <a:rPr lang="fr-FR" dirty="0" err="1" smtClean="0"/>
              <a:t>Tadmait</a:t>
            </a:r>
            <a:r>
              <a:rPr lang="fr-FR" dirty="0" smtClean="0"/>
              <a:t>, </a:t>
            </a:r>
            <a:r>
              <a:rPr lang="fr-FR" dirty="0" err="1" smtClean="0"/>
              <a:t>Zekri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dirty="0" err="1" smtClean="0"/>
              <a:t>Freha</a:t>
            </a:r>
            <a:r>
              <a:rPr lang="fr-FR" dirty="0" smtClean="0"/>
              <a:t>: 03 Pts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fr-FR" sz="1800" dirty="0" smtClean="0"/>
              <a:t>Les deux variantes: 06 Pts</a:t>
            </a:r>
            <a:br>
              <a:rPr lang="fr-FR" sz="1800" dirty="0" smtClean="0"/>
            </a:br>
            <a:r>
              <a:rPr lang="fr-FR" sz="1800" dirty="0" err="1" smtClean="0"/>
              <a:t>tuccḍa</a:t>
            </a:r>
            <a:r>
              <a:rPr lang="fr-FR" sz="1800" dirty="0" smtClean="0"/>
              <a:t> </a:t>
            </a:r>
            <a:r>
              <a:rPr lang="fr-FR" sz="1800" dirty="0" err="1" smtClean="0"/>
              <a:t>yellan</a:t>
            </a:r>
            <a:r>
              <a:rPr lang="fr-FR" sz="1800" dirty="0" smtClean="0"/>
              <a:t> d </a:t>
            </a:r>
            <a:r>
              <a:rPr lang="fr-FR" sz="1800" dirty="0" err="1" smtClean="0"/>
              <a:t>akken</a:t>
            </a:r>
            <a:r>
              <a:rPr lang="fr-FR" sz="1800" dirty="0" smtClean="0"/>
              <a:t> </a:t>
            </a:r>
            <a:r>
              <a:rPr lang="fr-FR" sz="1800" dirty="0" err="1" smtClean="0"/>
              <a:t>inelmaden</a:t>
            </a:r>
            <a:r>
              <a:rPr lang="fr-FR" sz="1800" dirty="0" smtClean="0"/>
              <a:t> </a:t>
            </a:r>
            <a:r>
              <a:rPr lang="fr-FR" sz="1800" dirty="0" err="1" smtClean="0"/>
              <a:t>ur</a:t>
            </a:r>
            <a:r>
              <a:rPr lang="fr-FR" sz="1800" dirty="0"/>
              <a:t> </a:t>
            </a:r>
            <a:r>
              <a:rPr lang="fr-FR" sz="1800" dirty="0" err="1" smtClean="0"/>
              <a:t>ḍfiren</a:t>
            </a:r>
            <a:r>
              <a:rPr lang="fr-FR" sz="1800" dirty="0" smtClean="0"/>
              <a:t> ara </a:t>
            </a:r>
            <a:r>
              <a:rPr lang="fr-FR" sz="1800" dirty="0" err="1" smtClean="0"/>
              <a:t>timnaḍin</a:t>
            </a:r>
            <a:r>
              <a:rPr lang="fr-FR" sz="1800" dirty="0" smtClean="0"/>
              <a:t>-</a:t>
            </a:r>
            <a:r>
              <a:rPr lang="fr-FR" sz="1800" dirty="0" err="1" smtClean="0"/>
              <a:t>nni</a:t>
            </a:r>
            <a:r>
              <a:rPr lang="fr-FR" sz="1800" dirty="0" smtClean="0"/>
              <a:t> </a:t>
            </a:r>
            <a:r>
              <a:rPr lang="fr-FR" sz="1800" dirty="0" err="1" smtClean="0"/>
              <a:t>akken</a:t>
            </a:r>
            <a:r>
              <a:rPr lang="fr-FR" sz="1800" dirty="0" smtClean="0"/>
              <a:t> i </a:t>
            </a:r>
            <a:r>
              <a:rPr lang="fr-FR" sz="1800" dirty="0" err="1" smtClean="0"/>
              <a:t>llant</a:t>
            </a:r>
            <a:r>
              <a:rPr lang="fr-FR" sz="1800" dirty="0" smtClean="0"/>
              <a:t> </a:t>
            </a:r>
            <a:r>
              <a:rPr lang="fr-FR" sz="1800" dirty="0" err="1" smtClean="0"/>
              <a:t>deg</a:t>
            </a:r>
            <a:r>
              <a:rPr lang="fr-FR" sz="1800" dirty="0" smtClean="0"/>
              <a:t> </a:t>
            </a:r>
            <a:r>
              <a:rPr lang="fr-FR" sz="1800" dirty="0" err="1" smtClean="0"/>
              <a:t>ukayad</a:t>
            </a:r>
            <a:r>
              <a:rPr lang="fr-FR" sz="1800" dirty="0" smtClean="0"/>
              <a:t>.</a:t>
            </a:r>
            <a:br>
              <a:rPr lang="fr-FR" sz="1800" dirty="0" smtClean="0"/>
            </a:br>
            <a:r>
              <a:rPr lang="fr-FR" sz="1800" dirty="0" err="1" smtClean="0"/>
              <a:t>Deg</a:t>
            </a:r>
            <a:r>
              <a:rPr lang="fr-FR" sz="1800" dirty="0" smtClean="0"/>
              <a:t> </a:t>
            </a:r>
            <a:r>
              <a:rPr lang="fr-FR" sz="1800" dirty="0" err="1" smtClean="0"/>
              <a:t>ukayad</a:t>
            </a:r>
            <a:r>
              <a:rPr lang="fr-FR" sz="1800" dirty="0" smtClean="0"/>
              <a:t> </a:t>
            </a:r>
            <a:r>
              <a:rPr lang="fr-FR" sz="1800" dirty="0" err="1" smtClean="0"/>
              <a:t>akka</a:t>
            </a:r>
            <a:r>
              <a:rPr lang="fr-FR" sz="1800" dirty="0" smtClean="0"/>
              <a:t>: </a:t>
            </a:r>
            <a:r>
              <a:rPr lang="fr-FR" sz="1800" dirty="0" err="1" smtClean="0"/>
              <a:t>Tadmait</a:t>
            </a:r>
            <a:r>
              <a:rPr lang="fr-FR" sz="1800" dirty="0" smtClean="0"/>
              <a:t> Wa/ </a:t>
            </a:r>
            <a:r>
              <a:rPr lang="fr-FR" sz="1800" dirty="0" err="1" smtClean="0"/>
              <a:t>Imi</a:t>
            </a:r>
            <a:r>
              <a:rPr lang="fr-FR" sz="1800" dirty="0" smtClean="0"/>
              <a:t>. </a:t>
            </a:r>
            <a:r>
              <a:rPr lang="fr-FR" sz="1800" dirty="0" err="1" smtClean="0"/>
              <a:t>Deg</a:t>
            </a:r>
            <a:r>
              <a:rPr lang="fr-FR" sz="1800" dirty="0" smtClean="0"/>
              <a:t> (logiciel) </a:t>
            </a:r>
            <a:r>
              <a:rPr lang="fr-FR" sz="1800" dirty="0" err="1" smtClean="0"/>
              <a:t>tezwar</a:t>
            </a:r>
            <a:r>
              <a:rPr lang="fr-FR" sz="1800" dirty="0" smtClean="0"/>
              <a:t>-d </a:t>
            </a:r>
            <a:r>
              <a:rPr lang="fr-FR" sz="1800" dirty="0" err="1" smtClean="0"/>
              <a:t>Zekri</a:t>
            </a:r>
            <a:r>
              <a:rPr lang="fr-FR" sz="1800" dirty="0" smtClean="0"/>
              <a:t> </a:t>
            </a:r>
            <a:r>
              <a:rPr lang="fr-FR" sz="1800" dirty="0" err="1" smtClean="0"/>
              <a:t>Wagi</a:t>
            </a:r>
            <a:r>
              <a:rPr lang="fr-FR" sz="1800" dirty="0" smtClean="0"/>
              <a:t>/ </a:t>
            </a:r>
            <a:r>
              <a:rPr lang="fr-FR" sz="1800" dirty="0" err="1" smtClean="0"/>
              <a:t>Aqemmuc</a:t>
            </a:r>
            <a:r>
              <a:rPr lang="fr-FR" sz="1800" dirty="0" smtClean="0"/>
              <a:t>.</a:t>
            </a:r>
            <a:br>
              <a:rPr lang="fr-FR" sz="1800" dirty="0" smtClean="0"/>
            </a:br>
            <a:r>
              <a:rPr lang="fr-FR" sz="1800" dirty="0" err="1" smtClean="0"/>
              <a:t>Ihi</a:t>
            </a:r>
            <a:r>
              <a:rPr lang="fr-FR" sz="1800" dirty="0" smtClean="0"/>
              <a:t>, </a:t>
            </a:r>
            <a:r>
              <a:rPr lang="fr-FR" sz="1800" dirty="0" err="1" smtClean="0"/>
              <a:t>sersen</a:t>
            </a:r>
            <a:r>
              <a:rPr lang="fr-FR" sz="1800" dirty="0" smtClean="0"/>
              <a:t> </a:t>
            </a:r>
            <a:r>
              <a:rPr lang="fr-FR" sz="1800" dirty="0" err="1" smtClean="0"/>
              <a:t>ayen</a:t>
            </a:r>
            <a:r>
              <a:rPr lang="fr-FR" sz="1800" dirty="0" smtClean="0"/>
              <a:t> </a:t>
            </a:r>
            <a:r>
              <a:rPr lang="fr-FR" sz="1800" dirty="0" err="1" smtClean="0"/>
              <a:t>ilaqen</a:t>
            </a:r>
            <a:r>
              <a:rPr lang="fr-FR" sz="1800" dirty="0" smtClean="0"/>
              <a:t> i </a:t>
            </a:r>
            <a:r>
              <a:rPr lang="fr-FR" sz="1800" dirty="0" err="1" smtClean="0"/>
              <a:t>tɣimant</a:t>
            </a:r>
            <a:r>
              <a:rPr lang="fr-FR" sz="1800" dirty="0" smtClean="0"/>
              <a:t> n </a:t>
            </a:r>
            <a:r>
              <a:rPr lang="fr-FR" sz="1800" dirty="0" err="1" smtClean="0"/>
              <a:t>Tadmait</a:t>
            </a:r>
            <a:r>
              <a:rPr lang="fr-FR" sz="1800" dirty="0" smtClean="0"/>
              <a:t>, </a:t>
            </a:r>
            <a:r>
              <a:rPr lang="fr-FR" sz="1800" dirty="0" err="1" smtClean="0"/>
              <a:t>yeddem</a:t>
            </a:r>
            <a:r>
              <a:rPr lang="fr-FR" sz="1800" dirty="0" smtClean="0"/>
              <a:t>-</a:t>
            </a:r>
            <a:r>
              <a:rPr lang="fr-FR" sz="1800" dirty="0" err="1" smtClean="0"/>
              <a:t>it</a:t>
            </a:r>
            <a:r>
              <a:rPr lang="fr-FR" sz="1800" dirty="0" smtClean="0"/>
              <a:t> </a:t>
            </a:r>
            <a:r>
              <a:rPr lang="fr-FR" sz="1800" dirty="0" err="1" smtClean="0"/>
              <a:t>Zekri</a:t>
            </a:r>
            <a:r>
              <a:rPr lang="fr-FR" sz="1800" dirty="0" smtClean="0"/>
              <a:t>, </a:t>
            </a:r>
            <a:r>
              <a:rPr lang="fr-FR" sz="1800" dirty="0" err="1" smtClean="0"/>
              <a:t>ayen</a:t>
            </a:r>
            <a:r>
              <a:rPr lang="fr-FR" sz="1800" dirty="0" smtClean="0"/>
              <a:t> n </a:t>
            </a:r>
            <a:r>
              <a:rPr lang="fr-FR" sz="1800" dirty="0" err="1" smtClean="0"/>
              <a:t>Tɣiwant</a:t>
            </a:r>
            <a:r>
              <a:rPr lang="fr-FR" sz="1800" dirty="0" smtClean="0"/>
              <a:t> n </a:t>
            </a:r>
            <a:r>
              <a:rPr lang="fr-FR" sz="1800" dirty="0" err="1" smtClean="0"/>
              <a:t>Zekri</a:t>
            </a:r>
            <a:r>
              <a:rPr lang="fr-FR" sz="1800" dirty="0" smtClean="0"/>
              <a:t> </a:t>
            </a:r>
            <a:r>
              <a:rPr lang="fr-FR" sz="1800" dirty="0" err="1" smtClean="0"/>
              <a:t>isaḥ</a:t>
            </a:r>
            <a:r>
              <a:rPr lang="fr-FR" sz="1800" dirty="0" smtClean="0"/>
              <a:t>-d i </a:t>
            </a:r>
            <a:r>
              <a:rPr lang="fr-FR" sz="1800" dirty="0" err="1" smtClean="0"/>
              <a:t>friḥa</a:t>
            </a:r>
            <a:r>
              <a:rPr lang="fr-FR" sz="1800" dirty="0" smtClean="0"/>
              <a:t>.</a:t>
            </a:r>
            <a:br>
              <a:rPr lang="fr-FR" sz="1800" dirty="0" smtClean="0"/>
            </a:br>
            <a:r>
              <a:rPr lang="fr-FR" sz="1800" dirty="0" err="1" smtClean="0"/>
              <a:t>Acku</a:t>
            </a:r>
            <a:r>
              <a:rPr lang="fr-FR" sz="1800" dirty="0" smtClean="0"/>
              <a:t> </a:t>
            </a:r>
            <a:r>
              <a:rPr lang="fr-FR" sz="1800" dirty="0" err="1" smtClean="0"/>
              <a:t>deg</a:t>
            </a:r>
            <a:r>
              <a:rPr lang="fr-FR" sz="1800" dirty="0" smtClean="0"/>
              <a:t> logiciel </a:t>
            </a:r>
            <a:r>
              <a:rPr lang="fr-FR" sz="1800" dirty="0" err="1" smtClean="0"/>
              <a:t>ussant</a:t>
            </a:r>
            <a:r>
              <a:rPr lang="fr-FR" sz="1800" dirty="0" smtClean="0"/>
              <a:t>-d </a:t>
            </a:r>
            <a:r>
              <a:rPr lang="fr-FR" sz="1800" dirty="0" err="1" smtClean="0"/>
              <a:t>akka</a:t>
            </a:r>
            <a:r>
              <a:rPr lang="fr-FR" sz="1800" dirty="0" smtClean="0"/>
              <a:t>: </a:t>
            </a:r>
            <a:r>
              <a:rPr lang="fr-FR" sz="1800" dirty="0" err="1" smtClean="0"/>
              <a:t>Zekri</a:t>
            </a:r>
            <a:r>
              <a:rPr lang="fr-FR" sz="1800" dirty="0" smtClean="0"/>
              <a:t>, </a:t>
            </a:r>
            <a:r>
              <a:rPr lang="fr-FR" sz="1800" dirty="0" err="1" smtClean="0"/>
              <a:t>Freha</a:t>
            </a:r>
            <a:r>
              <a:rPr lang="fr-FR" sz="1800" dirty="0" smtClean="0"/>
              <a:t>, </a:t>
            </a:r>
            <a:r>
              <a:rPr lang="fr-FR" sz="1800" dirty="0" err="1" smtClean="0"/>
              <a:t>Tadmait</a:t>
            </a:r>
            <a:r>
              <a:rPr lang="fr-FR" sz="1800" dirty="0" smtClean="0"/>
              <a:t>.</a:t>
            </a:r>
            <a:br>
              <a:rPr lang="fr-FR" sz="1800" dirty="0" smtClean="0"/>
            </a:br>
            <a:r>
              <a:rPr lang="fr-FR" sz="1800" dirty="0" smtClean="0"/>
              <a:t>Ma </a:t>
            </a:r>
            <a:r>
              <a:rPr lang="fr-FR" sz="1800" dirty="0" err="1" smtClean="0"/>
              <a:t>yella</a:t>
            </a:r>
            <a:r>
              <a:rPr lang="fr-FR" sz="1800" dirty="0" smtClean="0"/>
              <a:t> </a:t>
            </a:r>
            <a:r>
              <a:rPr lang="fr-FR" sz="1800" dirty="0" err="1" smtClean="0"/>
              <a:t>deg</a:t>
            </a:r>
            <a:r>
              <a:rPr lang="fr-FR" sz="1800" dirty="0" smtClean="0"/>
              <a:t> </a:t>
            </a:r>
            <a:r>
              <a:rPr lang="fr-FR" sz="1800" dirty="0" err="1" smtClean="0"/>
              <a:t>usentel</a:t>
            </a:r>
            <a:r>
              <a:rPr lang="fr-FR" sz="1800" dirty="0" smtClean="0"/>
              <a:t> (sujet) usant-d </a:t>
            </a:r>
            <a:r>
              <a:rPr lang="fr-FR" sz="1800" dirty="0" err="1" smtClean="0"/>
              <a:t>akka</a:t>
            </a:r>
            <a:r>
              <a:rPr lang="fr-FR" sz="1800" dirty="0" smtClean="0"/>
              <a:t>: </a:t>
            </a:r>
            <a:r>
              <a:rPr lang="fr-FR" sz="1800" dirty="0" err="1" smtClean="0"/>
              <a:t>Tadmait</a:t>
            </a:r>
            <a:r>
              <a:rPr lang="fr-FR" sz="1800" dirty="0" smtClean="0"/>
              <a:t>, </a:t>
            </a:r>
            <a:r>
              <a:rPr lang="fr-FR" sz="1800" dirty="0" err="1" smtClean="0"/>
              <a:t>Zekri</a:t>
            </a:r>
            <a:r>
              <a:rPr lang="fr-FR" sz="1800" dirty="0" smtClean="0"/>
              <a:t>, </a:t>
            </a:r>
            <a:r>
              <a:rPr lang="fr-FR" sz="1800" dirty="0" err="1" smtClean="0"/>
              <a:t>Freha</a:t>
            </a:r>
            <a:r>
              <a:rPr lang="fr-FR" sz="1800" dirty="0" smtClean="0"/>
              <a:t>.</a:t>
            </a:r>
            <a:br>
              <a:rPr lang="fr-FR" sz="1800" dirty="0" smtClean="0"/>
            </a:br>
            <a:r>
              <a:rPr lang="fr-FR" sz="1800" dirty="0" err="1" smtClean="0"/>
              <a:t>Daymi</a:t>
            </a:r>
            <a:r>
              <a:rPr lang="fr-FR" sz="1800" dirty="0" smtClean="0"/>
              <a:t> </a:t>
            </a:r>
            <a:r>
              <a:rPr lang="fr-FR" sz="1800" dirty="0" err="1" smtClean="0"/>
              <a:t>tuget</a:t>
            </a:r>
            <a:r>
              <a:rPr lang="fr-FR" sz="1800" dirty="0" smtClean="0"/>
              <a:t> n </a:t>
            </a:r>
            <a:r>
              <a:rPr lang="fr-FR" sz="1800" dirty="0" err="1" smtClean="0"/>
              <a:t>yinelmden</a:t>
            </a:r>
            <a:r>
              <a:rPr lang="fr-FR" sz="1800" dirty="0" smtClean="0"/>
              <a:t> </a:t>
            </a:r>
            <a:r>
              <a:rPr lang="fr-FR" sz="1800" dirty="0" err="1" smtClean="0"/>
              <a:t>sruḥen</a:t>
            </a:r>
            <a:r>
              <a:rPr lang="fr-FR" sz="1800" dirty="0" smtClean="0"/>
              <a:t> 6 Pts.</a:t>
            </a:r>
            <a:endParaRPr lang="fr-FR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3068960"/>
            <a:ext cx="7895795" cy="305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thématique: Ca 3Pts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thématique: Bouche 3 Pts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Tuccḍa</a:t>
            </a:r>
            <a:r>
              <a:rPr lang="fr-FR" dirty="0" smtClean="0"/>
              <a:t> </a:t>
            </a:r>
            <a:r>
              <a:rPr lang="fr-FR" dirty="0" err="1" smtClean="0"/>
              <a:t>yellan</a:t>
            </a:r>
            <a:r>
              <a:rPr lang="fr-FR" dirty="0" smtClean="0"/>
              <a:t>: </a:t>
            </a:r>
            <a:r>
              <a:rPr lang="fr-FR" dirty="0" err="1" smtClean="0"/>
              <a:t>xedmen</a:t>
            </a:r>
            <a:r>
              <a:rPr lang="fr-FR" dirty="0" smtClean="0"/>
              <a:t> </a:t>
            </a:r>
            <a:r>
              <a:rPr lang="fr-FR" dirty="0" err="1" smtClean="0"/>
              <a:t>tasleḍt</a:t>
            </a:r>
            <a:r>
              <a:rPr lang="fr-FR" dirty="0" smtClean="0"/>
              <a:t> i </a:t>
            </a:r>
            <a:r>
              <a:rPr lang="fr-FR" dirty="0" err="1" smtClean="0"/>
              <a:t>snat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vers le bas 7"/>
          <p:cNvSpPr/>
          <p:nvPr/>
        </p:nvSpPr>
        <p:spPr>
          <a:xfrm>
            <a:off x="6228184" y="1196752"/>
            <a:ext cx="1944216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Llan</a:t>
            </a:r>
            <a:r>
              <a:rPr lang="fr-FR" dirty="0" smtClean="0"/>
              <a:t> </a:t>
            </a:r>
            <a:r>
              <a:rPr lang="fr-FR" dirty="0" err="1" smtClean="0"/>
              <a:t>wiyaḍ</a:t>
            </a:r>
            <a:r>
              <a:rPr lang="fr-FR" dirty="0" smtClean="0"/>
              <a:t> </a:t>
            </a:r>
            <a:r>
              <a:rPr lang="fr-FR" dirty="0" err="1" smtClean="0"/>
              <a:t>xedmen</a:t>
            </a:r>
            <a:r>
              <a:rPr lang="fr-FR" dirty="0" smtClean="0"/>
              <a:t>-tt i </a:t>
            </a:r>
            <a:r>
              <a:rPr lang="fr-FR" dirty="0" err="1" smtClean="0"/>
              <a:t>tɣiwanin</a:t>
            </a:r>
            <a:r>
              <a:rPr lang="fr-FR" dirty="0"/>
              <a:t>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vers le bas 4"/>
          <p:cNvSpPr/>
          <p:nvPr/>
        </p:nvSpPr>
        <p:spPr>
          <a:xfrm>
            <a:off x="7596336" y="1340768"/>
            <a:ext cx="288032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87</Words>
  <Application>Microsoft Office PowerPoint</Application>
  <PresentationFormat>Affichage à l'écran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Examen TAL</vt:lpstr>
      <vt:lpstr>Bouira et Alger: 03 Pts</vt:lpstr>
      <vt:lpstr>Tizi Ouzou: 02 Pts</vt:lpstr>
      <vt:lpstr>Les trois communes: Tadmait, Zekri et Freha: 03 Pts</vt:lpstr>
      <vt:lpstr>Les deux variantes: 06 Pts tuccḍa yellan d akken inelmaden ur ḍfiren ara timnaḍin-nni akken i llant deg ukayad. Deg ukayad akka: Tadmait Wa/ Imi. Deg (logiciel) tezwar-d Zekri Wagi/ Aqemmuc. Ihi, sersen ayen ilaqen i tɣimant n Tadmait, yeddem-it Zekri, ayen n Tɣiwant n Zekri isaḥ-d i friḥa. Acku deg logiciel ussant-d akka: Zekri, Freha, Tadmait. Ma yella deg usentel (sujet) usant-d akka: Tadmait, Zekri, Freha. Daymi tuget n yinelmden sruḥen 6 Pts.</vt:lpstr>
      <vt:lpstr>Analyse thématique: Ca 3Pts</vt:lpstr>
      <vt:lpstr>Analyse thématique: Bouche 3 Pts</vt:lpstr>
      <vt:lpstr>Tuccḍa yellan: xedmen tasleḍt i snat</vt:lpstr>
      <vt:lpstr>Llan wiyaḍ xedmen-tt i tɣiwanin.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 TAL</dc:title>
  <dc:creator>user</dc:creator>
  <cp:lastModifiedBy>user</cp:lastModifiedBy>
  <cp:revision>5</cp:revision>
  <dcterms:created xsi:type="dcterms:W3CDTF">2021-09-06T19:04:35Z</dcterms:created>
  <dcterms:modified xsi:type="dcterms:W3CDTF">2021-09-06T19:30:21Z</dcterms:modified>
</cp:coreProperties>
</file>