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1" r:id="rId2"/>
    <p:sldMasterId id="2147483676" r:id="rId3"/>
  </p:sldMasterIdLst>
  <p:notesMasterIdLst>
    <p:notesMasterId r:id="rId23"/>
  </p:notesMasterIdLst>
  <p:sldIdLst>
    <p:sldId id="256" r:id="rId4"/>
    <p:sldId id="300" r:id="rId5"/>
    <p:sldId id="296" r:id="rId6"/>
    <p:sldId id="301" r:id="rId7"/>
    <p:sldId id="297" r:id="rId8"/>
    <p:sldId id="298" r:id="rId9"/>
    <p:sldId id="299" r:id="rId10"/>
    <p:sldId id="286" r:id="rId11"/>
    <p:sldId id="261" r:id="rId12"/>
    <p:sldId id="259" r:id="rId13"/>
    <p:sldId id="275" r:id="rId14"/>
    <p:sldId id="287" r:id="rId15"/>
    <p:sldId id="288" r:id="rId16"/>
    <p:sldId id="289" r:id="rId17"/>
    <p:sldId id="290" r:id="rId18"/>
    <p:sldId id="291" r:id="rId19"/>
    <p:sldId id="292" r:id="rId20"/>
    <p:sldId id="293" r:id="rId21"/>
    <p:sldId id="29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BD308-F6DA-4B85-8A86-EF0916581AC5}" type="datetimeFigureOut">
              <a:rPr lang="fr-FR" smtClean="0"/>
              <a:t>07/12/2022</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91213E-8D3C-4F27-A67A-A8FD5388068C}" type="slidenum">
              <a:rPr lang="fr-FR" smtClean="0"/>
              <a:t>‹N°›</a:t>
            </a:fld>
            <a:endParaRPr lang="fr-FR"/>
          </a:p>
        </p:txBody>
      </p:sp>
    </p:spTree>
    <p:extLst>
      <p:ext uri="{BB962C8B-B14F-4D97-AF65-F5344CB8AC3E}">
        <p14:creationId xmlns:p14="http://schemas.microsoft.com/office/powerpoint/2010/main" val="183923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a:ln/>
        </p:spPr>
      </p:sp>
      <p:sp>
        <p:nvSpPr>
          <p:cNvPr id="6041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smtClean="0">
                <a:ea typeface="ＭＳ Ｐゴシック" pitchFamily="34" charset="-128"/>
                <a:cs typeface="Arial" charset="0"/>
              </a:rPr>
              <a:t>Enfin d’exposition :Sommes nous convaincues de l’importance </a:t>
            </a:r>
          </a:p>
        </p:txBody>
      </p:sp>
      <p:sp>
        <p:nvSpPr>
          <p:cNvPr id="60420"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9ECD8E23-67FF-4557-8901-AF53ACA06CDE}" type="slidenum">
              <a:rPr lang="fr-FR" sz="1200">
                <a:solidFill>
                  <a:prstClr val="black"/>
                </a:solidFill>
                <a:cs typeface="Arial" charset="0"/>
              </a:rPr>
              <a:pPr eaLnBrk="1" hangingPunct="1"/>
              <a:t>6</a:t>
            </a:fld>
            <a:endParaRPr lang="fr-FR" sz="1200">
              <a:solidFill>
                <a:prstClr val="black"/>
              </a:solidFill>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vmlDrawing" Target="../drawings/vmlDrawing2.vml"/><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vmlDrawing" Target="../drawings/vmlDrawing3.vml"/><Relationship Id="rId4" Type="http://schemas.openxmlformats.org/officeDocument/2006/relationships/image" Target="../media/image2.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vmlDrawing" Target="../drawings/vmlDrawing4.vml"/><Relationship Id="rId4" Type="http://schemas.openxmlformats.org/officeDocument/2006/relationships/image" Target="../media/image2.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3.xml"/><Relationship Id="rId1" Type="http://schemas.openxmlformats.org/officeDocument/2006/relationships/vmlDrawing" Target="../drawings/vmlDrawing6.vml"/><Relationship Id="rId4" Type="http://schemas.openxmlformats.org/officeDocument/2006/relationships/image" Target="../media/image3.emf"/></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3.xml"/><Relationship Id="rId1" Type="http://schemas.openxmlformats.org/officeDocument/2006/relationships/vmlDrawing" Target="../drawings/vmlDrawing7.vml"/><Relationship Id="rId4" Type="http://schemas.openxmlformats.org/officeDocument/2006/relationships/image" Target="../media/image2.emf"/></Relationships>
</file>

<file path=ppt/slideLayouts/_rels/slideLayout3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3.xml"/><Relationship Id="rId1" Type="http://schemas.openxmlformats.org/officeDocument/2006/relationships/vmlDrawing" Target="../drawings/vmlDrawing8.vml"/><Relationship Id="rId4"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80"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80"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2" y="414784"/>
            <a:ext cx="2628900" cy="575742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3" y="414778"/>
            <a:ext cx="7734300" cy="5757422"/>
          </a:xfrm>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1026"/>
          <p:cNvSpPr>
            <a:spLocks noChangeArrowheads="1"/>
          </p:cNvSpPr>
          <p:nvPr/>
        </p:nvSpPr>
        <p:spPr bwMode="auto">
          <a:xfrm>
            <a:off x="0" y="1622432"/>
            <a:ext cx="12192000" cy="2263775"/>
          </a:xfrm>
          <a:prstGeom prst="rect">
            <a:avLst/>
          </a:prstGeom>
          <a:gradFill rotWithShape="1">
            <a:gsLst>
              <a:gs pos="0">
                <a:schemeClr val="accent2">
                  <a:alpha val="75000"/>
                </a:schemeClr>
              </a:gs>
              <a:gs pos="100000">
                <a:schemeClr val="bg1"/>
              </a:gs>
            </a:gsLst>
            <a:lin ang="0" scaled="1"/>
          </a:gradFill>
          <a:ln w="9525">
            <a:noFill/>
            <a:miter lim="800000"/>
            <a:headEnd/>
            <a:tailEnd/>
          </a:ln>
        </p:spPr>
        <p:txBody>
          <a:bodyPr wrap="none" anchor="ct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graphicFrame>
        <p:nvGraphicFramePr>
          <p:cNvPr id="5" name="Object 1029"/>
          <p:cNvGraphicFramePr>
            <a:graphicFrameLocks noChangeAspect="1"/>
          </p:cNvGraphicFramePr>
          <p:nvPr/>
        </p:nvGraphicFramePr>
        <p:xfrm>
          <a:off x="3790952" y="1196982"/>
          <a:ext cx="3649133" cy="2549525"/>
        </p:xfrm>
        <a:graphic>
          <a:graphicData uri="http://schemas.openxmlformats.org/presentationml/2006/ole">
            <mc:AlternateContent xmlns:mc="http://schemas.openxmlformats.org/markup-compatibility/2006">
              <mc:Choice xmlns:v="urn:schemas-microsoft-com:vml" Requires="v">
                <p:oleObj spid="_x0000_s2066" name="CorelDRAW" r:id="rId3" imgW="1858804" imgH="1731645" progId="CorelDRAW.Graphic.12">
                  <p:embed/>
                </p:oleObj>
              </mc:Choice>
              <mc:Fallback>
                <p:oleObj name="CorelDRAW" r:id="rId3" imgW="1858804" imgH="1731645"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0952" y="1196982"/>
                        <a:ext cx="3649133" cy="254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9" name="Rectangle 1027"/>
          <p:cNvSpPr>
            <a:spLocks noGrp="1" noChangeArrowheads="1"/>
          </p:cNvSpPr>
          <p:nvPr>
            <p:ph type="subTitle" idx="1"/>
          </p:nvPr>
        </p:nvSpPr>
        <p:spPr>
          <a:xfrm>
            <a:off x="3352800" y="3962400"/>
            <a:ext cx="8331200" cy="1447800"/>
          </a:xfrm>
        </p:spPr>
        <p:txBody>
          <a:bodyPr/>
          <a:lstStyle>
            <a:lvl1pPr marL="0" indent="0">
              <a:buFont typeface="Wingdings" pitchFamily="1" charset="2"/>
              <a:buNone/>
              <a:defRPr/>
            </a:lvl1pPr>
          </a:lstStyle>
          <a:p>
            <a:r>
              <a:rPr lang="en-US"/>
              <a:t>Cliquez pour modifier le style des sous-titres du masque</a:t>
            </a:r>
          </a:p>
        </p:txBody>
      </p:sp>
      <p:sp>
        <p:nvSpPr>
          <p:cNvPr id="4102" name="Rectangle 1030"/>
          <p:cNvSpPr>
            <a:spLocks noGrp="1" noChangeArrowheads="1"/>
          </p:cNvSpPr>
          <p:nvPr>
            <p:ph type="ctrTitle"/>
          </p:nvPr>
        </p:nvSpPr>
        <p:spPr>
          <a:xfrm>
            <a:off x="3352800" y="1600200"/>
            <a:ext cx="8316384" cy="2286000"/>
          </a:xfrm>
        </p:spPr>
        <p:txBody>
          <a:bodyPr/>
          <a:lstStyle>
            <a:lvl1pPr>
              <a:defRPr/>
            </a:lvl1pPr>
          </a:lstStyle>
          <a:p>
            <a:r>
              <a:rPr lang="en-US"/>
              <a:t>Cliquez et modifiez le titre</a:t>
            </a:r>
          </a:p>
        </p:txBody>
      </p:sp>
      <p:sp>
        <p:nvSpPr>
          <p:cNvPr id="6" name="Rectangle 1028"/>
          <p:cNvSpPr>
            <a:spLocks noGrp="1" noChangeArrowheads="1"/>
          </p:cNvSpPr>
          <p:nvPr>
            <p:ph type="ftr" sz="quarter" idx="10"/>
          </p:nvPr>
        </p:nvSpPr>
        <p:spPr>
          <a:xfrm>
            <a:off x="5080000" y="6553200"/>
            <a:ext cx="7112000" cy="304800"/>
          </a:xfrm>
        </p:spPr>
        <p:txBody>
          <a:bodyPr/>
          <a:lstStyle>
            <a:lvl1pPr algn="r">
              <a:defRPr sz="900">
                <a:solidFill>
                  <a:schemeClr val="bg2"/>
                </a:solidFill>
              </a:defRPr>
            </a:lvl1pPr>
          </a:lstStyle>
          <a:p>
            <a:pPr>
              <a:defRPr/>
            </a:pPr>
            <a:endParaRPr lang="en-US">
              <a:solidFill>
                <a:srgbClr val="969696"/>
              </a:solidFill>
            </a:endParaRPr>
          </a:p>
        </p:txBody>
      </p:sp>
    </p:spTree>
    <p:extLst>
      <p:ext uri="{BB962C8B-B14F-4D97-AF65-F5344CB8AC3E}">
        <p14:creationId xmlns:p14="http://schemas.microsoft.com/office/powerpoint/2010/main" val="2177110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2827098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7"/>
            <a:ext cx="103632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2756132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392772" y="1524000"/>
            <a:ext cx="5044017"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639984" y="1524000"/>
            <a:ext cx="5044016"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2275725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3519832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677275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3335891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3" y="273050"/>
            <a:ext cx="4011084"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333829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‹N°›</a:t>
            </a:fld>
            <a:endParaRPr lang="en-US" dirty="0"/>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30863568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31684174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08022" y="19050"/>
            <a:ext cx="2575983" cy="615315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377953" y="19050"/>
            <a:ext cx="7526867" cy="61531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14343373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itre. Contenu et texte">
    <p:spTree>
      <p:nvGrpSpPr>
        <p:cNvPr id="1" name=""/>
        <p:cNvGrpSpPr/>
        <p:nvPr/>
      </p:nvGrpSpPr>
      <p:grpSpPr>
        <a:xfrm>
          <a:off x="0" y="0"/>
          <a:ext cx="0" cy="0"/>
          <a:chOff x="0" y="0"/>
          <a:chExt cx="0" cy="0"/>
        </a:xfrm>
      </p:grpSpPr>
      <p:sp>
        <p:nvSpPr>
          <p:cNvPr id="2" name="Titre 1"/>
          <p:cNvSpPr>
            <a:spLocks noGrp="1"/>
          </p:cNvSpPr>
          <p:nvPr>
            <p:ph type="title"/>
          </p:nvPr>
        </p:nvSpPr>
        <p:spPr>
          <a:xfrm>
            <a:off x="1377955" y="19050"/>
            <a:ext cx="10306049" cy="838200"/>
          </a:xfr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392772" y="1524000"/>
            <a:ext cx="5044017" cy="4648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639984" y="1524000"/>
            <a:ext cx="5044016" cy="4648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26369608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AndTwoObj">
  <p:cSld name="Titre. Contenu et 2 contenus">
    <p:spTree>
      <p:nvGrpSpPr>
        <p:cNvPr id="1" name=""/>
        <p:cNvGrpSpPr/>
        <p:nvPr/>
      </p:nvGrpSpPr>
      <p:grpSpPr>
        <a:xfrm>
          <a:off x="0" y="0"/>
          <a:ext cx="0" cy="0"/>
          <a:chOff x="0" y="0"/>
          <a:chExt cx="0" cy="0"/>
        </a:xfrm>
      </p:grpSpPr>
      <p:sp>
        <p:nvSpPr>
          <p:cNvPr id="6" name="Rectangle 3"/>
          <p:cNvSpPr>
            <a:spLocks noChangeArrowheads="1"/>
          </p:cNvSpPr>
          <p:nvPr/>
        </p:nvSpPr>
        <p:spPr bwMode="auto">
          <a:xfrm>
            <a:off x="0" y="0"/>
            <a:ext cx="12192000" cy="914400"/>
          </a:xfrm>
          <a:prstGeom prst="rect">
            <a:avLst/>
          </a:prstGeom>
          <a:gradFill rotWithShape="1">
            <a:gsLst>
              <a:gs pos="0">
                <a:schemeClr val="accent2">
                  <a:alpha val="62000"/>
                </a:schemeClr>
              </a:gs>
              <a:gs pos="100000">
                <a:schemeClr val="bg1"/>
              </a:gs>
            </a:gsLst>
            <a:lin ang="0" scaled="1"/>
          </a:gradFill>
          <a:ln w="9525">
            <a:noFill/>
            <a:miter lim="800000"/>
            <a:headEnd/>
            <a:tailEnd/>
          </a:ln>
        </p:spPr>
        <p:txBody>
          <a:bodyPr wrap="none" anchor="ct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7" name="Rectangle 4"/>
          <p:cNvSpPr>
            <a:spLocks noChangeArrowheads="1"/>
          </p:cNvSpPr>
          <p:nvPr/>
        </p:nvSpPr>
        <p:spPr bwMode="auto">
          <a:xfrm>
            <a:off x="0" y="0"/>
            <a:ext cx="1219200" cy="6858000"/>
          </a:xfrm>
          <a:prstGeom prst="rect">
            <a:avLst/>
          </a:prstGeom>
          <a:gradFill rotWithShape="1">
            <a:gsLst>
              <a:gs pos="0">
                <a:schemeClr val="bg1">
                  <a:alpha val="59000"/>
                </a:schemeClr>
              </a:gs>
              <a:gs pos="100000">
                <a:schemeClr val="accent2"/>
              </a:gs>
            </a:gsLst>
            <a:lin ang="5400000" scaled="1"/>
          </a:gradFill>
          <a:ln w="9525">
            <a:noFill/>
            <a:miter lim="800000"/>
            <a:headEnd/>
            <a:tailEnd/>
          </a:ln>
        </p:spPr>
        <p:txBody>
          <a:bodyPr wrap="none" anchor="ctr"/>
          <a:lstStyle/>
          <a:p>
            <a:pPr algn="ctr" defTabSz="914400" eaLnBrk="0" fontAlgn="base" hangingPunct="0">
              <a:spcBef>
                <a:spcPct val="0"/>
              </a:spcBef>
              <a:spcAft>
                <a:spcPct val="0"/>
              </a:spcAft>
              <a:defRPr/>
            </a:pPr>
            <a:endParaRPr lang="fr-FR">
              <a:solidFill>
                <a:srgbClr val="FFFFFF"/>
              </a:solidFill>
              <a:ea typeface="ＭＳ Ｐゴシック" pitchFamily="34" charset="-128"/>
            </a:endParaRPr>
          </a:p>
        </p:txBody>
      </p:sp>
      <p:graphicFrame>
        <p:nvGraphicFramePr>
          <p:cNvPr id="8" name="Object 7"/>
          <p:cNvGraphicFramePr>
            <a:graphicFrameLocks noChangeAspect="1"/>
          </p:cNvGraphicFramePr>
          <p:nvPr/>
        </p:nvGraphicFramePr>
        <p:xfrm>
          <a:off x="46569" y="6092832"/>
          <a:ext cx="1060451" cy="741363"/>
        </p:xfrm>
        <a:graphic>
          <a:graphicData uri="http://schemas.openxmlformats.org/presentationml/2006/ole">
            <mc:AlternateContent xmlns:mc="http://schemas.openxmlformats.org/markup-compatibility/2006">
              <mc:Choice xmlns:v="urn:schemas-microsoft-com:vml" Requires="v">
                <p:oleObj spid="_x0000_s3090" name="CorelDRAW" r:id="rId3" imgW="939641" imgH="876776" progId="CorelDRAW.Graphic.12">
                  <p:embed/>
                </p:oleObj>
              </mc:Choice>
              <mc:Fallback>
                <p:oleObj name="CorelDRAW" r:id="rId3" imgW="939641" imgH="876776"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69" y="6092832"/>
                        <a:ext cx="1060451"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re 1"/>
          <p:cNvSpPr>
            <a:spLocks noGrp="1"/>
          </p:cNvSpPr>
          <p:nvPr>
            <p:ph type="title"/>
          </p:nvPr>
        </p:nvSpPr>
        <p:spPr>
          <a:xfrm>
            <a:off x="609600" y="274638"/>
            <a:ext cx="10972800" cy="1143000"/>
          </a:xfr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6"/>
            <a:ext cx="53848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6197600" y="1600200"/>
            <a:ext cx="53848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6197600" y="3938595"/>
            <a:ext cx="53848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Rectangle 4"/>
          <p:cNvSpPr>
            <a:spLocks noGrp="1" noChangeArrowheads="1"/>
          </p:cNvSpPr>
          <p:nvPr>
            <p:ph type="dt" sz="half" idx="10"/>
          </p:nvPr>
        </p:nvSpPr>
        <p:spPr>
          <a:xfrm>
            <a:off x="609600" y="6245225"/>
            <a:ext cx="2844800" cy="476250"/>
          </a:xfrm>
          <a:prstGeom prst="rect">
            <a:avLst/>
          </a:prstGeom>
        </p:spPr>
        <p:txBody>
          <a:bodyPr/>
          <a:lstStyle>
            <a:lvl1pPr>
              <a:defRPr>
                <a:latin typeface="Arial" pitchFamily="34" charset="0"/>
              </a:defRPr>
            </a:lvl1pP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10" name="Rectangle 5"/>
          <p:cNvSpPr>
            <a:spLocks noGrp="1" noChangeArrowheads="1"/>
          </p:cNvSpPr>
          <p:nvPr>
            <p:ph type="ftr" sz="quarter" idx="11"/>
          </p:nvPr>
        </p:nvSpPr>
        <p:spPr/>
        <p:txBody>
          <a:bodyPr/>
          <a:lstStyle>
            <a:lvl1pPr>
              <a:defRPr/>
            </a:lvl1pPr>
          </a:lstStyle>
          <a:p>
            <a:pPr>
              <a:defRPr/>
            </a:pPr>
            <a:endParaRPr lang="fr-FR">
              <a:solidFill>
                <a:srgbClr val="4D4D4D"/>
              </a:solidFill>
            </a:endParaRPr>
          </a:p>
        </p:txBody>
      </p:sp>
      <p:sp>
        <p:nvSpPr>
          <p:cNvPr id="11" name="Rectangle 6"/>
          <p:cNvSpPr>
            <a:spLocks noGrp="1" noChangeArrowheads="1"/>
          </p:cNvSpPr>
          <p:nvPr>
            <p:ph type="sldNum" sz="quarter" idx="12"/>
          </p:nvPr>
        </p:nvSpPr>
        <p:spPr>
          <a:xfrm>
            <a:off x="8737600" y="6245225"/>
            <a:ext cx="2844800" cy="476250"/>
          </a:xfrm>
          <a:prstGeom prst="rect">
            <a:avLst/>
          </a:prstGeom>
        </p:spPr>
        <p:txBody>
          <a:bodyPr/>
          <a:lstStyle>
            <a:lvl1pPr>
              <a:defRPr>
                <a:latin typeface="Arial" pitchFamily="34" charset="0"/>
              </a:defRPr>
            </a:lvl1pPr>
          </a:lstStyle>
          <a:p>
            <a:pPr defTabSz="914400" eaLnBrk="0" fontAlgn="base" hangingPunct="0">
              <a:spcBef>
                <a:spcPct val="0"/>
              </a:spcBef>
              <a:spcAft>
                <a:spcPct val="0"/>
              </a:spcAft>
              <a:defRPr/>
            </a:pPr>
            <a:fld id="{F1D48747-5777-4C38-ACF6-449DEC16745E}" type="slidenum">
              <a:rPr lang="fr-FR" sz="2400">
                <a:solidFill>
                  <a:srgbClr val="4D4D4D"/>
                </a:solidFill>
                <a:ea typeface="ＭＳ Ｐゴシック" pitchFamily="34" charset="-128"/>
              </a:rPr>
              <a:pPr defTabSz="914400" eaLnBrk="0" fontAlgn="base" hangingPunct="0">
                <a:spcBef>
                  <a:spcPct val="0"/>
                </a:spcBef>
                <a:spcAft>
                  <a:spcPct val="0"/>
                </a:spcAft>
                <a:defRPr/>
              </a:pPr>
              <a:t>‹N°›</a:t>
            </a:fld>
            <a:endParaRPr lang="fr-FR" sz="2400">
              <a:solidFill>
                <a:srgbClr val="4D4D4D"/>
              </a:solidFill>
              <a:ea typeface="ＭＳ Ｐゴシック" pitchFamily="34" charset="-128"/>
            </a:endParaRPr>
          </a:p>
        </p:txBody>
      </p:sp>
    </p:spTree>
    <p:extLst>
      <p:ext uri="{BB962C8B-B14F-4D97-AF65-F5344CB8AC3E}">
        <p14:creationId xmlns:p14="http://schemas.microsoft.com/office/powerpoint/2010/main" val="32114626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bl">
  <p:cSld name="Titre et tableau">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12192000" cy="914400"/>
          </a:xfrm>
          <a:prstGeom prst="rect">
            <a:avLst/>
          </a:prstGeom>
          <a:gradFill rotWithShape="1">
            <a:gsLst>
              <a:gs pos="0">
                <a:schemeClr val="accent2">
                  <a:alpha val="62000"/>
                </a:schemeClr>
              </a:gs>
              <a:gs pos="100000">
                <a:schemeClr val="bg1"/>
              </a:gs>
            </a:gsLst>
            <a:lin ang="0" scaled="1"/>
          </a:gradFill>
          <a:ln w="9525">
            <a:noFill/>
            <a:miter lim="800000"/>
            <a:headEnd/>
            <a:tailEnd/>
          </a:ln>
        </p:spPr>
        <p:txBody>
          <a:bodyPr wrap="none" anchor="ct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5" name="Rectangle 4"/>
          <p:cNvSpPr>
            <a:spLocks noChangeArrowheads="1"/>
          </p:cNvSpPr>
          <p:nvPr/>
        </p:nvSpPr>
        <p:spPr bwMode="auto">
          <a:xfrm>
            <a:off x="0" y="0"/>
            <a:ext cx="1219200" cy="6858000"/>
          </a:xfrm>
          <a:prstGeom prst="rect">
            <a:avLst/>
          </a:prstGeom>
          <a:gradFill rotWithShape="1">
            <a:gsLst>
              <a:gs pos="0">
                <a:schemeClr val="bg1">
                  <a:alpha val="59000"/>
                </a:schemeClr>
              </a:gs>
              <a:gs pos="100000">
                <a:schemeClr val="accent2"/>
              </a:gs>
            </a:gsLst>
            <a:lin ang="5400000" scaled="1"/>
          </a:gradFill>
          <a:ln w="9525">
            <a:noFill/>
            <a:miter lim="800000"/>
            <a:headEnd/>
            <a:tailEnd/>
          </a:ln>
        </p:spPr>
        <p:txBody>
          <a:bodyPr wrap="none" anchor="ctr"/>
          <a:lstStyle/>
          <a:p>
            <a:pPr algn="ctr" defTabSz="914400" eaLnBrk="0" fontAlgn="base" hangingPunct="0">
              <a:spcBef>
                <a:spcPct val="0"/>
              </a:spcBef>
              <a:spcAft>
                <a:spcPct val="0"/>
              </a:spcAft>
              <a:defRPr/>
            </a:pPr>
            <a:endParaRPr lang="fr-FR">
              <a:solidFill>
                <a:srgbClr val="FFFFFF"/>
              </a:solidFill>
              <a:ea typeface="ＭＳ Ｐゴシック" pitchFamily="34" charset="-128"/>
            </a:endParaRPr>
          </a:p>
        </p:txBody>
      </p:sp>
      <p:graphicFrame>
        <p:nvGraphicFramePr>
          <p:cNvPr id="6" name="Object 7"/>
          <p:cNvGraphicFramePr>
            <a:graphicFrameLocks noChangeAspect="1"/>
          </p:cNvGraphicFramePr>
          <p:nvPr/>
        </p:nvGraphicFramePr>
        <p:xfrm>
          <a:off x="46569" y="6092832"/>
          <a:ext cx="1060451" cy="741363"/>
        </p:xfrm>
        <a:graphic>
          <a:graphicData uri="http://schemas.openxmlformats.org/presentationml/2006/ole">
            <mc:AlternateContent xmlns:mc="http://schemas.openxmlformats.org/markup-compatibility/2006">
              <mc:Choice xmlns:v="urn:schemas-microsoft-com:vml" Requires="v">
                <p:oleObj spid="_x0000_s4114" name="CorelDRAW" r:id="rId3" imgW="939641" imgH="876776" progId="CorelDRAW.Graphic.12">
                  <p:embed/>
                </p:oleObj>
              </mc:Choice>
              <mc:Fallback>
                <p:oleObj name="CorelDRAW" r:id="rId3" imgW="939641" imgH="876776"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69" y="6092832"/>
                        <a:ext cx="1060451"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re 1"/>
          <p:cNvSpPr>
            <a:spLocks noGrp="1"/>
          </p:cNvSpPr>
          <p:nvPr>
            <p:ph type="title"/>
          </p:nvPr>
        </p:nvSpPr>
        <p:spPr>
          <a:xfrm>
            <a:off x="609600" y="274638"/>
            <a:ext cx="109728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09600" y="1600206"/>
            <a:ext cx="10972800" cy="4525963"/>
          </a:xfrm>
        </p:spPr>
        <p:txBody>
          <a:bodyPr/>
          <a:lstStyle/>
          <a:p>
            <a:pPr lvl="0"/>
            <a:endParaRPr lang="fr-FR" noProof="0" smtClean="0"/>
          </a:p>
        </p:txBody>
      </p:sp>
      <p:sp>
        <p:nvSpPr>
          <p:cNvPr id="7" name="Rectangle 4"/>
          <p:cNvSpPr>
            <a:spLocks noGrp="1" noChangeArrowheads="1"/>
          </p:cNvSpPr>
          <p:nvPr>
            <p:ph type="dt" sz="half" idx="10"/>
          </p:nvPr>
        </p:nvSpPr>
        <p:spPr>
          <a:xfrm>
            <a:off x="609600" y="6245225"/>
            <a:ext cx="2844800" cy="476250"/>
          </a:xfrm>
          <a:prstGeom prst="rect">
            <a:avLst/>
          </a:prstGeom>
        </p:spPr>
        <p:txBody>
          <a:bodyPr/>
          <a:lstStyle>
            <a:lvl1pPr>
              <a:defRPr>
                <a:latin typeface="Arial" pitchFamily="34" charset="0"/>
              </a:defRPr>
            </a:lvl1pP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8" name="Rectangle 5"/>
          <p:cNvSpPr>
            <a:spLocks noGrp="1" noChangeArrowheads="1"/>
          </p:cNvSpPr>
          <p:nvPr>
            <p:ph type="ftr" sz="quarter" idx="11"/>
          </p:nvPr>
        </p:nvSpPr>
        <p:spPr/>
        <p:txBody>
          <a:bodyPr/>
          <a:lstStyle>
            <a:lvl1pPr>
              <a:defRPr/>
            </a:lvl1pPr>
          </a:lstStyle>
          <a:p>
            <a:pPr>
              <a:defRPr/>
            </a:pPr>
            <a:endParaRPr lang="fr-FR">
              <a:solidFill>
                <a:srgbClr val="4D4D4D"/>
              </a:solidFill>
            </a:endParaRPr>
          </a:p>
        </p:txBody>
      </p:sp>
      <p:sp>
        <p:nvSpPr>
          <p:cNvPr id="9" name="Rectangle 6"/>
          <p:cNvSpPr>
            <a:spLocks noGrp="1" noChangeArrowheads="1"/>
          </p:cNvSpPr>
          <p:nvPr>
            <p:ph type="sldNum" sz="quarter" idx="12"/>
          </p:nvPr>
        </p:nvSpPr>
        <p:spPr>
          <a:xfrm>
            <a:off x="8737600" y="6245225"/>
            <a:ext cx="2844800" cy="476250"/>
          </a:xfrm>
          <a:prstGeom prst="rect">
            <a:avLst/>
          </a:prstGeom>
        </p:spPr>
        <p:txBody>
          <a:bodyPr/>
          <a:lstStyle>
            <a:lvl1pPr>
              <a:defRPr>
                <a:latin typeface="Arial" pitchFamily="34" charset="0"/>
              </a:defRPr>
            </a:lvl1pPr>
          </a:lstStyle>
          <a:p>
            <a:pPr defTabSz="914400" eaLnBrk="0" fontAlgn="base" hangingPunct="0">
              <a:spcBef>
                <a:spcPct val="0"/>
              </a:spcBef>
              <a:spcAft>
                <a:spcPct val="0"/>
              </a:spcAft>
              <a:defRPr/>
            </a:pPr>
            <a:fld id="{D0341A3F-CEE9-44DE-B7AE-5D1E13A3B3FA}" type="slidenum">
              <a:rPr lang="fr-FR" sz="2400">
                <a:solidFill>
                  <a:srgbClr val="4D4D4D"/>
                </a:solidFill>
                <a:ea typeface="ＭＳ Ｐゴシック" pitchFamily="34" charset="-128"/>
              </a:rPr>
              <a:pPr defTabSz="914400" eaLnBrk="0" fontAlgn="base" hangingPunct="0">
                <a:spcBef>
                  <a:spcPct val="0"/>
                </a:spcBef>
                <a:spcAft>
                  <a:spcPct val="0"/>
                </a:spcAft>
                <a:defRPr/>
              </a:pPr>
              <a:t>‹N°›</a:t>
            </a:fld>
            <a:endParaRPr lang="fr-FR" sz="2400">
              <a:solidFill>
                <a:srgbClr val="4D4D4D"/>
              </a:solidFill>
              <a:ea typeface="ＭＳ Ｐゴシック" pitchFamily="34" charset="-128"/>
            </a:endParaRPr>
          </a:p>
        </p:txBody>
      </p:sp>
    </p:spTree>
    <p:extLst>
      <p:ext uri="{BB962C8B-B14F-4D97-AF65-F5344CB8AC3E}">
        <p14:creationId xmlns:p14="http://schemas.microsoft.com/office/powerpoint/2010/main" val="27315372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1026"/>
          <p:cNvSpPr>
            <a:spLocks noChangeArrowheads="1"/>
          </p:cNvSpPr>
          <p:nvPr/>
        </p:nvSpPr>
        <p:spPr bwMode="auto">
          <a:xfrm>
            <a:off x="0" y="1622428"/>
            <a:ext cx="12192000" cy="2263775"/>
          </a:xfrm>
          <a:prstGeom prst="rect">
            <a:avLst/>
          </a:prstGeom>
          <a:gradFill rotWithShape="1">
            <a:gsLst>
              <a:gs pos="0">
                <a:schemeClr val="accent2">
                  <a:alpha val="75000"/>
                </a:schemeClr>
              </a:gs>
              <a:gs pos="100000">
                <a:schemeClr val="bg1"/>
              </a:gs>
            </a:gsLst>
            <a:lin ang="0" scaled="1"/>
          </a:gradFill>
          <a:ln w="9525">
            <a:noFill/>
            <a:miter lim="800000"/>
            <a:headEnd/>
            <a:tailEnd/>
          </a:ln>
        </p:spPr>
        <p:txBody>
          <a:bodyPr wrap="none" anchor="ct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graphicFrame>
        <p:nvGraphicFramePr>
          <p:cNvPr id="5" name="Object 1029"/>
          <p:cNvGraphicFramePr>
            <a:graphicFrameLocks noChangeAspect="1"/>
          </p:cNvGraphicFramePr>
          <p:nvPr/>
        </p:nvGraphicFramePr>
        <p:xfrm>
          <a:off x="3790952" y="1196978"/>
          <a:ext cx="3649133" cy="2549525"/>
        </p:xfrm>
        <a:graphic>
          <a:graphicData uri="http://schemas.openxmlformats.org/presentationml/2006/ole">
            <mc:AlternateContent xmlns:mc="http://schemas.openxmlformats.org/markup-compatibility/2006">
              <mc:Choice xmlns:v="urn:schemas-microsoft-com:vml" Requires="v">
                <p:oleObj spid="_x0000_s6161" name="CorelDRAW" r:id="rId3" imgW="1405080" imgH="1308960" progId="CorelDRAW.Graphic.12">
                  <p:embed/>
                </p:oleObj>
              </mc:Choice>
              <mc:Fallback>
                <p:oleObj name="CorelDRAW" r:id="rId3" imgW="1405080" imgH="130896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0952" y="1196978"/>
                        <a:ext cx="3649133" cy="254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9" name="Rectangle 1027"/>
          <p:cNvSpPr>
            <a:spLocks noGrp="1" noChangeArrowheads="1"/>
          </p:cNvSpPr>
          <p:nvPr>
            <p:ph type="subTitle" idx="1"/>
          </p:nvPr>
        </p:nvSpPr>
        <p:spPr>
          <a:xfrm>
            <a:off x="3352800" y="3962400"/>
            <a:ext cx="8331200" cy="1447800"/>
          </a:xfrm>
        </p:spPr>
        <p:txBody>
          <a:bodyPr/>
          <a:lstStyle>
            <a:lvl1pPr marL="0" indent="0">
              <a:buFont typeface="Wingdings" pitchFamily="1" charset="2"/>
              <a:buNone/>
              <a:defRPr/>
            </a:lvl1pPr>
          </a:lstStyle>
          <a:p>
            <a:r>
              <a:rPr lang="en-US"/>
              <a:t>Cliquez pour modifier le style des sous-titres du masque</a:t>
            </a:r>
          </a:p>
        </p:txBody>
      </p:sp>
      <p:sp>
        <p:nvSpPr>
          <p:cNvPr id="4102" name="Rectangle 1030"/>
          <p:cNvSpPr>
            <a:spLocks noGrp="1" noChangeArrowheads="1"/>
          </p:cNvSpPr>
          <p:nvPr>
            <p:ph type="ctrTitle"/>
          </p:nvPr>
        </p:nvSpPr>
        <p:spPr>
          <a:xfrm>
            <a:off x="3352800" y="1600200"/>
            <a:ext cx="8316384" cy="2286000"/>
          </a:xfrm>
        </p:spPr>
        <p:txBody>
          <a:bodyPr/>
          <a:lstStyle>
            <a:lvl1pPr>
              <a:defRPr/>
            </a:lvl1pPr>
          </a:lstStyle>
          <a:p>
            <a:r>
              <a:rPr lang="en-US"/>
              <a:t>Cliquez et modifiez le titre</a:t>
            </a:r>
          </a:p>
        </p:txBody>
      </p:sp>
      <p:sp>
        <p:nvSpPr>
          <p:cNvPr id="6" name="Rectangle 1028"/>
          <p:cNvSpPr>
            <a:spLocks noGrp="1" noChangeArrowheads="1"/>
          </p:cNvSpPr>
          <p:nvPr>
            <p:ph type="ftr" sz="quarter" idx="10"/>
          </p:nvPr>
        </p:nvSpPr>
        <p:spPr>
          <a:xfrm>
            <a:off x="5080000" y="6553200"/>
            <a:ext cx="7112000" cy="304800"/>
          </a:xfrm>
        </p:spPr>
        <p:txBody>
          <a:bodyPr/>
          <a:lstStyle>
            <a:lvl1pPr algn="r">
              <a:defRPr sz="900">
                <a:solidFill>
                  <a:schemeClr val="bg2"/>
                </a:solidFill>
              </a:defRPr>
            </a:lvl1pPr>
          </a:lstStyle>
          <a:p>
            <a:pPr>
              <a:defRPr/>
            </a:pPr>
            <a:endParaRPr lang="en-US">
              <a:solidFill>
                <a:srgbClr val="969696"/>
              </a:solidFill>
            </a:endParaRPr>
          </a:p>
        </p:txBody>
      </p:sp>
    </p:spTree>
    <p:extLst>
      <p:ext uri="{BB962C8B-B14F-4D97-AF65-F5344CB8AC3E}">
        <p14:creationId xmlns:p14="http://schemas.microsoft.com/office/powerpoint/2010/main" val="35744544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12341694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3"/>
            <a:ext cx="103632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4443105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392769" y="1524000"/>
            <a:ext cx="5044017"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639984" y="1524000"/>
            <a:ext cx="5044016"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2449214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80"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0EBB0C4-6273-4C6E-B9BD-2EDC30F1CD52}"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16579128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35521678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12899670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2" y="273050"/>
            <a:ext cx="4011084"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41867719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1047069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27866581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08019" y="19050"/>
            <a:ext cx="2575983" cy="615315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377952" y="19050"/>
            <a:ext cx="7526867" cy="61531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29034539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AndTx" preserve="1">
  <p:cSld name="Titre. Contenu et texte">
    <p:spTree>
      <p:nvGrpSpPr>
        <p:cNvPr id="1" name=""/>
        <p:cNvGrpSpPr/>
        <p:nvPr/>
      </p:nvGrpSpPr>
      <p:grpSpPr>
        <a:xfrm>
          <a:off x="0" y="0"/>
          <a:ext cx="0" cy="0"/>
          <a:chOff x="0" y="0"/>
          <a:chExt cx="0" cy="0"/>
        </a:xfrm>
      </p:grpSpPr>
      <p:sp>
        <p:nvSpPr>
          <p:cNvPr id="2" name="Titre 1"/>
          <p:cNvSpPr>
            <a:spLocks noGrp="1"/>
          </p:cNvSpPr>
          <p:nvPr>
            <p:ph type="title"/>
          </p:nvPr>
        </p:nvSpPr>
        <p:spPr>
          <a:xfrm>
            <a:off x="1377953" y="19050"/>
            <a:ext cx="10306049" cy="838200"/>
          </a:xfr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392769" y="1524000"/>
            <a:ext cx="5044017" cy="4648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639984" y="1524000"/>
            <a:ext cx="5044016" cy="4648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6"/>
          <p:cNvSpPr>
            <a:spLocks noGrp="1" noChangeArrowheads="1"/>
          </p:cNvSpPr>
          <p:nvPr>
            <p:ph type="ftr" sz="quarter" idx="10"/>
          </p:nvPr>
        </p:nvSpPr>
        <p:spPr>
          <a:ln/>
        </p:spPr>
        <p:txBody>
          <a:bodyPr/>
          <a:lstStyle>
            <a:lvl1pPr>
              <a:defRPr/>
            </a:lvl1pPr>
          </a:lstStyle>
          <a:p>
            <a:pPr>
              <a:defRPr/>
            </a:pPr>
            <a:endParaRPr lang="en-US">
              <a:solidFill>
                <a:srgbClr val="4D4D4D"/>
              </a:solidFill>
            </a:endParaRPr>
          </a:p>
        </p:txBody>
      </p:sp>
    </p:spTree>
    <p:extLst>
      <p:ext uri="{BB962C8B-B14F-4D97-AF65-F5344CB8AC3E}">
        <p14:creationId xmlns:p14="http://schemas.microsoft.com/office/powerpoint/2010/main" val="4661832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AndTwoObj">
  <p:cSld name="Titre. Contenu et 2 contenus">
    <p:spTree>
      <p:nvGrpSpPr>
        <p:cNvPr id="1" name=""/>
        <p:cNvGrpSpPr/>
        <p:nvPr/>
      </p:nvGrpSpPr>
      <p:grpSpPr>
        <a:xfrm>
          <a:off x="0" y="0"/>
          <a:ext cx="0" cy="0"/>
          <a:chOff x="0" y="0"/>
          <a:chExt cx="0" cy="0"/>
        </a:xfrm>
      </p:grpSpPr>
      <p:sp>
        <p:nvSpPr>
          <p:cNvPr id="6" name="Rectangle 3"/>
          <p:cNvSpPr>
            <a:spLocks noChangeArrowheads="1"/>
          </p:cNvSpPr>
          <p:nvPr/>
        </p:nvSpPr>
        <p:spPr bwMode="auto">
          <a:xfrm>
            <a:off x="0" y="0"/>
            <a:ext cx="12192000" cy="914400"/>
          </a:xfrm>
          <a:prstGeom prst="rect">
            <a:avLst/>
          </a:prstGeom>
          <a:gradFill rotWithShape="1">
            <a:gsLst>
              <a:gs pos="0">
                <a:schemeClr val="accent2">
                  <a:alpha val="62000"/>
                </a:schemeClr>
              </a:gs>
              <a:gs pos="100000">
                <a:schemeClr val="bg1"/>
              </a:gs>
            </a:gsLst>
            <a:lin ang="0" scaled="1"/>
          </a:gradFill>
          <a:ln w="9525">
            <a:noFill/>
            <a:miter lim="800000"/>
            <a:headEnd/>
            <a:tailEnd/>
          </a:ln>
        </p:spPr>
        <p:txBody>
          <a:bodyPr wrap="none" anchor="ct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7" name="Rectangle 4"/>
          <p:cNvSpPr>
            <a:spLocks noChangeArrowheads="1"/>
          </p:cNvSpPr>
          <p:nvPr/>
        </p:nvSpPr>
        <p:spPr bwMode="auto">
          <a:xfrm>
            <a:off x="0" y="0"/>
            <a:ext cx="1219200" cy="6858000"/>
          </a:xfrm>
          <a:prstGeom prst="rect">
            <a:avLst/>
          </a:prstGeom>
          <a:gradFill rotWithShape="1">
            <a:gsLst>
              <a:gs pos="0">
                <a:schemeClr val="bg1">
                  <a:alpha val="59000"/>
                </a:schemeClr>
              </a:gs>
              <a:gs pos="100000">
                <a:schemeClr val="accent2"/>
              </a:gs>
            </a:gsLst>
            <a:lin ang="5400000" scaled="1"/>
          </a:gradFill>
          <a:ln w="9525">
            <a:noFill/>
            <a:miter lim="800000"/>
            <a:headEnd/>
            <a:tailEnd/>
          </a:ln>
        </p:spPr>
        <p:txBody>
          <a:bodyPr wrap="none" anchor="ctr"/>
          <a:lstStyle/>
          <a:p>
            <a:pPr algn="ctr" defTabSz="914400" eaLnBrk="0" fontAlgn="base" hangingPunct="0">
              <a:spcBef>
                <a:spcPct val="0"/>
              </a:spcBef>
              <a:spcAft>
                <a:spcPct val="0"/>
              </a:spcAft>
              <a:defRPr/>
            </a:pPr>
            <a:endParaRPr lang="fr-FR">
              <a:solidFill>
                <a:srgbClr val="FFFFFF"/>
              </a:solidFill>
              <a:ea typeface="ＭＳ Ｐゴシック" pitchFamily="34" charset="-128"/>
            </a:endParaRPr>
          </a:p>
        </p:txBody>
      </p:sp>
      <p:graphicFrame>
        <p:nvGraphicFramePr>
          <p:cNvPr id="8" name="Object 7"/>
          <p:cNvGraphicFramePr>
            <a:graphicFrameLocks noChangeAspect="1"/>
          </p:cNvGraphicFramePr>
          <p:nvPr/>
        </p:nvGraphicFramePr>
        <p:xfrm>
          <a:off x="46568" y="6092828"/>
          <a:ext cx="1060451" cy="741363"/>
        </p:xfrm>
        <a:graphic>
          <a:graphicData uri="http://schemas.openxmlformats.org/presentationml/2006/ole">
            <mc:AlternateContent xmlns:mc="http://schemas.openxmlformats.org/markup-compatibility/2006">
              <mc:Choice xmlns:v="urn:schemas-microsoft-com:vml" Requires="v">
                <p:oleObj spid="_x0000_s7185" name="CorelDRAW" r:id="rId3" imgW="710280" imgH="662760" progId="CorelDRAW.Graphic.12">
                  <p:embed/>
                </p:oleObj>
              </mc:Choice>
              <mc:Fallback>
                <p:oleObj name="CorelDRAW" r:id="rId3" imgW="710280" imgH="66276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68" y="6092828"/>
                        <a:ext cx="1060451"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re 1"/>
          <p:cNvSpPr>
            <a:spLocks noGrp="1"/>
          </p:cNvSpPr>
          <p:nvPr>
            <p:ph type="title"/>
          </p:nvPr>
        </p:nvSpPr>
        <p:spPr>
          <a:xfrm>
            <a:off x="609600" y="274638"/>
            <a:ext cx="10972800" cy="1143000"/>
          </a:xfr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3"/>
            <a:ext cx="53848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6197600" y="1600200"/>
            <a:ext cx="53848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6197600" y="3938591"/>
            <a:ext cx="53848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Rectangle 4"/>
          <p:cNvSpPr>
            <a:spLocks noGrp="1" noChangeArrowheads="1"/>
          </p:cNvSpPr>
          <p:nvPr>
            <p:ph type="dt" sz="half" idx="10"/>
          </p:nvPr>
        </p:nvSpPr>
        <p:spPr>
          <a:xfrm>
            <a:off x="609600" y="6245225"/>
            <a:ext cx="2844800" cy="476250"/>
          </a:xfrm>
          <a:prstGeom prst="rect">
            <a:avLst/>
          </a:prstGeom>
        </p:spPr>
        <p:txBody>
          <a:bodyPr/>
          <a:lstStyle>
            <a:lvl1pPr>
              <a:defRPr>
                <a:latin typeface="Arial" pitchFamily="34" charset="0"/>
              </a:defRPr>
            </a:lvl1pP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10" name="Rectangle 5"/>
          <p:cNvSpPr>
            <a:spLocks noGrp="1" noChangeArrowheads="1"/>
          </p:cNvSpPr>
          <p:nvPr>
            <p:ph type="ftr" sz="quarter" idx="11"/>
          </p:nvPr>
        </p:nvSpPr>
        <p:spPr/>
        <p:txBody>
          <a:bodyPr/>
          <a:lstStyle>
            <a:lvl1pPr>
              <a:defRPr/>
            </a:lvl1pPr>
          </a:lstStyle>
          <a:p>
            <a:pPr>
              <a:defRPr/>
            </a:pPr>
            <a:endParaRPr lang="fr-FR">
              <a:solidFill>
                <a:srgbClr val="4D4D4D"/>
              </a:solidFill>
            </a:endParaRPr>
          </a:p>
        </p:txBody>
      </p:sp>
      <p:sp>
        <p:nvSpPr>
          <p:cNvPr id="11" name="Rectangle 6"/>
          <p:cNvSpPr>
            <a:spLocks noGrp="1" noChangeArrowheads="1"/>
          </p:cNvSpPr>
          <p:nvPr>
            <p:ph type="sldNum" sz="quarter" idx="12"/>
          </p:nvPr>
        </p:nvSpPr>
        <p:spPr>
          <a:xfrm>
            <a:off x="8737600" y="6245225"/>
            <a:ext cx="2844800" cy="476250"/>
          </a:xfrm>
          <a:prstGeom prst="rect">
            <a:avLst/>
          </a:prstGeom>
        </p:spPr>
        <p:txBody>
          <a:bodyPr/>
          <a:lstStyle>
            <a:lvl1pPr>
              <a:defRPr>
                <a:latin typeface="Arial" pitchFamily="34" charset="0"/>
              </a:defRPr>
            </a:lvl1pPr>
          </a:lstStyle>
          <a:p>
            <a:pPr defTabSz="914400" eaLnBrk="0" fontAlgn="base" hangingPunct="0">
              <a:spcBef>
                <a:spcPct val="0"/>
              </a:spcBef>
              <a:spcAft>
                <a:spcPct val="0"/>
              </a:spcAft>
              <a:defRPr/>
            </a:pPr>
            <a:fld id="{5C0DD010-FAE8-47B2-A8C1-3E3A3ABE556B}" type="slidenum">
              <a:rPr lang="fr-FR" sz="2400">
                <a:solidFill>
                  <a:srgbClr val="4D4D4D"/>
                </a:solidFill>
                <a:ea typeface="ＭＳ Ｐゴシック" pitchFamily="34" charset="-128"/>
              </a:rPr>
              <a:pPr defTabSz="914400" eaLnBrk="0" fontAlgn="base" hangingPunct="0">
                <a:spcBef>
                  <a:spcPct val="0"/>
                </a:spcBef>
                <a:spcAft>
                  <a:spcPct val="0"/>
                </a:spcAft>
                <a:defRPr/>
              </a:pPr>
              <a:t>‹N°›</a:t>
            </a:fld>
            <a:endParaRPr lang="fr-FR" sz="2400">
              <a:solidFill>
                <a:srgbClr val="4D4D4D"/>
              </a:solidFill>
              <a:ea typeface="ＭＳ Ｐゴシック" pitchFamily="34" charset="-128"/>
            </a:endParaRPr>
          </a:p>
        </p:txBody>
      </p:sp>
    </p:spTree>
    <p:extLst>
      <p:ext uri="{BB962C8B-B14F-4D97-AF65-F5344CB8AC3E}">
        <p14:creationId xmlns:p14="http://schemas.microsoft.com/office/powerpoint/2010/main" val="27132295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bl">
  <p:cSld name="Titre et tableau">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12192000" cy="914400"/>
          </a:xfrm>
          <a:prstGeom prst="rect">
            <a:avLst/>
          </a:prstGeom>
          <a:gradFill rotWithShape="1">
            <a:gsLst>
              <a:gs pos="0">
                <a:schemeClr val="accent2">
                  <a:alpha val="62000"/>
                </a:schemeClr>
              </a:gs>
              <a:gs pos="100000">
                <a:schemeClr val="bg1"/>
              </a:gs>
            </a:gsLst>
            <a:lin ang="0" scaled="1"/>
          </a:gradFill>
          <a:ln w="9525">
            <a:noFill/>
            <a:miter lim="800000"/>
            <a:headEnd/>
            <a:tailEnd/>
          </a:ln>
        </p:spPr>
        <p:txBody>
          <a:bodyPr wrap="none" anchor="ct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5" name="Rectangle 4"/>
          <p:cNvSpPr>
            <a:spLocks noChangeArrowheads="1"/>
          </p:cNvSpPr>
          <p:nvPr/>
        </p:nvSpPr>
        <p:spPr bwMode="auto">
          <a:xfrm>
            <a:off x="0" y="0"/>
            <a:ext cx="1219200" cy="6858000"/>
          </a:xfrm>
          <a:prstGeom prst="rect">
            <a:avLst/>
          </a:prstGeom>
          <a:gradFill rotWithShape="1">
            <a:gsLst>
              <a:gs pos="0">
                <a:schemeClr val="bg1">
                  <a:alpha val="59000"/>
                </a:schemeClr>
              </a:gs>
              <a:gs pos="100000">
                <a:schemeClr val="accent2"/>
              </a:gs>
            </a:gsLst>
            <a:lin ang="5400000" scaled="1"/>
          </a:gradFill>
          <a:ln w="9525">
            <a:noFill/>
            <a:miter lim="800000"/>
            <a:headEnd/>
            <a:tailEnd/>
          </a:ln>
        </p:spPr>
        <p:txBody>
          <a:bodyPr wrap="none" anchor="ctr"/>
          <a:lstStyle/>
          <a:p>
            <a:pPr algn="ctr" defTabSz="914400" eaLnBrk="0" fontAlgn="base" hangingPunct="0">
              <a:spcBef>
                <a:spcPct val="0"/>
              </a:spcBef>
              <a:spcAft>
                <a:spcPct val="0"/>
              </a:spcAft>
              <a:defRPr/>
            </a:pPr>
            <a:endParaRPr lang="fr-FR">
              <a:solidFill>
                <a:srgbClr val="FFFFFF"/>
              </a:solidFill>
              <a:ea typeface="ＭＳ Ｐゴシック" pitchFamily="34" charset="-128"/>
            </a:endParaRPr>
          </a:p>
        </p:txBody>
      </p:sp>
      <p:graphicFrame>
        <p:nvGraphicFramePr>
          <p:cNvPr id="6" name="Object 7"/>
          <p:cNvGraphicFramePr>
            <a:graphicFrameLocks noChangeAspect="1"/>
          </p:cNvGraphicFramePr>
          <p:nvPr/>
        </p:nvGraphicFramePr>
        <p:xfrm>
          <a:off x="46568" y="6092828"/>
          <a:ext cx="1060451" cy="741363"/>
        </p:xfrm>
        <a:graphic>
          <a:graphicData uri="http://schemas.openxmlformats.org/presentationml/2006/ole">
            <mc:AlternateContent xmlns:mc="http://schemas.openxmlformats.org/markup-compatibility/2006">
              <mc:Choice xmlns:v="urn:schemas-microsoft-com:vml" Requires="v">
                <p:oleObj spid="_x0000_s8209" name="CorelDRAW" r:id="rId3" imgW="710280" imgH="662760" progId="CorelDRAW.Graphic.12">
                  <p:embed/>
                </p:oleObj>
              </mc:Choice>
              <mc:Fallback>
                <p:oleObj name="CorelDRAW" r:id="rId3" imgW="710280" imgH="66276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68" y="6092828"/>
                        <a:ext cx="1060451"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re 1"/>
          <p:cNvSpPr>
            <a:spLocks noGrp="1"/>
          </p:cNvSpPr>
          <p:nvPr>
            <p:ph type="title"/>
          </p:nvPr>
        </p:nvSpPr>
        <p:spPr>
          <a:xfrm>
            <a:off x="609600" y="274638"/>
            <a:ext cx="109728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09600" y="1600203"/>
            <a:ext cx="10972800" cy="4525963"/>
          </a:xfrm>
        </p:spPr>
        <p:txBody>
          <a:bodyPr/>
          <a:lstStyle/>
          <a:p>
            <a:pPr lvl="0"/>
            <a:endParaRPr lang="fr-FR" noProof="0" smtClean="0"/>
          </a:p>
        </p:txBody>
      </p:sp>
      <p:sp>
        <p:nvSpPr>
          <p:cNvPr id="7" name="Rectangle 4"/>
          <p:cNvSpPr>
            <a:spLocks noGrp="1" noChangeArrowheads="1"/>
          </p:cNvSpPr>
          <p:nvPr>
            <p:ph type="dt" sz="half" idx="10"/>
          </p:nvPr>
        </p:nvSpPr>
        <p:spPr>
          <a:xfrm>
            <a:off x="609600" y="6245225"/>
            <a:ext cx="2844800" cy="476250"/>
          </a:xfrm>
          <a:prstGeom prst="rect">
            <a:avLst/>
          </a:prstGeom>
        </p:spPr>
        <p:txBody>
          <a:bodyPr/>
          <a:lstStyle>
            <a:lvl1pPr>
              <a:defRPr>
                <a:latin typeface="Arial" pitchFamily="34" charset="0"/>
              </a:defRPr>
            </a:lvl1pP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8" name="Rectangle 5"/>
          <p:cNvSpPr>
            <a:spLocks noGrp="1" noChangeArrowheads="1"/>
          </p:cNvSpPr>
          <p:nvPr>
            <p:ph type="ftr" sz="quarter" idx="11"/>
          </p:nvPr>
        </p:nvSpPr>
        <p:spPr/>
        <p:txBody>
          <a:bodyPr/>
          <a:lstStyle>
            <a:lvl1pPr>
              <a:defRPr/>
            </a:lvl1pPr>
          </a:lstStyle>
          <a:p>
            <a:pPr>
              <a:defRPr/>
            </a:pPr>
            <a:endParaRPr lang="fr-FR">
              <a:solidFill>
                <a:srgbClr val="4D4D4D"/>
              </a:solidFill>
            </a:endParaRPr>
          </a:p>
        </p:txBody>
      </p:sp>
      <p:sp>
        <p:nvSpPr>
          <p:cNvPr id="9" name="Rectangle 6"/>
          <p:cNvSpPr>
            <a:spLocks noGrp="1" noChangeArrowheads="1"/>
          </p:cNvSpPr>
          <p:nvPr>
            <p:ph type="sldNum" sz="quarter" idx="12"/>
          </p:nvPr>
        </p:nvSpPr>
        <p:spPr>
          <a:xfrm>
            <a:off x="8737600" y="6245225"/>
            <a:ext cx="2844800" cy="476250"/>
          </a:xfrm>
          <a:prstGeom prst="rect">
            <a:avLst/>
          </a:prstGeom>
        </p:spPr>
        <p:txBody>
          <a:bodyPr/>
          <a:lstStyle>
            <a:lvl1pPr>
              <a:defRPr>
                <a:latin typeface="Arial" pitchFamily="34" charset="0"/>
              </a:defRPr>
            </a:lvl1pPr>
          </a:lstStyle>
          <a:p>
            <a:pPr defTabSz="914400" eaLnBrk="0" fontAlgn="base" hangingPunct="0">
              <a:spcBef>
                <a:spcPct val="0"/>
              </a:spcBef>
              <a:spcAft>
                <a:spcPct val="0"/>
              </a:spcAft>
              <a:defRPr/>
            </a:pPr>
            <a:fld id="{D0ADD407-7725-4CDA-BA42-D986CD0C6BF6}" type="slidenum">
              <a:rPr lang="fr-FR" sz="2400">
                <a:solidFill>
                  <a:srgbClr val="4D4D4D"/>
                </a:solidFill>
                <a:ea typeface="ＭＳ Ｐゴシック" pitchFamily="34" charset="-128"/>
              </a:rPr>
              <a:pPr defTabSz="914400" eaLnBrk="0" fontAlgn="base" hangingPunct="0">
                <a:spcBef>
                  <a:spcPct val="0"/>
                </a:spcBef>
                <a:spcAft>
                  <a:spcPct val="0"/>
                </a:spcAft>
                <a:defRPr/>
              </a:pPr>
              <a:t>‹N°›</a:t>
            </a:fld>
            <a:endParaRPr lang="fr-FR" sz="2400">
              <a:solidFill>
                <a:srgbClr val="4D4D4D"/>
              </a:solidFill>
              <a:ea typeface="ＭＳ Ｐゴシック" pitchFamily="34" charset="-128"/>
            </a:endParaRPr>
          </a:p>
        </p:txBody>
      </p:sp>
    </p:spTree>
    <p:extLst>
      <p:ext uri="{BB962C8B-B14F-4D97-AF65-F5344CB8AC3E}">
        <p14:creationId xmlns:p14="http://schemas.microsoft.com/office/powerpoint/2010/main" val="29824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7"/>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7"/>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80"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20"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12/7/2022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21"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465515" y="6459791"/>
            <a:ext cx="2618511" cy="365125"/>
          </a:xfrm>
        </p:spPr>
        <p:txBody>
          <a:bodyPr/>
          <a:lstStyle>
            <a:lvl1pPr algn="l">
              <a:defRPr/>
            </a:lvl1pPr>
          </a:lstStyle>
          <a:p>
            <a:fld id="{32ABBEA6-7C60-4B02-AE87-00D78D8422AF}" type="datetimeFigureOut">
              <a:rPr lang="en-US" dirty="0"/>
              <a:t>12/7/2022</a:t>
            </a:fld>
            <a:endParaRPr lang="en-US" dirty="0"/>
          </a:p>
        </p:txBody>
      </p:sp>
      <p:sp>
        <p:nvSpPr>
          <p:cNvPr id="6" name="Footer Placeholder 5"/>
          <p:cNvSpPr>
            <a:spLocks noGrp="1"/>
          </p:cNvSpPr>
          <p:nvPr>
            <p:ph type="ftr" sz="quarter" idx="11"/>
          </p:nvPr>
        </p:nvSpPr>
        <p:spPr>
          <a:xfrm>
            <a:off x="4800600" y="6459791"/>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4"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0"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0"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9CAD897-D46E-4AD2-BD9B-49DD3E640873}"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2.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oleObject" Target="../embeddings/oleObject1.bin"/><Relationship Id="rId2" Type="http://schemas.openxmlformats.org/officeDocument/2006/relationships/slideLayout" Target="../slideLayouts/slideLayout13.xml"/><Relationship Id="rId16" Type="http://schemas.openxmlformats.org/officeDocument/2006/relationships/vmlDrawing" Target="../drawings/vmlDrawing1.v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image" Target="../media/image2.emf"/><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oleObject" Target="../embeddings/oleObject5.bin"/><Relationship Id="rId2" Type="http://schemas.openxmlformats.org/officeDocument/2006/relationships/slideLayout" Target="../slideLayouts/slideLayout27.xml"/><Relationship Id="rId16" Type="http://schemas.openxmlformats.org/officeDocument/2006/relationships/vmlDrawing" Target="../drawings/vmlDrawing5.v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7"/>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5" y="6459791"/>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12/7/2022</a:t>
            </a:fld>
            <a:endParaRPr lang="en-US" dirty="0"/>
          </a:p>
        </p:txBody>
      </p:sp>
      <p:sp>
        <p:nvSpPr>
          <p:cNvPr id="5" name="Footer Placeholder 4"/>
          <p:cNvSpPr>
            <a:spLocks noGrp="1"/>
          </p:cNvSpPr>
          <p:nvPr>
            <p:ph type="ftr" sz="quarter" idx="3"/>
          </p:nvPr>
        </p:nvSpPr>
        <p:spPr>
          <a:xfrm>
            <a:off x="3686187" y="6459791"/>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62" y="6459791"/>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body" idx="1"/>
          </p:nvPr>
        </p:nvSpPr>
        <p:spPr bwMode="auto">
          <a:xfrm>
            <a:off x="1392772" y="1524000"/>
            <a:ext cx="1029123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1027" name="Rectangle 3"/>
          <p:cNvSpPr>
            <a:spLocks noChangeArrowheads="1"/>
          </p:cNvSpPr>
          <p:nvPr/>
        </p:nvSpPr>
        <p:spPr bwMode="auto">
          <a:xfrm>
            <a:off x="0" y="0"/>
            <a:ext cx="12192000" cy="914400"/>
          </a:xfrm>
          <a:prstGeom prst="rect">
            <a:avLst/>
          </a:prstGeom>
          <a:gradFill rotWithShape="1">
            <a:gsLst>
              <a:gs pos="0">
                <a:schemeClr val="accent2">
                  <a:alpha val="62000"/>
                </a:schemeClr>
              </a:gs>
              <a:gs pos="100000">
                <a:schemeClr val="bg1"/>
              </a:gs>
            </a:gsLst>
            <a:lin ang="0" scaled="1"/>
          </a:gradFill>
          <a:ln w="9525">
            <a:noFill/>
            <a:miter lim="800000"/>
            <a:headEnd/>
            <a:tailEnd/>
          </a:ln>
        </p:spPr>
        <p:txBody>
          <a:bodyPr wrap="none" anchor="ct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2" name="Rectangle 4"/>
          <p:cNvSpPr>
            <a:spLocks noChangeArrowheads="1"/>
          </p:cNvSpPr>
          <p:nvPr/>
        </p:nvSpPr>
        <p:spPr bwMode="auto">
          <a:xfrm>
            <a:off x="0" y="0"/>
            <a:ext cx="1219200" cy="6858000"/>
          </a:xfrm>
          <a:prstGeom prst="rect">
            <a:avLst/>
          </a:prstGeom>
          <a:gradFill rotWithShape="1">
            <a:gsLst>
              <a:gs pos="0">
                <a:schemeClr val="bg1">
                  <a:alpha val="59000"/>
                </a:schemeClr>
              </a:gs>
              <a:gs pos="100000">
                <a:schemeClr val="accent2"/>
              </a:gs>
            </a:gsLst>
            <a:lin ang="5400000" scaled="1"/>
          </a:gradFill>
          <a:ln w="9525">
            <a:noFill/>
            <a:miter lim="800000"/>
            <a:headEnd/>
            <a:tailEnd/>
          </a:ln>
        </p:spPr>
        <p:txBody>
          <a:bodyPr wrap="none" anchor="ctr"/>
          <a:lstStyle/>
          <a:p>
            <a:pPr algn="ctr" defTabSz="914400" eaLnBrk="0" fontAlgn="base" hangingPunct="0">
              <a:spcBef>
                <a:spcPct val="0"/>
              </a:spcBef>
              <a:spcAft>
                <a:spcPct val="0"/>
              </a:spcAft>
              <a:defRPr/>
            </a:pPr>
            <a:endParaRPr lang="fr-FR">
              <a:solidFill>
                <a:srgbClr val="FFFFFF"/>
              </a:solidFill>
              <a:ea typeface="ＭＳ Ｐゴシック" pitchFamily="34" charset="-128"/>
            </a:endParaRPr>
          </a:p>
        </p:txBody>
      </p:sp>
      <p:sp>
        <p:nvSpPr>
          <p:cNvPr id="1031" name="Rectangle 5"/>
          <p:cNvSpPr>
            <a:spLocks noGrp="1" noChangeArrowheads="1"/>
          </p:cNvSpPr>
          <p:nvPr>
            <p:ph type="title"/>
          </p:nvPr>
        </p:nvSpPr>
        <p:spPr bwMode="auto">
          <a:xfrm>
            <a:off x="1377955" y="19050"/>
            <a:ext cx="1030604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Cliquez et modifiez le titre</a:t>
            </a:r>
          </a:p>
        </p:txBody>
      </p:sp>
      <p:sp>
        <p:nvSpPr>
          <p:cNvPr id="3078" name="Rectangle 6"/>
          <p:cNvSpPr>
            <a:spLocks noGrp="1" noChangeArrowheads="1"/>
          </p:cNvSpPr>
          <p:nvPr>
            <p:ph type="ftr" sz="quarter" idx="3"/>
          </p:nvPr>
        </p:nvSpPr>
        <p:spPr bwMode="auto">
          <a:xfrm rot="16200000">
            <a:off x="-2463800" y="3987800"/>
            <a:ext cx="5334000" cy="40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800">
                <a:latin typeface="Arial" charset="0"/>
                <a:ea typeface="ＭＳ Ｐゴシック" pitchFamily="1" charset="-128"/>
              </a:defRPr>
            </a:lvl1pPr>
          </a:lstStyle>
          <a:p>
            <a:pPr defTabSz="914400" fontAlgn="base">
              <a:spcBef>
                <a:spcPct val="0"/>
              </a:spcBef>
              <a:spcAft>
                <a:spcPct val="0"/>
              </a:spcAft>
              <a:defRPr/>
            </a:pPr>
            <a:endParaRPr lang="en-US">
              <a:solidFill>
                <a:srgbClr val="4D4D4D"/>
              </a:solidFill>
            </a:endParaRPr>
          </a:p>
        </p:txBody>
      </p:sp>
      <p:graphicFrame>
        <p:nvGraphicFramePr>
          <p:cNvPr id="1026" name="Object 7"/>
          <p:cNvGraphicFramePr>
            <a:graphicFrameLocks noChangeAspect="1"/>
          </p:cNvGraphicFramePr>
          <p:nvPr/>
        </p:nvGraphicFramePr>
        <p:xfrm>
          <a:off x="46569" y="6092832"/>
          <a:ext cx="1060451" cy="741363"/>
        </p:xfrm>
        <a:graphic>
          <a:graphicData uri="http://schemas.openxmlformats.org/presentationml/2006/ole">
            <mc:AlternateContent xmlns:mc="http://schemas.openxmlformats.org/markup-compatibility/2006">
              <mc:Choice xmlns:v="urn:schemas-microsoft-com:vml" Requires="v">
                <p:oleObj spid="_x0000_s1042" name="CorelDRAW" r:id="rId17" imgW="939641" imgH="876776" progId="CorelDRAW.Graphic.12">
                  <p:embed/>
                </p:oleObj>
              </mc:Choice>
              <mc:Fallback>
                <p:oleObj name="CorelDRAW" r:id="rId17" imgW="939641" imgH="876776" progId="CorelDRAW.Graphic.12">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569" y="6092832"/>
                        <a:ext cx="1060451"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96349637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iming>
    <p:tnLst>
      <p:par>
        <p:cTn id="1" dur="indefinite" restart="never" nodeType="tmRoot"/>
      </p:par>
    </p:tnLst>
  </p:timing>
  <p:txStyles>
    <p:titleStyle>
      <a:lvl1pPr algn="l" rtl="0" eaLnBrk="0" fontAlgn="base" hangingPunct="0">
        <a:spcBef>
          <a:spcPct val="0"/>
        </a:spcBef>
        <a:spcAft>
          <a:spcPct val="0"/>
        </a:spcAft>
        <a:defRPr sz="3600" b="1">
          <a:solidFill>
            <a:srgbClr val="000000"/>
          </a:solidFill>
          <a:latin typeface="+mj-lt"/>
          <a:ea typeface="+mj-ea"/>
          <a:cs typeface="+mj-cs"/>
        </a:defRPr>
      </a:lvl1pPr>
      <a:lvl2pPr algn="l" rtl="0" eaLnBrk="0" fontAlgn="base" hangingPunct="0">
        <a:spcBef>
          <a:spcPct val="0"/>
        </a:spcBef>
        <a:spcAft>
          <a:spcPct val="0"/>
        </a:spcAft>
        <a:defRPr sz="3600" b="1">
          <a:solidFill>
            <a:srgbClr val="000000"/>
          </a:solidFill>
          <a:latin typeface="Arial" charset="0"/>
        </a:defRPr>
      </a:lvl2pPr>
      <a:lvl3pPr algn="l" rtl="0" eaLnBrk="0" fontAlgn="base" hangingPunct="0">
        <a:spcBef>
          <a:spcPct val="0"/>
        </a:spcBef>
        <a:spcAft>
          <a:spcPct val="0"/>
        </a:spcAft>
        <a:defRPr sz="3600" b="1">
          <a:solidFill>
            <a:srgbClr val="000000"/>
          </a:solidFill>
          <a:latin typeface="Arial" charset="0"/>
        </a:defRPr>
      </a:lvl3pPr>
      <a:lvl4pPr algn="l" rtl="0" eaLnBrk="0" fontAlgn="base" hangingPunct="0">
        <a:spcBef>
          <a:spcPct val="0"/>
        </a:spcBef>
        <a:spcAft>
          <a:spcPct val="0"/>
        </a:spcAft>
        <a:defRPr sz="3600" b="1">
          <a:solidFill>
            <a:srgbClr val="000000"/>
          </a:solidFill>
          <a:latin typeface="Arial" charset="0"/>
        </a:defRPr>
      </a:lvl4pPr>
      <a:lvl5pPr algn="l" rtl="0" eaLnBrk="0" fontAlgn="base" hangingPunct="0">
        <a:spcBef>
          <a:spcPct val="0"/>
        </a:spcBef>
        <a:spcAft>
          <a:spcPct val="0"/>
        </a:spcAft>
        <a:defRPr sz="3600" b="1">
          <a:solidFill>
            <a:srgbClr val="000000"/>
          </a:solidFill>
          <a:latin typeface="Arial" charset="0"/>
        </a:defRPr>
      </a:lvl5pPr>
      <a:lvl6pPr marL="457200" algn="l" rtl="0" fontAlgn="base">
        <a:spcBef>
          <a:spcPct val="0"/>
        </a:spcBef>
        <a:spcAft>
          <a:spcPct val="0"/>
        </a:spcAft>
        <a:defRPr sz="3600" b="1">
          <a:solidFill>
            <a:srgbClr val="000000"/>
          </a:solidFill>
          <a:latin typeface="Arial" charset="0"/>
        </a:defRPr>
      </a:lvl6pPr>
      <a:lvl7pPr marL="914400" algn="l" rtl="0" fontAlgn="base">
        <a:spcBef>
          <a:spcPct val="0"/>
        </a:spcBef>
        <a:spcAft>
          <a:spcPct val="0"/>
        </a:spcAft>
        <a:defRPr sz="3600" b="1">
          <a:solidFill>
            <a:srgbClr val="000000"/>
          </a:solidFill>
          <a:latin typeface="Arial" charset="0"/>
        </a:defRPr>
      </a:lvl7pPr>
      <a:lvl8pPr marL="1371600" algn="l" rtl="0" fontAlgn="base">
        <a:spcBef>
          <a:spcPct val="0"/>
        </a:spcBef>
        <a:spcAft>
          <a:spcPct val="0"/>
        </a:spcAft>
        <a:defRPr sz="3600" b="1">
          <a:solidFill>
            <a:srgbClr val="000000"/>
          </a:solidFill>
          <a:latin typeface="Arial" charset="0"/>
        </a:defRPr>
      </a:lvl8pPr>
      <a:lvl9pPr marL="1828800" algn="l" rtl="0" fontAlgn="base">
        <a:spcBef>
          <a:spcPct val="0"/>
        </a:spcBef>
        <a:spcAft>
          <a:spcPct val="0"/>
        </a:spcAft>
        <a:defRPr sz="3600" b="1">
          <a:solidFill>
            <a:srgbClr val="000000"/>
          </a:solidFill>
          <a:latin typeface="Arial" charset="0"/>
        </a:defRPr>
      </a:lvl9pPr>
    </p:titleStyle>
    <p:bodyStyle>
      <a:lvl1pPr marL="342900" indent="-342900" algn="l" rtl="0" eaLnBrk="0" fontAlgn="base" hangingPunct="0">
        <a:spcBef>
          <a:spcPct val="20000"/>
        </a:spcBef>
        <a:spcAft>
          <a:spcPct val="30000"/>
        </a:spcAft>
        <a:buClr>
          <a:schemeClr val="hlink"/>
        </a:buClr>
        <a:buFont typeface="Wingdings" pitchFamily="2" charset="2"/>
        <a:buChar char="n"/>
        <a:defRPr sz="2200">
          <a:solidFill>
            <a:schemeClr val="tx1"/>
          </a:solidFill>
          <a:latin typeface="+mn-lt"/>
          <a:ea typeface="+mn-ea"/>
          <a:cs typeface="+mn-cs"/>
        </a:defRPr>
      </a:lvl1pPr>
      <a:lvl2pPr marL="860425" indent="-342900" algn="l" rtl="0" eaLnBrk="0" fontAlgn="base" hangingPunct="0">
        <a:spcBef>
          <a:spcPct val="20000"/>
        </a:spcBef>
        <a:spcAft>
          <a:spcPct val="30000"/>
        </a:spcAft>
        <a:buClr>
          <a:schemeClr val="bg2"/>
        </a:buClr>
        <a:buFont typeface="Wingdings" pitchFamily="2" charset="2"/>
        <a:buChar char="n"/>
        <a:defRPr sz="2200">
          <a:solidFill>
            <a:schemeClr val="tx1"/>
          </a:solidFill>
          <a:latin typeface="+mn-lt"/>
        </a:defRPr>
      </a:lvl2pPr>
      <a:lvl3pPr marL="1203325" indent="-228600" algn="l" rtl="0" eaLnBrk="0" fontAlgn="base" hangingPunct="0">
        <a:spcBef>
          <a:spcPct val="20000"/>
        </a:spcBef>
        <a:spcAft>
          <a:spcPct val="30000"/>
        </a:spcAft>
        <a:buClr>
          <a:schemeClr val="bg2"/>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30000"/>
        </a:spcAft>
        <a:buChar char="–"/>
        <a:defRPr sz="2200">
          <a:solidFill>
            <a:schemeClr val="tx1"/>
          </a:solidFill>
          <a:latin typeface="+mn-lt"/>
        </a:defRPr>
      </a:lvl4pPr>
      <a:lvl5pPr marL="2057400" indent="-228600" algn="l" rtl="0" eaLnBrk="0" fontAlgn="base" hangingPunct="0">
        <a:spcBef>
          <a:spcPct val="20000"/>
        </a:spcBef>
        <a:spcAft>
          <a:spcPct val="30000"/>
        </a:spcAft>
        <a:buChar char="»"/>
        <a:defRPr sz="2200">
          <a:solidFill>
            <a:schemeClr val="tx1"/>
          </a:solidFill>
          <a:latin typeface="+mn-lt"/>
        </a:defRPr>
      </a:lvl5pPr>
      <a:lvl6pPr marL="2514600" indent="-228600" algn="l" rtl="0" fontAlgn="base">
        <a:spcBef>
          <a:spcPct val="20000"/>
        </a:spcBef>
        <a:spcAft>
          <a:spcPct val="30000"/>
        </a:spcAft>
        <a:buChar char="»"/>
        <a:defRPr sz="2200">
          <a:solidFill>
            <a:schemeClr val="tx1"/>
          </a:solidFill>
          <a:latin typeface="+mn-lt"/>
        </a:defRPr>
      </a:lvl6pPr>
      <a:lvl7pPr marL="2971800" indent="-228600" algn="l" rtl="0" fontAlgn="base">
        <a:spcBef>
          <a:spcPct val="20000"/>
        </a:spcBef>
        <a:spcAft>
          <a:spcPct val="30000"/>
        </a:spcAft>
        <a:buChar char="»"/>
        <a:defRPr sz="2200">
          <a:solidFill>
            <a:schemeClr val="tx1"/>
          </a:solidFill>
          <a:latin typeface="+mn-lt"/>
        </a:defRPr>
      </a:lvl7pPr>
      <a:lvl8pPr marL="3429000" indent="-228600" algn="l" rtl="0" fontAlgn="base">
        <a:spcBef>
          <a:spcPct val="20000"/>
        </a:spcBef>
        <a:spcAft>
          <a:spcPct val="30000"/>
        </a:spcAft>
        <a:buChar char="»"/>
        <a:defRPr sz="2200">
          <a:solidFill>
            <a:schemeClr val="tx1"/>
          </a:solidFill>
          <a:latin typeface="+mn-lt"/>
        </a:defRPr>
      </a:lvl8pPr>
      <a:lvl9pPr marL="3886200" indent="-228600" algn="l" rtl="0" fontAlgn="base">
        <a:spcBef>
          <a:spcPct val="20000"/>
        </a:spcBef>
        <a:spcAft>
          <a:spcPct val="30000"/>
        </a:spcAft>
        <a:buChar char="»"/>
        <a:defRPr sz="2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body" idx="1"/>
          </p:nvPr>
        </p:nvSpPr>
        <p:spPr bwMode="auto">
          <a:xfrm>
            <a:off x="1392769" y="1524000"/>
            <a:ext cx="1029123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1027" name="Rectangle 3"/>
          <p:cNvSpPr>
            <a:spLocks noChangeArrowheads="1"/>
          </p:cNvSpPr>
          <p:nvPr/>
        </p:nvSpPr>
        <p:spPr bwMode="auto">
          <a:xfrm>
            <a:off x="0" y="0"/>
            <a:ext cx="12192000" cy="914400"/>
          </a:xfrm>
          <a:prstGeom prst="rect">
            <a:avLst/>
          </a:prstGeom>
          <a:gradFill rotWithShape="1">
            <a:gsLst>
              <a:gs pos="0">
                <a:schemeClr val="accent2">
                  <a:alpha val="62000"/>
                </a:schemeClr>
              </a:gs>
              <a:gs pos="100000">
                <a:schemeClr val="bg1"/>
              </a:gs>
            </a:gsLst>
            <a:lin ang="0" scaled="1"/>
          </a:gradFill>
          <a:ln w="9525">
            <a:noFill/>
            <a:miter lim="800000"/>
            <a:headEnd/>
            <a:tailEnd/>
          </a:ln>
        </p:spPr>
        <p:txBody>
          <a:bodyPr wrap="none" anchor="ctr"/>
          <a:lstStyle/>
          <a:p>
            <a:pPr defTabSz="914400" eaLnBrk="0" fontAlgn="base" hangingPunct="0">
              <a:spcBef>
                <a:spcPct val="0"/>
              </a:spcBef>
              <a:spcAft>
                <a:spcPct val="0"/>
              </a:spcAft>
              <a:defRPr/>
            </a:pPr>
            <a:endParaRPr lang="fr-FR" sz="2400">
              <a:solidFill>
                <a:srgbClr val="4D4D4D"/>
              </a:solidFill>
              <a:ea typeface="ＭＳ Ｐゴシック" pitchFamily="34" charset="-128"/>
            </a:endParaRPr>
          </a:p>
        </p:txBody>
      </p:sp>
      <p:sp>
        <p:nvSpPr>
          <p:cNvPr id="2" name="Rectangle 4"/>
          <p:cNvSpPr>
            <a:spLocks noChangeArrowheads="1"/>
          </p:cNvSpPr>
          <p:nvPr/>
        </p:nvSpPr>
        <p:spPr bwMode="auto">
          <a:xfrm>
            <a:off x="0" y="0"/>
            <a:ext cx="1219200" cy="6858000"/>
          </a:xfrm>
          <a:prstGeom prst="rect">
            <a:avLst/>
          </a:prstGeom>
          <a:gradFill rotWithShape="1">
            <a:gsLst>
              <a:gs pos="0">
                <a:schemeClr val="bg1">
                  <a:alpha val="59000"/>
                </a:schemeClr>
              </a:gs>
              <a:gs pos="100000">
                <a:schemeClr val="accent2"/>
              </a:gs>
            </a:gsLst>
            <a:lin ang="5400000" scaled="1"/>
          </a:gradFill>
          <a:ln w="9525">
            <a:noFill/>
            <a:miter lim="800000"/>
            <a:headEnd/>
            <a:tailEnd/>
          </a:ln>
        </p:spPr>
        <p:txBody>
          <a:bodyPr wrap="none" anchor="ctr"/>
          <a:lstStyle/>
          <a:p>
            <a:pPr algn="ctr" defTabSz="914400" eaLnBrk="0" fontAlgn="base" hangingPunct="0">
              <a:spcBef>
                <a:spcPct val="0"/>
              </a:spcBef>
              <a:spcAft>
                <a:spcPct val="0"/>
              </a:spcAft>
              <a:defRPr/>
            </a:pPr>
            <a:endParaRPr lang="fr-FR">
              <a:solidFill>
                <a:srgbClr val="FFFFFF"/>
              </a:solidFill>
              <a:ea typeface="ＭＳ Ｐゴシック" pitchFamily="34" charset="-128"/>
            </a:endParaRPr>
          </a:p>
        </p:txBody>
      </p:sp>
      <p:sp>
        <p:nvSpPr>
          <p:cNvPr id="1031" name="Rectangle 5"/>
          <p:cNvSpPr>
            <a:spLocks noGrp="1" noChangeArrowheads="1"/>
          </p:cNvSpPr>
          <p:nvPr>
            <p:ph type="title"/>
          </p:nvPr>
        </p:nvSpPr>
        <p:spPr bwMode="auto">
          <a:xfrm>
            <a:off x="1377953" y="19050"/>
            <a:ext cx="10306049"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Cliquez et modifiez le titre</a:t>
            </a:r>
          </a:p>
        </p:txBody>
      </p:sp>
      <p:sp>
        <p:nvSpPr>
          <p:cNvPr id="3078" name="Rectangle 6"/>
          <p:cNvSpPr>
            <a:spLocks noGrp="1" noChangeArrowheads="1"/>
          </p:cNvSpPr>
          <p:nvPr>
            <p:ph type="ftr" sz="quarter" idx="3"/>
          </p:nvPr>
        </p:nvSpPr>
        <p:spPr bwMode="auto">
          <a:xfrm rot="16200000">
            <a:off x="-2463800" y="3987800"/>
            <a:ext cx="5334000" cy="40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800">
                <a:latin typeface="Arial" charset="0"/>
                <a:ea typeface="ＭＳ Ｐゴシック" pitchFamily="1" charset="-128"/>
              </a:defRPr>
            </a:lvl1pPr>
          </a:lstStyle>
          <a:p>
            <a:pPr defTabSz="914400" fontAlgn="base">
              <a:spcBef>
                <a:spcPct val="0"/>
              </a:spcBef>
              <a:spcAft>
                <a:spcPct val="0"/>
              </a:spcAft>
              <a:defRPr/>
            </a:pPr>
            <a:endParaRPr lang="en-US">
              <a:solidFill>
                <a:srgbClr val="4D4D4D"/>
              </a:solidFill>
            </a:endParaRPr>
          </a:p>
        </p:txBody>
      </p:sp>
      <p:graphicFrame>
        <p:nvGraphicFramePr>
          <p:cNvPr id="1026" name="Object 7"/>
          <p:cNvGraphicFramePr>
            <a:graphicFrameLocks noChangeAspect="1"/>
          </p:cNvGraphicFramePr>
          <p:nvPr/>
        </p:nvGraphicFramePr>
        <p:xfrm>
          <a:off x="46568" y="6092828"/>
          <a:ext cx="1060451" cy="741363"/>
        </p:xfrm>
        <a:graphic>
          <a:graphicData uri="http://schemas.openxmlformats.org/presentationml/2006/ole">
            <mc:AlternateContent xmlns:mc="http://schemas.openxmlformats.org/markup-compatibility/2006">
              <mc:Choice xmlns:v="urn:schemas-microsoft-com:vml" Requires="v">
                <p:oleObj spid="_x0000_s5137" name="CorelDRAW" r:id="rId17" imgW="710280" imgH="662760" progId="CorelDRAW.Graphic.12">
                  <p:embed/>
                </p:oleObj>
              </mc:Choice>
              <mc:Fallback>
                <p:oleObj name="CorelDRAW" r:id="rId17" imgW="710280" imgH="662760" progId="CorelDRAW.Graphic.12">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568" y="6092828"/>
                        <a:ext cx="1060451"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75496777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timing>
    <p:tnLst>
      <p:par>
        <p:cTn id="1" dur="indefinite" restart="never" nodeType="tmRoot"/>
      </p:par>
    </p:tnLst>
  </p:timing>
  <p:txStyles>
    <p:titleStyle>
      <a:lvl1pPr algn="l" rtl="0" eaLnBrk="0" fontAlgn="base" hangingPunct="0">
        <a:spcBef>
          <a:spcPct val="0"/>
        </a:spcBef>
        <a:spcAft>
          <a:spcPct val="0"/>
        </a:spcAft>
        <a:defRPr sz="3600" b="1">
          <a:solidFill>
            <a:srgbClr val="000000"/>
          </a:solidFill>
          <a:latin typeface="+mj-lt"/>
          <a:ea typeface="+mj-ea"/>
          <a:cs typeface="+mj-cs"/>
        </a:defRPr>
      </a:lvl1pPr>
      <a:lvl2pPr algn="l" rtl="0" eaLnBrk="0" fontAlgn="base" hangingPunct="0">
        <a:spcBef>
          <a:spcPct val="0"/>
        </a:spcBef>
        <a:spcAft>
          <a:spcPct val="0"/>
        </a:spcAft>
        <a:defRPr sz="3600" b="1">
          <a:solidFill>
            <a:srgbClr val="000000"/>
          </a:solidFill>
          <a:latin typeface="Arial" charset="0"/>
        </a:defRPr>
      </a:lvl2pPr>
      <a:lvl3pPr algn="l" rtl="0" eaLnBrk="0" fontAlgn="base" hangingPunct="0">
        <a:spcBef>
          <a:spcPct val="0"/>
        </a:spcBef>
        <a:spcAft>
          <a:spcPct val="0"/>
        </a:spcAft>
        <a:defRPr sz="3600" b="1">
          <a:solidFill>
            <a:srgbClr val="000000"/>
          </a:solidFill>
          <a:latin typeface="Arial" charset="0"/>
        </a:defRPr>
      </a:lvl3pPr>
      <a:lvl4pPr algn="l" rtl="0" eaLnBrk="0" fontAlgn="base" hangingPunct="0">
        <a:spcBef>
          <a:spcPct val="0"/>
        </a:spcBef>
        <a:spcAft>
          <a:spcPct val="0"/>
        </a:spcAft>
        <a:defRPr sz="3600" b="1">
          <a:solidFill>
            <a:srgbClr val="000000"/>
          </a:solidFill>
          <a:latin typeface="Arial" charset="0"/>
        </a:defRPr>
      </a:lvl4pPr>
      <a:lvl5pPr algn="l" rtl="0" eaLnBrk="0" fontAlgn="base" hangingPunct="0">
        <a:spcBef>
          <a:spcPct val="0"/>
        </a:spcBef>
        <a:spcAft>
          <a:spcPct val="0"/>
        </a:spcAft>
        <a:defRPr sz="3600" b="1">
          <a:solidFill>
            <a:srgbClr val="000000"/>
          </a:solidFill>
          <a:latin typeface="Arial" charset="0"/>
        </a:defRPr>
      </a:lvl5pPr>
      <a:lvl6pPr marL="457200" algn="l" rtl="0" fontAlgn="base">
        <a:spcBef>
          <a:spcPct val="0"/>
        </a:spcBef>
        <a:spcAft>
          <a:spcPct val="0"/>
        </a:spcAft>
        <a:defRPr sz="3600" b="1">
          <a:solidFill>
            <a:srgbClr val="000000"/>
          </a:solidFill>
          <a:latin typeface="Arial" charset="0"/>
        </a:defRPr>
      </a:lvl6pPr>
      <a:lvl7pPr marL="914400" algn="l" rtl="0" fontAlgn="base">
        <a:spcBef>
          <a:spcPct val="0"/>
        </a:spcBef>
        <a:spcAft>
          <a:spcPct val="0"/>
        </a:spcAft>
        <a:defRPr sz="3600" b="1">
          <a:solidFill>
            <a:srgbClr val="000000"/>
          </a:solidFill>
          <a:latin typeface="Arial" charset="0"/>
        </a:defRPr>
      </a:lvl7pPr>
      <a:lvl8pPr marL="1371600" algn="l" rtl="0" fontAlgn="base">
        <a:spcBef>
          <a:spcPct val="0"/>
        </a:spcBef>
        <a:spcAft>
          <a:spcPct val="0"/>
        </a:spcAft>
        <a:defRPr sz="3600" b="1">
          <a:solidFill>
            <a:srgbClr val="000000"/>
          </a:solidFill>
          <a:latin typeface="Arial" charset="0"/>
        </a:defRPr>
      </a:lvl8pPr>
      <a:lvl9pPr marL="1828800" algn="l" rtl="0" fontAlgn="base">
        <a:spcBef>
          <a:spcPct val="0"/>
        </a:spcBef>
        <a:spcAft>
          <a:spcPct val="0"/>
        </a:spcAft>
        <a:defRPr sz="3600" b="1">
          <a:solidFill>
            <a:srgbClr val="000000"/>
          </a:solidFill>
          <a:latin typeface="Arial" charset="0"/>
        </a:defRPr>
      </a:lvl9pPr>
    </p:titleStyle>
    <p:bodyStyle>
      <a:lvl1pPr marL="342900" indent="-342900" algn="l" rtl="0" eaLnBrk="0" fontAlgn="base" hangingPunct="0">
        <a:spcBef>
          <a:spcPct val="20000"/>
        </a:spcBef>
        <a:spcAft>
          <a:spcPct val="30000"/>
        </a:spcAft>
        <a:buClr>
          <a:schemeClr val="hlink"/>
        </a:buClr>
        <a:buFont typeface="Wingdings" pitchFamily="2" charset="2"/>
        <a:buChar char="n"/>
        <a:defRPr sz="2200">
          <a:solidFill>
            <a:schemeClr val="tx1"/>
          </a:solidFill>
          <a:latin typeface="+mn-lt"/>
          <a:ea typeface="+mn-ea"/>
          <a:cs typeface="+mn-cs"/>
        </a:defRPr>
      </a:lvl1pPr>
      <a:lvl2pPr marL="860425" indent="-342900" algn="l" rtl="0" eaLnBrk="0" fontAlgn="base" hangingPunct="0">
        <a:spcBef>
          <a:spcPct val="20000"/>
        </a:spcBef>
        <a:spcAft>
          <a:spcPct val="30000"/>
        </a:spcAft>
        <a:buClr>
          <a:schemeClr val="bg2"/>
        </a:buClr>
        <a:buFont typeface="Wingdings" pitchFamily="2" charset="2"/>
        <a:buChar char="n"/>
        <a:defRPr sz="2200">
          <a:solidFill>
            <a:schemeClr val="tx1"/>
          </a:solidFill>
          <a:latin typeface="+mn-lt"/>
        </a:defRPr>
      </a:lvl2pPr>
      <a:lvl3pPr marL="1203325" indent="-228600" algn="l" rtl="0" eaLnBrk="0" fontAlgn="base" hangingPunct="0">
        <a:spcBef>
          <a:spcPct val="20000"/>
        </a:spcBef>
        <a:spcAft>
          <a:spcPct val="30000"/>
        </a:spcAft>
        <a:buClr>
          <a:schemeClr val="bg2"/>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30000"/>
        </a:spcAft>
        <a:buChar char="–"/>
        <a:defRPr sz="2200">
          <a:solidFill>
            <a:schemeClr val="tx1"/>
          </a:solidFill>
          <a:latin typeface="+mn-lt"/>
        </a:defRPr>
      </a:lvl4pPr>
      <a:lvl5pPr marL="2057400" indent="-228600" algn="l" rtl="0" eaLnBrk="0" fontAlgn="base" hangingPunct="0">
        <a:spcBef>
          <a:spcPct val="20000"/>
        </a:spcBef>
        <a:spcAft>
          <a:spcPct val="30000"/>
        </a:spcAft>
        <a:buChar char="»"/>
        <a:defRPr sz="2200">
          <a:solidFill>
            <a:schemeClr val="tx1"/>
          </a:solidFill>
          <a:latin typeface="+mn-lt"/>
        </a:defRPr>
      </a:lvl5pPr>
      <a:lvl6pPr marL="2514600" indent="-228600" algn="l" rtl="0" fontAlgn="base">
        <a:spcBef>
          <a:spcPct val="20000"/>
        </a:spcBef>
        <a:spcAft>
          <a:spcPct val="30000"/>
        </a:spcAft>
        <a:buChar char="»"/>
        <a:defRPr sz="2200">
          <a:solidFill>
            <a:schemeClr val="tx1"/>
          </a:solidFill>
          <a:latin typeface="+mn-lt"/>
        </a:defRPr>
      </a:lvl6pPr>
      <a:lvl7pPr marL="2971800" indent="-228600" algn="l" rtl="0" fontAlgn="base">
        <a:spcBef>
          <a:spcPct val="20000"/>
        </a:spcBef>
        <a:spcAft>
          <a:spcPct val="30000"/>
        </a:spcAft>
        <a:buChar char="»"/>
        <a:defRPr sz="2200">
          <a:solidFill>
            <a:schemeClr val="tx1"/>
          </a:solidFill>
          <a:latin typeface="+mn-lt"/>
        </a:defRPr>
      </a:lvl7pPr>
      <a:lvl8pPr marL="3429000" indent="-228600" algn="l" rtl="0" fontAlgn="base">
        <a:spcBef>
          <a:spcPct val="20000"/>
        </a:spcBef>
        <a:spcAft>
          <a:spcPct val="30000"/>
        </a:spcAft>
        <a:buChar char="»"/>
        <a:defRPr sz="2200">
          <a:solidFill>
            <a:schemeClr val="tx1"/>
          </a:solidFill>
          <a:latin typeface="+mn-lt"/>
        </a:defRPr>
      </a:lvl8pPr>
      <a:lvl9pPr marL="3886200" indent="-228600" algn="l" rtl="0" fontAlgn="base">
        <a:spcBef>
          <a:spcPct val="20000"/>
        </a:spcBef>
        <a:spcAft>
          <a:spcPct val="30000"/>
        </a:spcAft>
        <a:buChar char="»"/>
        <a:defRPr sz="2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97280" y="265472"/>
            <a:ext cx="10058400" cy="3347884"/>
          </a:xfrm>
        </p:spPr>
        <p:txBody>
          <a:bodyPr>
            <a:normAutofit/>
          </a:bodyPr>
          <a:lstStyle/>
          <a:p>
            <a:pPr algn="ctr"/>
            <a:r>
              <a:rPr lang="fr-FR" b="1" dirty="0" smtClean="0">
                <a:solidFill>
                  <a:srgbClr val="FF0000"/>
                </a:solidFill>
                <a:latin typeface="Palatino Linotype" panose="02040502050505030304" pitchFamily="18" charset="0"/>
                <a:cs typeface="Arial" panose="020B0604020202020204" pitchFamily="34" charset="0"/>
              </a:rPr>
              <a:t>INTRODUCTION </a:t>
            </a:r>
            <a:br>
              <a:rPr lang="fr-FR" b="1" dirty="0" smtClean="0">
                <a:solidFill>
                  <a:srgbClr val="FF0000"/>
                </a:solidFill>
                <a:latin typeface="Palatino Linotype" panose="02040502050505030304" pitchFamily="18" charset="0"/>
                <a:cs typeface="Arial" panose="020B0604020202020204" pitchFamily="34" charset="0"/>
              </a:rPr>
            </a:br>
            <a:r>
              <a:rPr lang="fr-FR" b="1" dirty="0" smtClean="0">
                <a:solidFill>
                  <a:srgbClr val="FF0000"/>
                </a:solidFill>
                <a:latin typeface="Palatino Linotype" panose="02040502050505030304" pitchFamily="18" charset="0"/>
                <a:cs typeface="Arial" panose="020B0604020202020204" pitchFamily="34" charset="0"/>
              </a:rPr>
              <a:t>A </a:t>
            </a:r>
            <a:br>
              <a:rPr lang="fr-FR" b="1" dirty="0" smtClean="0">
                <a:solidFill>
                  <a:srgbClr val="FF0000"/>
                </a:solidFill>
                <a:latin typeface="Palatino Linotype" panose="02040502050505030304" pitchFamily="18" charset="0"/>
                <a:cs typeface="Arial" panose="020B0604020202020204" pitchFamily="34" charset="0"/>
              </a:rPr>
            </a:br>
            <a:r>
              <a:rPr lang="fr-FR" b="1" dirty="0" smtClean="0">
                <a:solidFill>
                  <a:srgbClr val="FF0000"/>
                </a:solidFill>
                <a:latin typeface="Palatino Linotype" panose="02040502050505030304" pitchFamily="18" charset="0"/>
                <a:cs typeface="Arial" panose="020B0604020202020204" pitchFamily="34" charset="0"/>
              </a:rPr>
              <a:t>L’EPIDEMIOLOGIE</a:t>
            </a:r>
            <a:r>
              <a:rPr lang="fr-FR" dirty="0" smtClean="0">
                <a:solidFill>
                  <a:srgbClr val="FF0000"/>
                </a:solidFill>
                <a:latin typeface="Palatino Linotype" panose="02040502050505030304" pitchFamily="18" charset="0"/>
                <a:cs typeface="Arial" panose="020B0604020202020204" pitchFamily="34" charset="0"/>
              </a:rPr>
              <a:t>.</a:t>
            </a:r>
            <a:endParaRPr lang="fr-FR" dirty="0">
              <a:solidFill>
                <a:srgbClr val="FF0000"/>
              </a:solidFill>
              <a:latin typeface="Palatino Linotype" panose="02040502050505030304" pitchFamily="18" charset="0"/>
              <a:cs typeface="Arial" panose="020B0604020202020204" pitchFamily="34" charset="0"/>
            </a:endParaRPr>
          </a:p>
        </p:txBody>
      </p:sp>
      <p:sp>
        <p:nvSpPr>
          <p:cNvPr id="3" name="Sous-titre 2"/>
          <p:cNvSpPr>
            <a:spLocks noGrp="1"/>
          </p:cNvSpPr>
          <p:nvPr>
            <p:ph type="subTitle" idx="1"/>
          </p:nvPr>
        </p:nvSpPr>
        <p:spPr>
          <a:xfrm>
            <a:off x="1097280" y="4198513"/>
            <a:ext cx="10058400" cy="1869338"/>
          </a:xfrm>
        </p:spPr>
        <p:txBody>
          <a:bodyPr>
            <a:normAutofit/>
          </a:bodyPr>
          <a:lstStyle/>
          <a:p>
            <a:pPr algn="ctr"/>
            <a:endParaRPr lang="fr-FR" b="1" i="1" dirty="0" smtClean="0">
              <a:solidFill>
                <a:schemeClr val="tx1"/>
              </a:solidFill>
              <a:latin typeface="Palatino Linotype" panose="02040502050505030304" pitchFamily="18" charset="0"/>
              <a:cs typeface="Arial" panose="020B0604020202020204" pitchFamily="34" charset="0"/>
            </a:endParaRPr>
          </a:p>
          <a:p>
            <a:pPr algn="ctr"/>
            <a:r>
              <a:rPr lang="fr-FR" b="1" i="1" dirty="0" smtClean="0">
                <a:solidFill>
                  <a:srgbClr val="FF0000"/>
                </a:solidFill>
                <a:latin typeface="Arial Black" pitchFamily="34" charset="0"/>
                <a:cs typeface="Arial" panose="020B0604020202020204" pitchFamily="34" charset="0"/>
              </a:rPr>
              <a:t>Séminaire </a:t>
            </a:r>
            <a:r>
              <a:rPr lang="fr-FR" b="1" i="1" dirty="0" smtClean="0">
                <a:solidFill>
                  <a:srgbClr val="FF0000"/>
                </a:solidFill>
                <a:latin typeface="Arial Black" pitchFamily="34" charset="0"/>
                <a:cs typeface="Arial" panose="020B0604020202020204" pitchFamily="34" charset="0"/>
              </a:rPr>
              <a:t>N°1</a:t>
            </a:r>
          </a:p>
          <a:p>
            <a:pPr algn="ctr"/>
            <a:r>
              <a:rPr lang="fr-FR" sz="1600" b="1" i="1" dirty="0" smtClean="0">
                <a:solidFill>
                  <a:schemeClr val="tx1"/>
                </a:solidFill>
                <a:latin typeface="Palatino Linotype" panose="02040502050505030304" pitchFamily="18" charset="0"/>
                <a:cs typeface="Arial" panose="020B0604020202020204" pitchFamily="34" charset="0"/>
              </a:rPr>
              <a:t>Dr. </a:t>
            </a:r>
            <a:r>
              <a:rPr lang="fr-FR" sz="1600" b="1" i="1" dirty="0" smtClean="0">
                <a:solidFill>
                  <a:schemeClr val="tx1"/>
                </a:solidFill>
                <a:latin typeface="Palatino Linotype" panose="02040502050505030304" pitchFamily="18" charset="0"/>
                <a:cs typeface="Arial" panose="020B0604020202020204" pitchFamily="34" charset="0"/>
              </a:rPr>
              <a:t>LAOUDJ.M (HDR) </a:t>
            </a:r>
            <a:endParaRPr lang="fr-FR" sz="1600" b="1" i="1" dirty="0" smtClean="0">
              <a:solidFill>
                <a:schemeClr val="tx1"/>
              </a:solidFill>
              <a:latin typeface="Palatino Linotype" panose="02040502050505030304" pitchFamily="18" charset="0"/>
              <a:cs typeface="Arial" panose="020B0604020202020204" pitchFamily="34" charset="0"/>
            </a:endParaRPr>
          </a:p>
          <a:p>
            <a:pPr algn="ctr"/>
            <a:r>
              <a:rPr lang="fr-FR" sz="1600" b="1" i="1" dirty="0" smtClean="0">
                <a:solidFill>
                  <a:schemeClr val="tx1"/>
                </a:solidFill>
                <a:latin typeface="Palatino Linotype" panose="02040502050505030304" pitchFamily="18" charset="0"/>
                <a:cs typeface="Arial" panose="020B0604020202020204" pitchFamily="34" charset="0"/>
              </a:rPr>
              <a:t>FSHS-UNVERSITE  A/MIRA –BEJAIA. </a:t>
            </a:r>
            <a:endParaRPr lang="fr-FR" sz="1600" b="1" i="1" dirty="0">
              <a:solidFill>
                <a:schemeClr val="tx1"/>
              </a:solidFill>
              <a:latin typeface="Palatino Linotype" panose="02040502050505030304" pitchFamily="18" charset="0"/>
              <a:cs typeface="Arial" panose="020B0604020202020204" pitchFamily="34" charset="0"/>
            </a:endParaRPr>
          </a:p>
        </p:txBody>
      </p:sp>
    </p:spTree>
    <p:extLst>
      <p:ext uri="{BB962C8B-B14F-4D97-AF65-F5344CB8AC3E}">
        <p14:creationId xmlns:p14="http://schemas.microsoft.com/office/powerpoint/2010/main" val="533573077"/>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0944" y="1747706"/>
            <a:ext cx="11179279" cy="3170099"/>
          </a:xfrm>
          <a:prstGeom prst="rect">
            <a:avLst/>
          </a:prstGeom>
        </p:spPr>
        <p:txBody>
          <a:bodyPr wrap="square">
            <a:spAutoFit/>
          </a:bodyPr>
          <a:lstStyle/>
          <a:p>
            <a:endParaRPr lang="fr-FR" sz="2000" dirty="0">
              <a:solidFill>
                <a:srgbClr val="000000"/>
              </a:solidFill>
              <a:latin typeface="Palatino Linotype" panose="02040502050505030304" pitchFamily="18" charset="0"/>
            </a:endParaRPr>
          </a:p>
          <a:p>
            <a:pPr algn="ctr"/>
            <a:r>
              <a:rPr lang="fr-FR" sz="2000" dirty="0">
                <a:solidFill>
                  <a:srgbClr val="000000"/>
                </a:solidFill>
                <a:latin typeface="Palatino Linotype" panose="02040502050505030304" pitchFamily="18" charset="0"/>
              </a:rPr>
              <a:t> </a:t>
            </a:r>
            <a:r>
              <a:rPr lang="fr-FR" sz="6000" dirty="0" smtClean="0">
                <a:solidFill>
                  <a:srgbClr val="FF0000"/>
                </a:solidFill>
                <a:latin typeface="Arial Black" pitchFamily="34" charset="0"/>
              </a:rPr>
              <a:t>I - LES DEFINITIONS </a:t>
            </a:r>
          </a:p>
          <a:p>
            <a:pPr algn="ctr"/>
            <a:r>
              <a:rPr lang="fr-FR" sz="6000" dirty="0" smtClean="0">
                <a:solidFill>
                  <a:srgbClr val="FF0000"/>
                </a:solidFill>
                <a:latin typeface="Arial Black" pitchFamily="34" charset="0"/>
              </a:rPr>
              <a:t>DE BASE </a:t>
            </a:r>
          </a:p>
          <a:p>
            <a:pPr algn="ctr"/>
            <a:r>
              <a:rPr lang="fr-FR" sz="6000" dirty="0" smtClean="0">
                <a:solidFill>
                  <a:srgbClr val="FF0000"/>
                </a:solidFill>
                <a:latin typeface="Arial Black" pitchFamily="34" charset="0"/>
              </a:rPr>
              <a:t>EN EPIDEMIOLOGIE</a:t>
            </a:r>
            <a:r>
              <a:rPr lang="fr-FR" sz="6000" b="1" dirty="0" smtClean="0">
                <a:solidFill>
                  <a:srgbClr val="FF0000"/>
                </a:solidFill>
                <a:latin typeface="Arial Black" pitchFamily="34" charset="0"/>
              </a:rPr>
              <a:t> :</a:t>
            </a:r>
            <a:r>
              <a:rPr lang="fr-FR" sz="6000" dirty="0">
                <a:solidFill>
                  <a:srgbClr val="FF0000"/>
                </a:solidFill>
                <a:latin typeface="Arial Black" pitchFamily="34" charset="0"/>
              </a:rPr>
              <a:t>	</a:t>
            </a:r>
          </a:p>
        </p:txBody>
      </p:sp>
    </p:spTree>
    <p:extLst>
      <p:ext uri="{BB962C8B-B14F-4D97-AF65-F5344CB8AC3E}">
        <p14:creationId xmlns:p14="http://schemas.microsoft.com/office/powerpoint/2010/main" val="985314113"/>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237" y="138865"/>
            <a:ext cx="11857703" cy="6063198"/>
          </a:xfrm>
          <a:prstGeom prst="rect">
            <a:avLst/>
          </a:prstGeom>
        </p:spPr>
        <p:txBody>
          <a:bodyPr wrap="square">
            <a:spAutoFit/>
          </a:bodyPr>
          <a:lstStyle/>
          <a:p>
            <a:pPr algn="ctr"/>
            <a:r>
              <a:rPr lang="fr-FR" sz="4000" dirty="0" smtClean="0">
                <a:solidFill>
                  <a:srgbClr val="FF0000"/>
                </a:solidFill>
                <a:latin typeface="Arial Black" panose="020B0A04020102020204" pitchFamily="34" charset="0"/>
              </a:rPr>
              <a:t>a)</a:t>
            </a:r>
            <a:r>
              <a:rPr lang="fr-FR" sz="4000" dirty="0" smtClean="0">
                <a:solidFill>
                  <a:srgbClr val="000000"/>
                </a:solidFill>
                <a:latin typeface="Arial Black" panose="020B0A04020102020204" pitchFamily="34" charset="0"/>
              </a:rPr>
              <a:t> </a:t>
            </a:r>
            <a:r>
              <a:rPr lang="fr-FR" sz="4000" u="sng" dirty="0" smtClean="0">
                <a:solidFill>
                  <a:srgbClr val="FF0000"/>
                </a:solidFill>
                <a:latin typeface="Arial Black" panose="020B0A04020102020204" pitchFamily="34" charset="0"/>
              </a:rPr>
              <a:t>Variables qualitatives et quantitative </a:t>
            </a:r>
            <a:r>
              <a:rPr lang="fr-FR" sz="4000" dirty="0" smtClean="0">
                <a:solidFill>
                  <a:srgbClr val="FF0000"/>
                </a:solidFill>
                <a:latin typeface="Arial Black" panose="020B0A04020102020204" pitchFamily="34" charset="0"/>
              </a:rPr>
              <a:t>:</a:t>
            </a:r>
            <a:r>
              <a:rPr lang="fr-FR" sz="4000" dirty="0" smtClean="0">
                <a:solidFill>
                  <a:srgbClr val="000000"/>
                </a:solidFill>
                <a:latin typeface="Arial Black" panose="020B0A04020102020204" pitchFamily="34" charset="0"/>
              </a:rPr>
              <a:t> contrairement à une constante, caractéristique ayant la même valeur pour tous les individus, une variable comporte nécessairement plus de modalité. Les modalités sont les différentes catégories que peut présenter une variable. </a:t>
            </a:r>
            <a:r>
              <a:rPr lang="fr-FR" sz="2800" u="sng" dirty="0" smtClean="0">
                <a:solidFill>
                  <a:srgbClr val="FF0000"/>
                </a:solidFill>
                <a:latin typeface="Arial Black" panose="020B0A04020102020204" pitchFamily="34" charset="0"/>
              </a:rPr>
              <a:t>Exemple</a:t>
            </a:r>
            <a:r>
              <a:rPr lang="fr-FR" sz="2800" dirty="0" smtClean="0">
                <a:solidFill>
                  <a:srgbClr val="0000FF"/>
                </a:solidFill>
                <a:latin typeface="Arial Black" panose="020B0A04020102020204" pitchFamily="34" charset="0"/>
              </a:rPr>
              <a:t> : </a:t>
            </a:r>
            <a:r>
              <a:rPr lang="fr-FR" sz="2800" b="1" i="1" dirty="0" smtClean="0">
                <a:solidFill>
                  <a:srgbClr val="0000FF"/>
                </a:solidFill>
                <a:latin typeface="Bookman Old Style" pitchFamily="18" charset="0"/>
              </a:rPr>
              <a:t>le groupe sanguin dans le système ABO est une variable qui comporte les modalités : groupe O, groupe A, groupe B, groupe AB.    </a:t>
            </a:r>
            <a:r>
              <a:rPr lang="fr-FR" sz="4000" b="1" i="1" dirty="0">
                <a:solidFill>
                  <a:srgbClr val="000000"/>
                </a:solidFill>
                <a:latin typeface="Bookman Old Style" pitchFamily="18" charset="0"/>
              </a:rPr>
              <a:t>	</a:t>
            </a:r>
          </a:p>
        </p:txBody>
      </p:sp>
    </p:spTree>
    <p:extLst>
      <p:ext uri="{BB962C8B-B14F-4D97-AF65-F5344CB8AC3E}">
        <p14:creationId xmlns:p14="http://schemas.microsoft.com/office/powerpoint/2010/main" val="3499881872"/>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8945" y="758957"/>
            <a:ext cx="11629623" cy="4560023"/>
          </a:xfrm>
        </p:spPr>
        <p:txBody>
          <a:bodyPr>
            <a:noAutofit/>
          </a:bodyPr>
          <a:lstStyle/>
          <a:p>
            <a:pPr algn="ctr"/>
            <a:r>
              <a:rPr lang="fr-FR" sz="4000" u="sng" dirty="0" smtClean="0">
                <a:solidFill>
                  <a:srgbClr val="FF0000"/>
                </a:solidFill>
                <a:latin typeface="Arial Black" pitchFamily="34" charset="0"/>
              </a:rPr>
              <a:t>Une variable Qualitative </a:t>
            </a:r>
            <a:r>
              <a:rPr lang="fr-FR" sz="4000" dirty="0" smtClean="0">
                <a:solidFill>
                  <a:schemeClr val="tx1"/>
                </a:solidFill>
                <a:latin typeface="Arial Black" pitchFamily="34" charset="0"/>
              </a:rPr>
              <a:t>s’exprime par des qualités et non pas par des valeurs numériques. </a:t>
            </a:r>
            <a:r>
              <a:rPr lang="fr-FR" sz="4000" dirty="0" err="1" smtClean="0">
                <a:solidFill>
                  <a:schemeClr val="tx1"/>
                </a:solidFill>
                <a:latin typeface="Arial Black" pitchFamily="34" charset="0"/>
              </a:rPr>
              <a:t>Expemple</a:t>
            </a:r>
            <a:r>
              <a:rPr lang="fr-FR" sz="4000" dirty="0" smtClean="0">
                <a:solidFill>
                  <a:schemeClr val="tx1"/>
                </a:solidFill>
                <a:latin typeface="Arial Black" pitchFamily="34" charset="0"/>
              </a:rPr>
              <a:t> : le groupe sanguin, la diarrhée, le sexe… Les variables qualitatives a deux modalités sont souvent désignées sous le vocable </a:t>
            </a:r>
            <a:r>
              <a:rPr lang="fr-FR" sz="4000" dirty="0" smtClean="0">
                <a:latin typeface="Arial Black" pitchFamily="34" charset="0"/>
              </a:rPr>
              <a:t>de « </a:t>
            </a:r>
            <a:r>
              <a:rPr lang="fr-FR" sz="4000" i="1" dirty="0" smtClean="0">
                <a:solidFill>
                  <a:srgbClr val="0000FF"/>
                </a:solidFill>
                <a:latin typeface="Arial Black" pitchFamily="34" charset="0"/>
              </a:rPr>
              <a:t>variables dichotomiques</a:t>
            </a:r>
            <a:r>
              <a:rPr lang="fr-FR" sz="4000" dirty="0" smtClean="0">
                <a:latin typeface="Arial Black" pitchFamily="34" charset="0"/>
              </a:rPr>
              <a:t> ».</a:t>
            </a:r>
            <a:r>
              <a:rPr lang="fr-FR" sz="4000" dirty="0" smtClean="0">
                <a:solidFill>
                  <a:schemeClr val="tx1"/>
                </a:solidFill>
                <a:latin typeface="Arial Black" pitchFamily="34" charset="0"/>
              </a:rPr>
              <a:t>  </a:t>
            </a:r>
            <a:endParaRPr lang="fr-FR" sz="4000" dirty="0">
              <a:solidFill>
                <a:schemeClr val="tx1"/>
              </a:solidFill>
              <a:latin typeface="Arial Black" pitchFamily="34" charset="0"/>
            </a:endParaRPr>
          </a:p>
        </p:txBody>
      </p:sp>
    </p:spTree>
    <p:extLst>
      <p:ext uri="{BB962C8B-B14F-4D97-AF65-F5344CB8AC3E}">
        <p14:creationId xmlns:p14="http://schemas.microsoft.com/office/powerpoint/2010/main" val="3249606912"/>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669" y="758957"/>
            <a:ext cx="11784168" cy="5216845"/>
          </a:xfrm>
        </p:spPr>
        <p:txBody>
          <a:bodyPr>
            <a:normAutofit fontScale="90000"/>
          </a:bodyPr>
          <a:lstStyle/>
          <a:p>
            <a:pPr algn="ctr"/>
            <a:r>
              <a:rPr lang="fr-FR" sz="4000" dirty="0" smtClean="0">
                <a:solidFill>
                  <a:schemeClr val="tx1"/>
                </a:solidFill>
                <a:latin typeface="Arial Black" pitchFamily="34" charset="0"/>
              </a:rPr>
              <a:t>Tandis que les variables comportant plus de deux modalités sont appelées « </a:t>
            </a:r>
            <a:r>
              <a:rPr lang="fr-FR" sz="4000" dirty="0" err="1" smtClean="0">
                <a:solidFill>
                  <a:srgbClr val="0000FF"/>
                </a:solidFill>
                <a:latin typeface="Arial Black" pitchFamily="34" charset="0"/>
              </a:rPr>
              <a:t>multichotomiques</a:t>
            </a:r>
            <a:r>
              <a:rPr lang="fr-FR" sz="4000" dirty="0" smtClean="0">
                <a:solidFill>
                  <a:schemeClr val="tx1"/>
                </a:solidFill>
                <a:latin typeface="Arial Black" pitchFamily="34" charset="0"/>
              </a:rPr>
              <a:t> ». </a:t>
            </a:r>
            <a:br>
              <a:rPr lang="fr-FR" sz="4000" dirty="0" smtClean="0">
                <a:solidFill>
                  <a:schemeClr val="tx1"/>
                </a:solidFill>
                <a:latin typeface="Arial Black" pitchFamily="34" charset="0"/>
              </a:rPr>
            </a:br>
            <a:r>
              <a:rPr lang="fr-FR" sz="4000" dirty="0" smtClean="0">
                <a:solidFill>
                  <a:schemeClr val="tx1"/>
                </a:solidFill>
                <a:latin typeface="Arial Black" pitchFamily="34" charset="0"/>
              </a:rPr>
              <a:t>Exemple: - stade de la maladie au moment du diagnostic (I à IV pour la maladie d’HODGKIN).</a:t>
            </a:r>
            <a:br>
              <a:rPr lang="fr-FR" sz="4000" dirty="0" smtClean="0">
                <a:solidFill>
                  <a:schemeClr val="tx1"/>
                </a:solidFill>
                <a:latin typeface="Arial Black" pitchFamily="34" charset="0"/>
              </a:rPr>
            </a:br>
            <a:r>
              <a:rPr lang="fr-FR" sz="4000" dirty="0" smtClean="0">
                <a:solidFill>
                  <a:schemeClr val="tx1"/>
                </a:solidFill>
                <a:latin typeface="Arial Black" pitchFamily="34" charset="0"/>
              </a:rPr>
              <a:t>- La gravité des lésions engendrées par un accident de la voie publique (mineure, modérée, sérieuse, sévère, critique).</a:t>
            </a:r>
            <a:br>
              <a:rPr lang="fr-FR" sz="4000" dirty="0" smtClean="0">
                <a:solidFill>
                  <a:schemeClr val="tx1"/>
                </a:solidFill>
                <a:latin typeface="Arial Black" pitchFamily="34" charset="0"/>
              </a:rPr>
            </a:br>
            <a:r>
              <a:rPr lang="fr-FR" sz="4000" dirty="0" smtClean="0">
                <a:solidFill>
                  <a:schemeClr val="tx1"/>
                </a:solidFill>
                <a:latin typeface="Arial Black" pitchFamily="34" charset="0"/>
              </a:rPr>
              <a:t>- L’intensité de la douleur (faible, modérée, importante).</a:t>
            </a:r>
            <a:br>
              <a:rPr lang="fr-FR" sz="4000" dirty="0" smtClean="0">
                <a:solidFill>
                  <a:schemeClr val="tx1"/>
                </a:solidFill>
                <a:latin typeface="Arial Black" pitchFamily="34" charset="0"/>
              </a:rPr>
            </a:br>
            <a:r>
              <a:rPr lang="fr-FR" sz="4000" dirty="0" smtClean="0">
                <a:solidFill>
                  <a:schemeClr val="tx1"/>
                </a:solidFill>
                <a:latin typeface="Arial Black" pitchFamily="34" charset="0"/>
              </a:rPr>
              <a:t>- Le niveau d’instruction (analphabète, primaire, secondaire, supérieur). </a:t>
            </a:r>
            <a:endParaRPr lang="fr-FR" sz="4000" dirty="0">
              <a:solidFill>
                <a:schemeClr val="tx1"/>
              </a:solidFill>
              <a:latin typeface="Arial Black" pitchFamily="34" charset="0"/>
            </a:endParaRPr>
          </a:p>
        </p:txBody>
      </p:sp>
    </p:spTree>
    <p:extLst>
      <p:ext uri="{BB962C8B-B14F-4D97-AF65-F5344CB8AC3E}">
        <p14:creationId xmlns:p14="http://schemas.microsoft.com/office/powerpoint/2010/main" val="290977221"/>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669" y="360614"/>
            <a:ext cx="11861443" cy="6014433"/>
          </a:xfrm>
        </p:spPr>
        <p:txBody>
          <a:bodyPr>
            <a:normAutofit fontScale="90000"/>
          </a:bodyPr>
          <a:lstStyle/>
          <a:p>
            <a:pPr algn="ctr"/>
            <a:r>
              <a:rPr lang="fr-FR" sz="4000" u="sng" dirty="0" smtClean="0">
                <a:solidFill>
                  <a:srgbClr val="FF0000"/>
                </a:solidFill>
                <a:latin typeface="Arial Black" pitchFamily="34" charset="0"/>
              </a:rPr>
              <a:t/>
            </a:r>
            <a:br>
              <a:rPr lang="fr-FR" sz="4000" u="sng" dirty="0" smtClean="0">
                <a:solidFill>
                  <a:srgbClr val="FF0000"/>
                </a:solidFill>
                <a:latin typeface="Arial Black" pitchFamily="34" charset="0"/>
              </a:rPr>
            </a:br>
            <a:r>
              <a:rPr lang="fr-FR" sz="4000" u="sng" dirty="0">
                <a:solidFill>
                  <a:srgbClr val="FF0000"/>
                </a:solidFill>
                <a:latin typeface="Arial Black" pitchFamily="34" charset="0"/>
              </a:rPr>
              <a:t/>
            </a:r>
            <a:br>
              <a:rPr lang="fr-FR" sz="4000" u="sng" dirty="0">
                <a:solidFill>
                  <a:srgbClr val="FF0000"/>
                </a:solidFill>
                <a:latin typeface="Arial Black" pitchFamily="34" charset="0"/>
              </a:rPr>
            </a:br>
            <a:r>
              <a:rPr lang="fr-FR" sz="4000" u="sng" dirty="0" smtClean="0">
                <a:solidFill>
                  <a:srgbClr val="FF0000"/>
                </a:solidFill>
                <a:latin typeface="Arial Black" pitchFamily="34" charset="0"/>
              </a:rPr>
              <a:t/>
            </a:r>
            <a:br>
              <a:rPr lang="fr-FR" sz="4000" u="sng" dirty="0" smtClean="0">
                <a:solidFill>
                  <a:srgbClr val="FF0000"/>
                </a:solidFill>
                <a:latin typeface="Arial Black" pitchFamily="34" charset="0"/>
              </a:rPr>
            </a:br>
            <a:r>
              <a:rPr lang="fr-FR" sz="4000" u="sng" dirty="0">
                <a:solidFill>
                  <a:srgbClr val="FF0000"/>
                </a:solidFill>
                <a:latin typeface="Arial Black" pitchFamily="34" charset="0"/>
              </a:rPr>
              <a:t/>
            </a:r>
            <a:br>
              <a:rPr lang="fr-FR" sz="4000" u="sng" dirty="0">
                <a:solidFill>
                  <a:srgbClr val="FF0000"/>
                </a:solidFill>
                <a:latin typeface="Arial Black" pitchFamily="34" charset="0"/>
              </a:rPr>
            </a:br>
            <a:r>
              <a:rPr lang="fr-FR" sz="4000" u="sng" dirty="0" smtClean="0">
                <a:solidFill>
                  <a:srgbClr val="FF0000"/>
                </a:solidFill>
                <a:latin typeface="Arial Black" pitchFamily="34" charset="0"/>
              </a:rPr>
              <a:t/>
            </a:r>
            <a:br>
              <a:rPr lang="fr-FR" sz="4000" u="sng" dirty="0" smtClean="0">
                <a:solidFill>
                  <a:srgbClr val="FF0000"/>
                </a:solidFill>
                <a:latin typeface="Arial Black" pitchFamily="34" charset="0"/>
              </a:rPr>
            </a:br>
            <a:r>
              <a:rPr lang="fr-FR" sz="4000" u="sng" dirty="0" smtClean="0">
                <a:solidFill>
                  <a:srgbClr val="FF0000"/>
                </a:solidFill>
                <a:latin typeface="Arial Black" pitchFamily="34" charset="0"/>
              </a:rPr>
              <a:t>Une variable quantitative </a:t>
            </a:r>
            <a:r>
              <a:rPr lang="fr-FR" sz="4000" dirty="0" smtClean="0">
                <a:latin typeface="Arial Black" pitchFamily="34" charset="0"/>
              </a:rPr>
              <a:t>(ou variable numérique) est une variable dont les modalités s’expriment par des valeurs numériques. L’âge, le poids, la taille, la glycémie, le nombre de personnes par ménage… </a:t>
            </a:r>
            <a:br>
              <a:rPr lang="fr-FR" sz="4000" dirty="0" smtClean="0">
                <a:latin typeface="Arial Black" pitchFamily="34" charset="0"/>
              </a:rPr>
            </a:br>
            <a:r>
              <a:rPr lang="fr-FR" sz="4000" dirty="0" smtClean="0">
                <a:latin typeface="Arial Black" pitchFamily="34" charset="0"/>
              </a:rPr>
              <a:t/>
            </a:r>
            <a:br>
              <a:rPr lang="fr-FR" sz="4000" dirty="0" smtClean="0">
                <a:latin typeface="Arial Black" pitchFamily="34" charset="0"/>
              </a:rPr>
            </a:br>
            <a:r>
              <a:rPr lang="fr-FR" sz="4000" dirty="0" smtClean="0">
                <a:latin typeface="Arial Black" pitchFamily="34" charset="0"/>
              </a:rPr>
              <a:t>Les variables quantitatives permettent plus fidèlement de quantifier les données. </a:t>
            </a:r>
            <a:br>
              <a:rPr lang="fr-FR" sz="4000" dirty="0" smtClean="0">
                <a:latin typeface="Arial Black" pitchFamily="34" charset="0"/>
              </a:rPr>
            </a:br>
            <a:r>
              <a:rPr lang="fr-FR" sz="4000" dirty="0" smtClean="0">
                <a:latin typeface="Arial Black" pitchFamily="34" charset="0"/>
              </a:rPr>
              <a:t/>
            </a:r>
            <a:br>
              <a:rPr lang="fr-FR" sz="4000" dirty="0" smtClean="0">
                <a:latin typeface="Arial Black" pitchFamily="34" charset="0"/>
              </a:rPr>
            </a:br>
            <a:r>
              <a:rPr lang="fr-FR" sz="4000" dirty="0" smtClean="0">
                <a:latin typeface="Arial Black" pitchFamily="34" charset="0"/>
              </a:rPr>
              <a:t>  </a:t>
            </a:r>
            <a:endParaRPr lang="fr-FR" sz="4000" dirty="0">
              <a:latin typeface="Arial Black" pitchFamily="34" charset="0"/>
            </a:endParaRPr>
          </a:p>
        </p:txBody>
      </p:sp>
    </p:spTree>
    <p:extLst>
      <p:ext uri="{BB962C8B-B14F-4D97-AF65-F5344CB8AC3E}">
        <p14:creationId xmlns:p14="http://schemas.microsoft.com/office/powerpoint/2010/main" val="4239564307"/>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303" y="758952"/>
            <a:ext cx="11809928" cy="5577454"/>
          </a:xfrm>
        </p:spPr>
        <p:txBody>
          <a:bodyPr>
            <a:normAutofit fontScale="90000"/>
          </a:bodyPr>
          <a:lstStyle/>
          <a:p>
            <a:pPr algn="ctr"/>
            <a:r>
              <a:rPr lang="fr-FR" sz="4000" u="sng" dirty="0" smtClean="0">
                <a:solidFill>
                  <a:srgbClr val="FF0000"/>
                </a:solidFill>
                <a:latin typeface="Arial Black" pitchFamily="34" charset="0"/>
              </a:rPr>
              <a:t>b) L’effectif : </a:t>
            </a:r>
            <a:br>
              <a:rPr lang="fr-FR" sz="4000" u="sng" dirty="0" smtClean="0">
                <a:solidFill>
                  <a:srgbClr val="FF0000"/>
                </a:solidFill>
                <a:latin typeface="Arial Black" pitchFamily="34" charset="0"/>
              </a:rPr>
            </a:br>
            <a:r>
              <a:rPr lang="fr-FR" sz="4000" u="sng" dirty="0" smtClean="0">
                <a:solidFill>
                  <a:srgbClr val="FF0000"/>
                </a:solidFill>
                <a:latin typeface="Arial Black" pitchFamily="34" charset="0"/>
              </a:rPr>
              <a:t/>
            </a:r>
            <a:br>
              <a:rPr lang="fr-FR" sz="4000" u="sng" dirty="0" smtClean="0">
                <a:solidFill>
                  <a:srgbClr val="FF0000"/>
                </a:solidFill>
                <a:latin typeface="Arial Black" pitchFamily="34" charset="0"/>
              </a:rPr>
            </a:br>
            <a:r>
              <a:rPr lang="fr-FR" sz="4000" dirty="0">
                <a:solidFill>
                  <a:schemeClr val="tx1"/>
                </a:solidFill>
                <a:latin typeface="Arial Black" pitchFamily="34" charset="0"/>
              </a:rPr>
              <a:t>L</a:t>
            </a:r>
            <a:r>
              <a:rPr lang="fr-FR" sz="4000" dirty="0" smtClean="0">
                <a:solidFill>
                  <a:schemeClr val="tx1"/>
                </a:solidFill>
                <a:latin typeface="Arial Black" pitchFamily="34" charset="0"/>
              </a:rPr>
              <a:t>’effectif ou fréquence absolue est le nombre d’individus correspondant à une modalité donnée d’une variable.</a:t>
            </a:r>
            <a:br>
              <a:rPr lang="fr-FR" sz="4000" dirty="0" smtClean="0">
                <a:solidFill>
                  <a:schemeClr val="tx1"/>
                </a:solidFill>
                <a:latin typeface="Arial Black" pitchFamily="34" charset="0"/>
              </a:rPr>
            </a:br>
            <a:r>
              <a:rPr lang="fr-FR" sz="4000" dirty="0" smtClean="0">
                <a:solidFill>
                  <a:schemeClr val="tx1"/>
                </a:solidFill>
                <a:latin typeface="Arial Black" pitchFamily="34" charset="0"/>
              </a:rPr>
              <a:t> </a:t>
            </a:r>
            <a:br>
              <a:rPr lang="fr-FR" sz="4000" dirty="0" smtClean="0">
                <a:solidFill>
                  <a:schemeClr val="tx1"/>
                </a:solidFill>
                <a:latin typeface="Arial Black" pitchFamily="34" charset="0"/>
              </a:rPr>
            </a:br>
            <a:r>
              <a:rPr lang="fr-FR" sz="3200" i="1" u="sng" dirty="0" smtClean="0">
                <a:solidFill>
                  <a:srgbClr val="FF0000"/>
                </a:solidFill>
                <a:latin typeface="Arial Black" pitchFamily="34" charset="0"/>
              </a:rPr>
              <a:t>Exemple :</a:t>
            </a:r>
            <a:r>
              <a:rPr lang="fr-FR" sz="3200" i="1" dirty="0" smtClean="0">
                <a:solidFill>
                  <a:srgbClr val="0000FF"/>
                </a:solidFill>
                <a:latin typeface="Arial Black" pitchFamily="34" charset="0"/>
              </a:rPr>
              <a:t> Une distribution de 50 malades selon le sexe . Parmi ces 50 malades, 15 sont de sexe masculin et 35 de sexe Féminin. Les effectifs correspondant à chacune des deux modalités sont 15 et 35.  </a:t>
            </a:r>
            <a:br>
              <a:rPr lang="fr-FR" sz="3200" i="1" dirty="0" smtClean="0">
                <a:solidFill>
                  <a:srgbClr val="0000FF"/>
                </a:solidFill>
                <a:latin typeface="Arial Black" pitchFamily="34" charset="0"/>
              </a:rPr>
            </a:br>
            <a:endParaRPr lang="fr-FR" sz="4000" i="1" dirty="0">
              <a:solidFill>
                <a:srgbClr val="0000FF"/>
              </a:solidFill>
              <a:latin typeface="Arial Black" pitchFamily="34" charset="0"/>
            </a:endParaRPr>
          </a:p>
        </p:txBody>
      </p:sp>
    </p:spTree>
    <p:extLst>
      <p:ext uri="{BB962C8B-B14F-4D97-AF65-F5344CB8AC3E}">
        <p14:creationId xmlns:p14="http://schemas.microsoft.com/office/powerpoint/2010/main" val="1563778411"/>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7581" y="758952"/>
            <a:ext cx="11706895" cy="5487302"/>
          </a:xfrm>
        </p:spPr>
        <p:txBody>
          <a:bodyPr>
            <a:normAutofit fontScale="90000"/>
          </a:bodyPr>
          <a:lstStyle/>
          <a:p>
            <a:pPr algn="ctr"/>
            <a:r>
              <a:rPr lang="fr-FR" sz="4000" u="sng" dirty="0" smtClean="0">
                <a:solidFill>
                  <a:srgbClr val="FF0000"/>
                </a:solidFill>
                <a:latin typeface="Arial Black" pitchFamily="34" charset="0"/>
              </a:rPr>
              <a:t>b) Fréquence Relative (Pourcentage):</a:t>
            </a:r>
            <a:br>
              <a:rPr lang="fr-FR" sz="4000" u="sng" dirty="0" smtClean="0">
                <a:solidFill>
                  <a:srgbClr val="FF0000"/>
                </a:solidFill>
                <a:latin typeface="Arial Black" pitchFamily="34" charset="0"/>
              </a:rPr>
            </a:br>
            <a:r>
              <a:rPr lang="fr-FR" sz="4000" dirty="0" smtClean="0">
                <a:solidFill>
                  <a:schemeClr val="tx1"/>
                </a:solidFill>
                <a:latin typeface="Arial Black" pitchFamily="34" charset="0"/>
              </a:rPr>
              <a:t>une fréquence relative (proportion ou pourcentage) est le rapport entre l’effectif d’une modalité de variable et l’effectif total de la série sur laquelle cette variable est mesurée.</a:t>
            </a:r>
            <a:br>
              <a:rPr lang="fr-FR" sz="4000" dirty="0" smtClean="0">
                <a:solidFill>
                  <a:schemeClr val="tx1"/>
                </a:solidFill>
                <a:latin typeface="Arial Black" pitchFamily="34" charset="0"/>
              </a:rPr>
            </a:br>
            <a:r>
              <a:rPr lang="fr-FR" sz="4000" dirty="0" smtClean="0">
                <a:solidFill>
                  <a:schemeClr val="tx1"/>
                </a:solidFill>
                <a:latin typeface="Arial Black" pitchFamily="34" charset="0"/>
              </a:rPr>
              <a:t/>
            </a:r>
            <a:br>
              <a:rPr lang="fr-FR" sz="4000" dirty="0" smtClean="0">
                <a:solidFill>
                  <a:schemeClr val="tx1"/>
                </a:solidFill>
                <a:latin typeface="Arial Black" pitchFamily="34" charset="0"/>
              </a:rPr>
            </a:br>
            <a:r>
              <a:rPr lang="fr-FR" sz="2800" dirty="0" smtClean="0">
                <a:solidFill>
                  <a:srgbClr val="0000FF"/>
                </a:solidFill>
                <a:latin typeface="Arial Black" pitchFamily="34" charset="0"/>
              </a:rPr>
              <a:t>Exemple : La fréquence relative des sujets de sexe masculin est de : 15 ÷ 50 = 0.30 </a:t>
            </a:r>
            <a:r>
              <a:rPr lang="fr-FR" sz="2800" smtClean="0">
                <a:solidFill>
                  <a:srgbClr val="0000FF"/>
                </a:solidFill>
                <a:latin typeface="Arial Black" pitchFamily="34" charset="0"/>
              </a:rPr>
              <a:t>= 30%.</a:t>
            </a:r>
            <a:r>
              <a:rPr lang="fr-FR" sz="2800" dirty="0" smtClean="0">
                <a:solidFill>
                  <a:srgbClr val="0000FF"/>
                </a:solidFill>
                <a:latin typeface="Arial Black" pitchFamily="34" charset="0"/>
              </a:rPr>
              <a:t/>
            </a:r>
            <a:br>
              <a:rPr lang="fr-FR" sz="2800" dirty="0" smtClean="0">
                <a:solidFill>
                  <a:srgbClr val="0000FF"/>
                </a:solidFill>
                <a:latin typeface="Arial Black" pitchFamily="34" charset="0"/>
              </a:rPr>
            </a:br>
            <a:r>
              <a:rPr lang="fr-FR" sz="2800" dirty="0" smtClean="0">
                <a:solidFill>
                  <a:srgbClr val="0000FF"/>
                </a:solidFill>
                <a:latin typeface="Arial Black" pitchFamily="34" charset="0"/>
              </a:rPr>
              <a:t>La fréquence relative des sujets de sexe féminin est de:                      35 ÷ 50= 0.70= 70%. </a:t>
            </a:r>
            <a:r>
              <a:rPr lang="fr-FR" sz="4000" dirty="0" smtClean="0">
                <a:solidFill>
                  <a:schemeClr val="tx1"/>
                </a:solidFill>
                <a:latin typeface="Arial Black" pitchFamily="34" charset="0"/>
              </a:rPr>
              <a:t/>
            </a:r>
            <a:br>
              <a:rPr lang="fr-FR" sz="4000" dirty="0" smtClean="0">
                <a:solidFill>
                  <a:schemeClr val="tx1"/>
                </a:solidFill>
                <a:latin typeface="Arial Black" pitchFamily="34" charset="0"/>
              </a:rPr>
            </a:br>
            <a:endParaRPr lang="fr-FR" sz="4000" dirty="0">
              <a:solidFill>
                <a:schemeClr val="tx1"/>
              </a:solidFill>
              <a:latin typeface="Arial Black" pitchFamily="34" charset="0"/>
            </a:endParaRPr>
          </a:p>
        </p:txBody>
      </p:sp>
    </p:spTree>
    <p:extLst>
      <p:ext uri="{BB962C8B-B14F-4D97-AF65-F5344CB8AC3E}">
        <p14:creationId xmlns:p14="http://schemas.microsoft.com/office/powerpoint/2010/main" val="3473455123"/>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4699" y="758952"/>
            <a:ext cx="11655380" cy="5023662"/>
          </a:xfrm>
        </p:spPr>
        <p:txBody>
          <a:bodyPr>
            <a:normAutofit fontScale="90000"/>
          </a:bodyPr>
          <a:lstStyle/>
          <a:p>
            <a:r>
              <a:rPr lang="fr-FR" sz="2800" i="1" u="sng" dirty="0" smtClean="0">
                <a:solidFill>
                  <a:srgbClr val="FF0000"/>
                </a:solidFill>
                <a:latin typeface="Arial Black" pitchFamily="34" charset="0"/>
              </a:rPr>
              <a:t>Exemple N°2 </a:t>
            </a:r>
            <a:r>
              <a:rPr lang="fr-FR" sz="2800" i="1" dirty="0" smtClean="0">
                <a:solidFill>
                  <a:srgbClr val="0000FF"/>
                </a:solidFill>
                <a:latin typeface="Arial Black" pitchFamily="34" charset="0"/>
              </a:rPr>
              <a:t>: Soit la répartition suivante de 120 malades selon le groupe sanguin dans le système ABO.    </a:t>
            </a:r>
            <a:br>
              <a:rPr lang="fr-FR" sz="2800" i="1" dirty="0" smtClean="0">
                <a:solidFill>
                  <a:srgbClr val="0000FF"/>
                </a:solidFill>
                <a:latin typeface="Arial Black" pitchFamily="34" charset="0"/>
              </a:rPr>
            </a:br>
            <a:r>
              <a:rPr lang="fr-FR" sz="2800" i="1" dirty="0" smtClean="0">
                <a:solidFill>
                  <a:srgbClr val="0000FF"/>
                </a:solidFill>
                <a:latin typeface="Arial Black" pitchFamily="34" charset="0"/>
              </a:rPr>
              <a:t>- </a:t>
            </a:r>
            <a:r>
              <a:rPr lang="fr-FR" sz="2800" i="1" dirty="0" smtClean="0">
                <a:solidFill>
                  <a:srgbClr val="0000FF"/>
                </a:solidFill>
                <a:latin typeface="Arial Black" pitchFamily="34" charset="0"/>
              </a:rPr>
              <a:t> O</a:t>
            </a:r>
            <a:r>
              <a:rPr lang="fr-FR" sz="2800" i="1" dirty="0" smtClean="0">
                <a:solidFill>
                  <a:srgbClr val="0000FF"/>
                </a:solidFill>
                <a:latin typeface="Arial Black" pitchFamily="34" charset="0"/>
              </a:rPr>
              <a:t>= 50 </a:t>
            </a:r>
            <a:br>
              <a:rPr lang="fr-FR" sz="2800" i="1" dirty="0" smtClean="0">
                <a:solidFill>
                  <a:srgbClr val="0000FF"/>
                </a:solidFill>
                <a:latin typeface="Arial Black" pitchFamily="34" charset="0"/>
              </a:rPr>
            </a:br>
            <a:r>
              <a:rPr lang="fr-FR" sz="2800" i="1" dirty="0" smtClean="0">
                <a:solidFill>
                  <a:srgbClr val="0000FF"/>
                </a:solidFill>
                <a:latin typeface="Arial Black" pitchFamily="34" charset="0"/>
              </a:rPr>
              <a:t>– A= 40 </a:t>
            </a:r>
            <a:br>
              <a:rPr lang="fr-FR" sz="2800" i="1" dirty="0" smtClean="0">
                <a:solidFill>
                  <a:srgbClr val="0000FF"/>
                </a:solidFill>
                <a:latin typeface="Arial Black" pitchFamily="34" charset="0"/>
              </a:rPr>
            </a:br>
            <a:r>
              <a:rPr lang="fr-FR" sz="2800" i="1" dirty="0" smtClean="0">
                <a:solidFill>
                  <a:srgbClr val="0000FF"/>
                </a:solidFill>
                <a:latin typeface="Arial Black" pitchFamily="34" charset="0"/>
              </a:rPr>
              <a:t>– B= 17 </a:t>
            </a:r>
            <a:br>
              <a:rPr lang="fr-FR" sz="2800" i="1" dirty="0" smtClean="0">
                <a:solidFill>
                  <a:srgbClr val="0000FF"/>
                </a:solidFill>
                <a:latin typeface="Arial Black" pitchFamily="34" charset="0"/>
              </a:rPr>
            </a:br>
            <a:r>
              <a:rPr lang="fr-FR" sz="2800" i="1" dirty="0" smtClean="0">
                <a:solidFill>
                  <a:srgbClr val="0000FF"/>
                </a:solidFill>
                <a:latin typeface="Arial Black" pitchFamily="34" charset="0"/>
              </a:rPr>
              <a:t>– AB=13  </a:t>
            </a:r>
            <a:br>
              <a:rPr lang="fr-FR" sz="2800" i="1" dirty="0" smtClean="0">
                <a:solidFill>
                  <a:srgbClr val="0000FF"/>
                </a:solidFill>
                <a:latin typeface="Arial Black" pitchFamily="34" charset="0"/>
              </a:rPr>
            </a:br>
            <a:r>
              <a:rPr lang="fr-FR" sz="2800" i="1" dirty="0" smtClean="0">
                <a:solidFill>
                  <a:srgbClr val="0000FF"/>
                </a:solidFill>
                <a:latin typeface="Arial Black" pitchFamily="34" charset="0"/>
              </a:rPr>
              <a:t>Le  total est de 120 malades. </a:t>
            </a:r>
            <a:br>
              <a:rPr lang="fr-FR" sz="2800" i="1" dirty="0" smtClean="0">
                <a:solidFill>
                  <a:srgbClr val="0000FF"/>
                </a:solidFill>
                <a:latin typeface="Arial Black" pitchFamily="34" charset="0"/>
              </a:rPr>
            </a:br>
            <a:r>
              <a:rPr lang="fr-FR" sz="2800" i="1" dirty="0" smtClean="0">
                <a:solidFill>
                  <a:srgbClr val="0000FF"/>
                </a:solidFill>
                <a:latin typeface="Arial Black" pitchFamily="34" charset="0"/>
              </a:rPr>
              <a:t/>
            </a:r>
            <a:br>
              <a:rPr lang="fr-FR" sz="2800" i="1" dirty="0" smtClean="0">
                <a:solidFill>
                  <a:srgbClr val="0000FF"/>
                </a:solidFill>
                <a:latin typeface="Arial Black" pitchFamily="34" charset="0"/>
              </a:rPr>
            </a:br>
            <a:r>
              <a:rPr lang="fr-FR" sz="2800" i="1" dirty="0" smtClean="0">
                <a:solidFill>
                  <a:srgbClr val="0000FF"/>
                </a:solidFill>
                <a:latin typeface="Arial Black" pitchFamily="34" charset="0"/>
              </a:rPr>
              <a:t>Les fréquences relatives de chacun des 4 groupes sont :       </a:t>
            </a:r>
            <a:br>
              <a:rPr lang="fr-FR" sz="2800" i="1" dirty="0" smtClean="0">
                <a:solidFill>
                  <a:srgbClr val="0000FF"/>
                </a:solidFill>
                <a:latin typeface="Arial Black" pitchFamily="34" charset="0"/>
              </a:rPr>
            </a:br>
            <a:r>
              <a:rPr lang="fr-FR" sz="2800" i="1" dirty="0">
                <a:solidFill>
                  <a:srgbClr val="0000FF"/>
                </a:solidFill>
                <a:latin typeface="Arial Black" pitchFamily="34" charset="0"/>
              </a:rPr>
              <a:t> </a:t>
            </a:r>
            <a:r>
              <a:rPr lang="fr-FR" sz="2800" i="1" dirty="0" smtClean="0">
                <a:solidFill>
                  <a:srgbClr val="0000FF"/>
                </a:solidFill>
                <a:latin typeface="Arial Black" pitchFamily="34" charset="0"/>
              </a:rPr>
              <a:t>         </a:t>
            </a:r>
            <a:br>
              <a:rPr lang="fr-FR" sz="2800" i="1" dirty="0" smtClean="0">
                <a:solidFill>
                  <a:srgbClr val="0000FF"/>
                </a:solidFill>
                <a:latin typeface="Arial Black" pitchFamily="34" charset="0"/>
              </a:rPr>
            </a:br>
            <a:r>
              <a:rPr lang="fr-FR" sz="2800" i="1" dirty="0">
                <a:solidFill>
                  <a:srgbClr val="0000FF"/>
                </a:solidFill>
                <a:latin typeface="Arial Black" pitchFamily="34" charset="0"/>
              </a:rPr>
              <a:t/>
            </a:r>
            <a:br>
              <a:rPr lang="fr-FR" sz="2800" i="1" dirty="0">
                <a:solidFill>
                  <a:srgbClr val="0000FF"/>
                </a:solidFill>
                <a:latin typeface="Arial Black" pitchFamily="34" charset="0"/>
              </a:rPr>
            </a:br>
            <a:r>
              <a:rPr lang="fr-FR" sz="2800" i="1" dirty="0" smtClean="0">
                <a:solidFill>
                  <a:srgbClr val="0000FF"/>
                </a:solidFill>
                <a:latin typeface="Arial Black" pitchFamily="34" charset="0"/>
              </a:rPr>
              <a:t>           O : 50 ÷ 120  = 41.7%</a:t>
            </a:r>
            <a:br>
              <a:rPr lang="fr-FR" sz="2800" i="1" dirty="0" smtClean="0">
                <a:solidFill>
                  <a:srgbClr val="0000FF"/>
                </a:solidFill>
                <a:latin typeface="Arial Black" pitchFamily="34" charset="0"/>
              </a:rPr>
            </a:br>
            <a:r>
              <a:rPr lang="fr-FR" sz="2800" i="1" dirty="0">
                <a:solidFill>
                  <a:srgbClr val="0000FF"/>
                </a:solidFill>
                <a:latin typeface="Arial Black" pitchFamily="34" charset="0"/>
              </a:rPr>
              <a:t> </a:t>
            </a:r>
            <a:r>
              <a:rPr lang="fr-FR" sz="2800" i="1" dirty="0" smtClean="0">
                <a:solidFill>
                  <a:srgbClr val="0000FF"/>
                </a:solidFill>
                <a:latin typeface="Arial Black" pitchFamily="34" charset="0"/>
              </a:rPr>
              <a:t>         A : 40  ÷  120 = 33.3%</a:t>
            </a:r>
            <a:br>
              <a:rPr lang="fr-FR" sz="2800" i="1" dirty="0" smtClean="0">
                <a:solidFill>
                  <a:srgbClr val="0000FF"/>
                </a:solidFill>
                <a:latin typeface="Arial Black" pitchFamily="34" charset="0"/>
              </a:rPr>
            </a:br>
            <a:r>
              <a:rPr lang="fr-FR" sz="2800" i="1" dirty="0">
                <a:solidFill>
                  <a:srgbClr val="0000FF"/>
                </a:solidFill>
                <a:latin typeface="Arial Black" pitchFamily="34" charset="0"/>
              </a:rPr>
              <a:t> </a:t>
            </a:r>
            <a:r>
              <a:rPr lang="fr-FR" sz="2800" i="1" dirty="0" smtClean="0">
                <a:solidFill>
                  <a:srgbClr val="0000FF"/>
                </a:solidFill>
                <a:latin typeface="Arial Black" pitchFamily="34" charset="0"/>
              </a:rPr>
              <a:t>         B : 17  ÷ 120  = 14.2%</a:t>
            </a:r>
            <a:br>
              <a:rPr lang="fr-FR" sz="2800" i="1" dirty="0" smtClean="0">
                <a:solidFill>
                  <a:srgbClr val="0000FF"/>
                </a:solidFill>
                <a:latin typeface="Arial Black" pitchFamily="34" charset="0"/>
              </a:rPr>
            </a:br>
            <a:r>
              <a:rPr lang="fr-FR" sz="2800" i="1" dirty="0">
                <a:solidFill>
                  <a:srgbClr val="0000FF"/>
                </a:solidFill>
                <a:latin typeface="Arial Black" pitchFamily="34" charset="0"/>
              </a:rPr>
              <a:t> </a:t>
            </a:r>
            <a:r>
              <a:rPr lang="fr-FR" sz="2800" i="1" dirty="0" smtClean="0">
                <a:solidFill>
                  <a:srgbClr val="0000FF"/>
                </a:solidFill>
                <a:latin typeface="Arial Black" pitchFamily="34" charset="0"/>
              </a:rPr>
              <a:t>       AB : 13  ÷ 120  = 10.8%</a:t>
            </a:r>
            <a:endParaRPr lang="fr-FR" sz="2800" i="1" dirty="0">
              <a:solidFill>
                <a:srgbClr val="0000FF"/>
              </a:solidFill>
              <a:latin typeface="Arial Black" pitchFamily="34" charset="0"/>
            </a:endParaRPr>
          </a:p>
        </p:txBody>
      </p:sp>
    </p:spTree>
    <p:extLst>
      <p:ext uri="{BB962C8B-B14F-4D97-AF65-F5344CB8AC3E}">
        <p14:creationId xmlns:p14="http://schemas.microsoft.com/office/powerpoint/2010/main" val="315201168"/>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187" y="758953"/>
            <a:ext cx="11809927" cy="5538817"/>
          </a:xfrm>
        </p:spPr>
        <p:txBody>
          <a:bodyPr>
            <a:normAutofit/>
          </a:bodyPr>
          <a:lstStyle/>
          <a:p>
            <a:pPr algn="ctr"/>
            <a:r>
              <a:rPr lang="fr-FR" sz="4000" dirty="0" smtClean="0">
                <a:latin typeface="Arial Black" pitchFamily="34" charset="0"/>
              </a:rPr>
              <a:t>Une somme de fréquences relatives  différentes de 100% peut se voir dans les séries de cas cliniques où les malades sont répartis  non pas selon les modalités d’une seule variable mais selon qu’ils présentent plusieurs symptômes ne constituant pas les modalités exhaustives et mutuellement exclusives d’une seule variable. </a:t>
            </a:r>
            <a:br>
              <a:rPr lang="fr-FR" sz="4000" dirty="0" smtClean="0">
                <a:latin typeface="Arial Black" pitchFamily="34" charset="0"/>
              </a:rPr>
            </a:br>
            <a:endParaRPr lang="fr-FR" sz="4000" dirty="0">
              <a:latin typeface="Arial Black" pitchFamily="34" charset="0"/>
            </a:endParaRPr>
          </a:p>
        </p:txBody>
      </p:sp>
    </p:spTree>
    <p:extLst>
      <p:ext uri="{BB962C8B-B14F-4D97-AF65-F5344CB8AC3E}">
        <p14:creationId xmlns:p14="http://schemas.microsoft.com/office/powerpoint/2010/main" val="630818731"/>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429" y="758952"/>
            <a:ext cx="11719775" cy="3566160"/>
          </a:xfrm>
        </p:spPr>
        <p:txBody>
          <a:bodyPr>
            <a:normAutofit/>
          </a:bodyPr>
          <a:lstStyle/>
          <a:p>
            <a:pPr algn="ctr"/>
            <a:r>
              <a:rPr lang="fr-FR" sz="2800" i="1" u="sng" dirty="0" smtClean="0">
                <a:solidFill>
                  <a:srgbClr val="FF0000"/>
                </a:solidFill>
                <a:latin typeface="Arial Black" pitchFamily="34" charset="0"/>
              </a:rPr>
              <a:t>Exemple N°3: </a:t>
            </a:r>
            <a:r>
              <a:rPr lang="fr-FR" sz="2800" i="1" dirty="0" smtClean="0">
                <a:solidFill>
                  <a:srgbClr val="0000FF"/>
                </a:solidFill>
                <a:latin typeface="Arial Black" pitchFamily="34" charset="0"/>
              </a:rPr>
              <a:t>A l’occasion d’une toxi-infection alimentaire collective ayant touché 50 individus qui ont tous présenté une Diarrhée (100% des cas). 30 malades ont présenté des vomissements (60% des cas); 15 malades ont présenté une fièvre (30% des cas) et 05 malades ont présenté des vomissements et une fièvre (10% des cas). La somme des pourcentages est égale à 100%</a:t>
            </a:r>
            <a:endParaRPr lang="fr-FR" sz="2800" i="1" dirty="0">
              <a:solidFill>
                <a:srgbClr val="0000FF"/>
              </a:solidFill>
              <a:latin typeface="Arial Black" pitchFamily="34" charset="0"/>
            </a:endParaRPr>
          </a:p>
        </p:txBody>
      </p:sp>
    </p:spTree>
    <p:extLst>
      <p:ext uri="{BB962C8B-B14F-4D97-AF65-F5344CB8AC3E}">
        <p14:creationId xmlns:p14="http://schemas.microsoft.com/office/powerpoint/2010/main" val="8061947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183" y="758952"/>
            <a:ext cx="11784169" cy="5615344"/>
          </a:xfrm>
        </p:spPr>
        <p:txBody>
          <a:bodyPr>
            <a:normAutofit fontScale="90000"/>
          </a:bodyPr>
          <a:lstStyle/>
          <a:p>
            <a:pPr algn="ctr"/>
            <a:r>
              <a:rPr lang="fr-FR" sz="4000" u="sng" dirty="0" smtClean="0">
                <a:solidFill>
                  <a:srgbClr val="FF0000"/>
                </a:solidFill>
                <a:latin typeface="Arial Black" pitchFamily="34" charset="0"/>
              </a:rPr>
              <a:t>DEFINITION  TERMINOLOGIQUE :</a:t>
            </a:r>
            <a:br>
              <a:rPr lang="fr-FR" sz="4000" u="sng" dirty="0" smtClean="0">
                <a:solidFill>
                  <a:srgbClr val="FF0000"/>
                </a:solidFill>
                <a:latin typeface="Arial Black" pitchFamily="34" charset="0"/>
              </a:rPr>
            </a:br>
            <a:r>
              <a:rPr lang="fr-FR" sz="4000" u="sng" dirty="0" smtClean="0">
                <a:solidFill>
                  <a:srgbClr val="FF0000"/>
                </a:solidFill>
                <a:latin typeface="Arial Black" pitchFamily="34" charset="0"/>
              </a:rPr>
              <a:t/>
            </a:r>
            <a:br>
              <a:rPr lang="fr-FR" sz="4000" u="sng" dirty="0" smtClean="0">
                <a:solidFill>
                  <a:srgbClr val="FF0000"/>
                </a:solidFill>
                <a:latin typeface="Arial Black" pitchFamily="34" charset="0"/>
              </a:rPr>
            </a:br>
            <a:r>
              <a:rPr lang="fr-FR" sz="4000" i="1" dirty="0" smtClean="0">
                <a:solidFill>
                  <a:srgbClr val="FF0000"/>
                </a:solidFill>
                <a:latin typeface="Arial Black" pitchFamily="34" charset="0"/>
              </a:rPr>
              <a:t>Épidémiologie</a:t>
            </a:r>
            <a:r>
              <a:rPr lang="fr-FR" sz="4000" i="1" dirty="0" smtClean="0">
                <a:solidFill>
                  <a:srgbClr val="0000FF"/>
                </a:solidFill>
                <a:latin typeface="Arial Black" pitchFamily="34" charset="0"/>
              </a:rPr>
              <a:t>: est un  nom féminin                         qui signifie la spécialité médicale qui étudie </a:t>
            </a:r>
            <a:r>
              <a:rPr lang="fr-FR" sz="4000" i="1" dirty="0">
                <a:solidFill>
                  <a:srgbClr val="0000FF"/>
                </a:solidFill>
                <a:latin typeface="Arial Black" pitchFamily="34" charset="0"/>
              </a:rPr>
              <a:t>l</a:t>
            </a:r>
            <a:r>
              <a:rPr lang="fr-FR" sz="4000" i="1" dirty="0" smtClean="0">
                <a:solidFill>
                  <a:srgbClr val="0000FF"/>
                </a:solidFill>
                <a:latin typeface="Arial Black" pitchFamily="34" charset="0"/>
              </a:rPr>
              <a:t>es facteurs déterminant , la fréquence et la distribution des maladies dans les populations humaines. </a:t>
            </a:r>
            <a:br>
              <a:rPr lang="fr-FR" sz="4000" i="1" dirty="0" smtClean="0">
                <a:solidFill>
                  <a:srgbClr val="0000FF"/>
                </a:solidFill>
                <a:latin typeface="Arial Black" pitchFamily="34" charset="0"/>
              </a:rPr>
            </a:br>
            <a:r>
              <a:rPr lang="fr-FR" sz="4000" i="1" dirty="0" smtClean="0">
                <a:solidFill>
                  <a:srgbClr val="0000FF"/>
                </a:solidFill>
                <a:latin typeface="Arial Black" pitchFamily="34" charset="0"/>
              </a:rPr>
              <a:t/>
            </a:r>
            <a:br>
              <a:rPr lang="fr-FR" sz="4000" i="1" dirty="0" smtClean="0">
                <a:solidFill>
                  <a:srgbClr val="0000FF"/>
                </a:solidFill>
                <a:latin typeface="Arial Black" pitchFamily="34" charset="0"/>
              </a:rPr>
            </a:br>
            <a:r>
              <a:rPr lang="fr-FR" sz="4000" i="1" dirty="0" smtClean="0">
                <a:solidFill>
                  <a:srgbClr val="0000FF"/>
                </a:solidFill>
                <a:latin typeface="Arial Black" pitchFamily="34" charset="0"/>
              </a:rPr>
              <a:t/>
            </a:r>
            <a:br>
              <a:rPr lang="fr-FR" sz="4000" i="1" dirty="0" smtClean="0">
                <a:solidFill>
                  <a:srgbClr val="0000FF"/>
                </a:solidFill>
                <a:latin typeface="Arial Black" pitchFamily="34" charset="0"/>
              </a:rPr>
            </a:br>
            <a:r>
              <a:rPr lang="fr-FR" sz="4000" i="1" dirty="0" smtClean="0">
                <a:solidFill>
                  <a:srgbClr val="FF0000"/>
                </a:solidFill>
                <a:latin typeface="Arial Black" pitchFamily="34" charset="0"/>
              </a:rPr>
              <a:t>Épidémique</a:t>
            </a:r>
            <a:r>
              <a:rPr lang="fr-FR" sz="4000" i="1" dirty="0" smtClean="0">
                <a:solidFill>
                  <a:srgbClr val="0000FF"/>
                </a:solidFill>
                <a:latin typeface="Arial Black" pitchFamily="34" charset="0"/>
              </a:rPr>
              <a:t> : c’est un adjectif qui tient  de l’épidémie: maladie épidémique. </a:t>
            </a:r>
            <a:endParaRPr lang="fr-FR" sz="4000" i="1" dirty="0">
              <a:solidFill>
                <a:srgbClr val="0000FF"/>
              </a:solidFill>
              <a:latin typeface="Arial Black" pitchFamily="34" charset="0"/>
            </a:endParaRPr>
          </a:p>
        </p:txBody>
      </p:sp>
    </p:spTree>
    <p:extLst>
      <p:ext uri="{BB962C8B-B14F-4D97-AF65-F5344CB8AC3E}">
        <p14:creationId xmlns:p14="http://schemas.microsoft.com/office/powerpoint/2010/main" val="2861797428"/>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contenu 2"/>
          <p:cNvSpPr>
            <a:spLocks noGrp="1"/>
          </p:cNvSpPr>
          <p:nvPr>
            <p:ph idx="1"/>
          </p:nvPr>
        </p:nvSpPr>
        <p:spPr>
          <a:xfrm>
            <a:off x="296218" y="714380"/>
            <a:ext cx="11681137" cy="5918245"/>
          </a:xfrm>
        </p:spPr>
        <p:txBody>
          <a:bodyPr/>
          <a:lstStyle/>
          <a:p>
            <a:pPr algn="ctr"/>
            <a:r>
              <a:rPr lang="fr-FR" dirty="0" smtClean="0">
                <a:solidFill>
                  <a:srgbClr val="050607"/>
                </a:solidFill>
                <a:latin typeface="Arial Black" pitchFamily="34" charset="0"/>
              </a:rPr>
              <a:t> </a:t>
            </a:r>
            <a:r>
              <a:rPr lang="fr-FR" sz="4000" u="sng" dirty="0" smtClean="0">
                <a:solidFill>
                  <a:srgbClr val="FF0000"/>
                </a:solidFill>
                <a:latin typeface="Arial Black" pitchFamily="34" charset="0"/>
              </a:rPr>
              <a:t>DEFINITION MÉDICALE </a:t>
            </a:r>
            <a:r>
              <a:rPr lang="fr-FR" sz="4000" b="1" dirty="0" smtClean="0">
                <a:solidFill>
                  <a:srgbClr val="050607"/>
                </a:solidFill>
              </a:rPr>
              <a:t>:</a:t>
            </a:r>
          </a:p>
          <a:p>
            <a:pPr algn="ctr">
              <a:buFont typeface="Wingdings" pitchFamily="2" charset="2"/>
              <a:buNone/>
            </a:pPr>
            <a:r>
              <a:rPr lang="fr-FR" sz="4000" dirty="0" smtClean="0">
                <a:solidFill>
                  <a:srgbClr val="050607"/>
                </a:solidFill>
              </a:rPr>
              <a:t>• </a:t>
            </a:r>
            <a:r>
              <a:rPr lang="fr-FR" sz="4000" dirty="0" smtClean="0">
                <a:solidFill>
                  <a:srgbClr val="FF0000"/>
                </a:solidFill>
                <a:latin typeface="Arial Black" pitchFamily="34" charset="0"/>
              </a:rPr>
              <a:t>L’épidémiologie</a:t>
            </a:r>
            <a:r>
              <a:rPr lang="fr-FR" sz="4000" dirty="0" smtClean="0">
                <a:solidFill>
                  <a:srgbClr val="050607"/>
                </a:solidFill>
                <a:latin typeface="Arial Black" pitchFamily="34" charset="0"/>
              </a:rPr>
              <a:t> c’est l’étude de la distribution et des déterminants des problèmes de santé publique dans des populations humaines et l’application  des outils de décision à leurs  préventions. </a:t>
            </a:r>
          </a:p>
          <a:p>
            <a:pPr algn="ctr">
              <a:buFont typeface="Wingdings" pitchFamily="2" charset="2"/>
              <a:buNone/>
            </a:pPr>
            <a:endParaRPr lang="fr-FR" sz="4000" dirty="0" smtClean="0">
              <a:solidFill>
                <a:srgbClr val="050607"/>
              </a:solidFill>
              <a:latin typeface="Arial Black" pitchFamily="34" charset="0"/>
            </a:endParaRPr>
          </a:p>
        </p:txBody>
      </p:sp>
      <p:sp>
        <p:nvSpPr>
          <p:cNvPr id="5" name="Rectangle 4"/>
          <p:cNvSpPr/>
          <p:nvPr/>
        </p:nvSpPr>
        <p:spPr bwMode="auto">
          <a:xfrm>
            <a:off x="0" y="5929322"/>
            <a:ext cx="1221317" cy="928687"/>
          </a:xfrm>
          <a:prstGeom prst="rect">
            <a:avLst/>
          </a:prstGeom>
          <a:solidFill>
            <a:schemeClr val="accent2">
              <a:lumMod val="60000"/>
              <a:lumOff val="40000"/>
            </a:schemeClr>
          </a:solidFill>
          <a:ln w="9525" cap="flat" cmpd="sng" algn="ctr">
            <a:solidFill>
              <a:schemeClr val="accent2">
                <a:lumMod val="60000"/>
                <a:lumOff val="40000"/>
              </a:schemeClr>
            </a:solidFill>
            <a:prstDash val="solid"/>
            <a:round/>
            <a:headEnd type="none" w="med" len="med"/>
            <a:tailEnd type="none" w="med" len="med"/>
          </a:ln>
          <a:effectLst/>
        </p:spPr>
        <p:txBody>
          <a:bodyPr/>
          <a:lstStyle/>
          <a:p>
            <a:pPr defTabSz="914400" eaLnBrk="0" fontAlgn="base" hangingPunct="0">
              <a:spcBef>
                <a:spcPct val="0"/>
              </a:spcBef>
              <a:spcAft>
                <a:spcPct val="0"/>
              </a:spcAft>
              <a:defRPr/>
            </a:pPr>
            <a:endParaRPr lang="fr-FR" sz="2400">
              <a:solidFill>
                <a:srgbClr val="4D4D4D"/>
              </a:solidFill>
              <a:ea typeface="ＭＳ Ｐゴシック" pitchFamily="1" charset="-128"/>
            </a:endParaRPr>
          </a:p>
        </p:txBody>
      </p:sp>
    </p:spTree>
    <p:extLst>
      <p:ext uri="{BB962C8B-B14F-4D97-AF65-F5344CB8AC3E}">
        <p14:creationId xmlns:p14="http://schemas.microsoft.com/office/powerpoint/2010/main" val="2299605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075" y="1682750"/>
            <a:ext cx="11504613" cy="487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927279" y="913309"/>
            <a:ext cx="9826580" cy="523220"/>
          </a:xfrm>
          <a:prstGeom prst="rect">
            <a:avLst/>
          </a:prstGeom>
        </p:spPr>
        <p:txBody>
          <a:bodyPr wrap="square">
            <a:spAutoFit/>
          </a:bodyPr>
          <a:lstStyle/>
          <a:p>
            <a:pPr marL="342900" lvl="0" indent="-342900" defTabSz="914400" eaLnBrk="0" fontAlgn="base" hangingPunct="0">
              <a:spcBef>
                <a:spcPct val="20000"/>
              </a:spcBef>
              <a:spcAft>
                <a:spcPct val="30000"/>
              </a:spcAft>
              <a:buClr>
                <a:srgbClr val="777777"/>
              </a:buClr>
            </a:pPr>
            <a:r>
              <a:rPr lang="fr-FR" sz="2200" kern="0" dirty="0" smtClean="0">
                <a:solidFill>
                  <a:srgbClr val="050607"/>
                </a:solidFill>
                <a:latin typeface="Arial Black" pitchFamily="34" charset="0"/>
              </a:rPr>
              <a:t>    </a:t>
            </a:r>
            <a:r>
              <a:rPr lang="fr-FR" sz="2800" kern="0" dirty="0" smtClean="0">
                <a:solidFill>
                  <a:srgbClr val="FF0000"/>
                </a:solidFill>
                <a:latin typeface="Arial Black" pitchFamily="34" charset="0"/>
              </a:rPr>
              <a:t>Il </a:t>
            </a:r>
            <a:r>
              <a:rPr lang="fr-FR" sz="2800" kern="0" dirty="0">
                <a:solidFill>
                  <a:srgbClr val="FF0000"/>
                </a:solidFill>
                <a:latin typeface="Arial Black" pitchFamily="34" charset="0"/>
              </a:rPr>
              <a:t>existe plusieurs études épidémiologiques : </a:t>
            </a:r>
          </a:p>
        </p:txBody>
      </p:sp>
    </p:spTree>
    <p:extLst>
      <p:ext uri="{BB962C8B-B14F-4D97-AF65-F5344CB8AC3E}">
        <p14:creationId xmlns:p14="http://schemas.microsoft.com/office/powerpoint/2010/main" val="1486999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7" descr="j0293844"/>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rot="10800000">
            <a:off x="381003" y="1000130"/>
            <a:ext cx="2571751" cy="4752975"/>
          </a:xfrm>
        </p:spPr>
      </p:pic>
      <p:sp>
        <p:nvSpPr>
          <p:cNvPr id="13315" name="Text Box 8"/>
          <p:cNvSpPr txBox="1">
            <a:spLocks noChangeArrowheads="1"/>
          </p:cNvSpPr>
          <p:nvPr/>
        </p:nvSpPr>
        <p:spPr bwMode="auto">
          <a:xfrm>
            <a:off x="3026536" y="912560"/>
            <a:ext cx="882202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defTabSz="914400" fontAlgn="base">
              <a:spcBef>
                <a:spcPct val="50000"/>
              </a:spcBef>
              <a:spcAft>
                <a:spcPct val="0"/>
              </a:spcAft>
            </a:pPr>
            <a:r>
              <a:rPr lang="fr-FR" sz="4000" dirty="0" smtClean="0">
                <a:solidFill>
                  <a:srgbClr val="050607"/>
                </a:solidFill>
                <a:latin typeface="Arial Black" pitchFamily="34" charset="0"/>
                <a:cs typeface="Arial" charset="0"/>
              </a:rPr>
              <a:t>Nous avons besoin, pour cibler une intervention épidémiologique (action sanitaire) :  </a:t>
            </a:r>
            <a:r>
              <a:rPr lang="fr-FR" sz="4000" u="sng" dirty="0" smtClean="0">
                <a:solidFill>
                  <a:srgbClr val="FF0000"/>
                </a:solidFill>
                <a:latin typeface="Arial Black" pitchFamily="34" charset="0"/>
                <a:cs typeface="Arial" charset="0"/>
              </a:rPr>
              <a:t>Mesurer</a:t>
            </a:r>
            <a:r>
              <a:rPr lang="fr-FR" sz="4000" dirty="0" smtClean="0">
                <a:solidFill>
                  <a:srgbClr val="050607"/>
                </a:solidFill>
                <a:latin typeface="Arial Black" pitchFamily="34" charset="0"/>
                <a:cs typeface="Arial" charset="0"/>
              </a:rPr>
              <a:t> l’importance des différents problèmes de santé publique en utilisant                             </a:t>
            </a:r>
            <a:r>
              <a:rPr lang="fr-FR" sz="4000" u="sng" dirty="0">
                <a:solidFill>
                  <a:srgbClr val="FF0000"/>
                </a:solidFill>
                <a:latin typeface="Arial Black" pitchFamily="34" charset="0"/>
                <a:cs typeface="Arial" charset="0"/>
              </a:rPr>
              <a:t>l</a:t>
            </a:r>
            <a:r>
              <a:rPr lang="fr-FR" sz="4000" u="sng" dirty="0" smtClean="0">
                <a:solidFill>
                  <a:srgbClr val="FF0000"/>
                </a:solidFill>
                <a:latin typeface="Arial Black" pitchFamily="34" charset="0"/>
                <a:cs typeface="Arial" charset="0"/>
              </a:rPr>
              <a:t>es indicateurs de santé.</a:t>
            </a:r>
          </a:p>
        </p:txBody>
      </p:sp>
      <p:sp>
        <p:nvSpPr>
          <p:cNvPr id="4" name="Rectangle 3"/>
          <p:cNvSpPr/>
          <p:nvPr/>
        </p:nvSpPr>
        <p:spPr bwMode="auto">
          <a:xfrm>
            <a:off x="0" y="5929318"/>
            <a:ext cx="1221317" cy="928687"/>
          </a:xfrm>
          <a:prstGeom prst="rect">
            <a:avLst/>
          </a:prstGeom>
          <a:solidFill>
            <a:schemeClr val="accent2">
              <a:lumMod val="60000"/>
              <a:lumOff val="40000"/>
            </a:schemeClr>
          </a:solidFill>
          <a:ln w="9525" cap="flat" cmpd="sng" algn="ctr">
            <a:solidFill>
              <a:schemeClr val="accent2">
                <a:lumMod val="60000"/>
                <a:lumOff val="40000"/>
              </a:schemeClr>
            </a:solidFill>
            <a:prstDash val="solid"/>
            <a:round/>
            <a:headEnd type="none" w="med" len="med"/>
            <a:tailEnd type="none" w="med" len="med"/>
          </a:ln>
          <a:effectLst/>
        </p:spPr>
        <p:txBody>
          <a:bodyPr/>
          <a:lstStyle/>
          <a:p>
            <a:pPr defTabSz="914400" eaLnBrk="0" fontAlgn="base" hangingPunct="0">
              <a:spcBef>
                <a:spcPct val="0"/>
              </a:spcBef>
              <a:spcAft>
                <a:spcPct val="0"/>
              </a:spcAft>
              <a:defRPr/>
            </a:pPr>
            <a:endParaRPr lang="fr-FR" sz="2400">
              <a:solidFill>
                <a:srgbClr val="4D4D4D"/>
              </a:solidFill>
              <a:ea typeface="ＭＳ Ｐゴシック" pitchFamily="1" charset="-128"/>
            </a:endParaRPr>
          </a:p>
        </p:txBody>
      </p:sp>
    </p:spTree>
    <p:extLst>
      <p:ext uri="{BB962C8B-B14F-4D97-AF65-F5344CB8AC3E}">
        <p14:creationId xmlns:p14="http://schemas.microsoft.com/office/powerpoint/2010/main" val="4215263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95401" y="428625"/>
            <a:ext cx="10039351" cy="1125538"/>
          </a:xfrm>
        </p:spPr>
        <p:txBody>
          <a:bodyPr/>
          <a:lstStyle/>
          <a:p>
            <a:pPr algn="ctr" eaLnBrk="1" hangingPunct="1">
              <a:defRPr/>
            </a:pPr>
            <a:r>
              <a:rPr lang="fr-FR" sz="4000" kern="1200" cap="small" dirty="0" smtClean="0">
                <a:ln w="11430"/>
                <a:solidFill>
                  <a:srgbClr val="C00000"/>
                </a:solidFill>
                <a:effectLst>
                  <a:outerShdw blurRad="50800" dist="39000" dir="5460000" algn="tl">
                    <a:srgbClr val="000000">
                      <a:alpha val="38000"/>
                    </a:srgbClr>
                  </a:outerShdw>
                </a:effectLst>
                <a:latin typeface="Corbel" pitchFamily="34" charset="0"/>
                <a:ea typeface="ＭＳ Ｐゴシック" pitchFamily="1" charset="-128"/>
                <a:cs typeface="+mn-cs"/>
              </a:rPr>
              <a:t>L’INTÉRÊT DE  L’EPIDEMIOLOGIE:  </a:t>
            </a:r>
            <a:endParaRPr lang="fr-FR" sz="4000" kern="1200" cap="small" dirty="0">
              <a:ln w="11430"/>
              <a:solidFill>
                <a:srgbClr val="C00000"/>
              </a:solidFill>
              <a:effectLst>
                <a:outerShdw blurRad="50800" dist="39000" dir="5460000" algn="tl">
                  <a:srgbClr val="000000">
                    <a:alpha val="38000"/>
                  </a:srgbClr>
                </a:outerShdw>
              </a:effectLst>
              <a:latin typeface="Corbel" pitchFamily="34" charset="0"/>
              <a:ea typeface="ＭＳ Ｐゴシック" pitchFamily="1" charset="-128"/>
              <a:cs typeface="+mn-cs"/>
            </a:endParaRPr>
          </a:p>
        </p:txBody>
      </p:sp>
      <p:sp>
        <p:nvSpPr>
          <p:cNvPr id="14339" name="Rectangle 3"/>
          <p:cNvSpPr>
            <a:spLocks noGrp="1" noChangeArrowheads="1"/>
          </p:cNvSpPr>
          <p:nvPr>
            <p:ph type="body" idx="1"/>
          </p:nvPr>
        </p:nvSpPr>
        <p:spPr>
          <a:xfrm>
            <a:off x="1143000" y="1773239"/>
            <a:ext cx="10617200" cy="4352925"/>
          </a:xfrm>
        </p:spPr>
        <p:txBody>
          <a:bodyPr/>
          <a:lstStyle/>
          <a:p>
            <a:pPr eaLnBrk="1" hangingPunct="1"/>
            <a:r>
              <a:rPr lang="fr-FR" sz="2400" dirty="0" smtClean="0">
                <a:solidFill>
                  <a:srgbClr val="050607"/>
                </a:solidFill>
                <a:latin typeface="Arial Black" pitchFamily="34" charset="0"/>
              </a:rPr>
              <a:t>Connaître</a:t>
            </a:r>
            <a:r>
              <a:rPr lang="fr-FR" sz="2400" dirty="0" smtClean="0">
                <a:latin typeface="Arial Black" pitchFamily="34" charset="0"/>
              </a:rPr>
              <a:t> </a:t>
            </a:r>
            <a:r>
              <a:rPr lang="fr-FR" sz="2400" dirty="0" smtClean="0">
                <a:solidFill>
                  <a:srgbClr val="FF0000"/>
                </a:solidFill>
                <a:latin typeface="Arial Black" pitchFamily="34" charset="0"/>
              </a:rPr>
              <a:t>l’état de santé</a:t>
            </a:r>
            <a:r>
              <a:rPr lang="fr-FR" sz="2400" dirty="0" smtClean="0">
                <a:latin typeface="Arial Black" pitchFamily="34" charset="0"/>
              </a:rPr>
              <a:t> </a:t>
            </a:r>
            <a:r>
              <a:rPr lang="fr-FR" sz="2400" dirty="0" smtClean="0">
                <a:solidFill>
                  <a:srgbClr val="050607"/>
                </a:solidFill>
                <a:latin typeface="Arial Black" pitchFamily="34" charset="0"/>
              </a:rPr>
              <a:t>d’une population</a:t>
            </a:r>
            <a:r>
              <a:rPr lang="fr-FR" sz="2400" dirty="0" smtClean="0">
                <a:latin typeface="Arial Black" pitchFamily="34" charset="0"/>
              </a:rPr>
              <a:t>.</a:t>
            </a:r>
          </a:p>
          <a:p>
            <a:pPr eaLnBrk="1" hangingPunct="1"/>
            <a:r>
              <a:rPr lang="fr-FR" sz="2400" dirty="0" smtClean="0">
                <a:solidFill>
                  <a:srgbClr val="050607"/>
                </a:solidFill>
                <a:latin typeface="Arial Black" pitchFamily="34" charset="0"/>
              </a:rPr>
              <a:t>Estimer l</a:t>
            </a:r>
            <a:r>
              <a:rPr lang="fr-FR" sz="2400" dirty="0" smtClean="0">
                <a:latin typeface="Arial Black" pitchFamily="34" charset="0"/>
              </a:rPr>
              <a:t>’</a:t>
            </a:r>
            <a:r>
              <a:rPr lang="fr-FR" sz="2400" dirty="0" smtClean="0">
                <a:solidFill>
                  <a:srgbClr val="FF0000"/>
                </a:solidFill>
                <a:latin typeface="Arial Black" pitchFamily="34" charset="0"/>
              </a:rPr>
              <a:t>importance</a:t>
            </a:r>
            <a:r>
              <a:rPr lang="fr-FR" sz="2400" dirty="0" smtClean="0">
                <a:latin typeface="Arial Black" pitchFamily="34" charset="0"/>
              </a:rPr>
              <a:t> </a:t>
            </a:r>
            <a:r>
              <a:rPr lang="fr-FR" sz="2400" dirty="0" smtClean="0">
                <a:solidFill>
                  <a:srgbClr val="050607"/>
                </a:solidFill>
                <a:latin typeface="Arial Black" pitchFamily="34" charset="0"/>
              </a:rPr>
              <a:t>d’un phénomène de santé publique.</a:t>
            </a:r>
          </a:p>
          <a:p>
            <a:pPr eaLnBrk="1" hangingPunct="1"/>
            <a:r>
              <a:rPr lang="fr-FR" sz="2400" dirty="0" smtClean="0">
                <a:solidFill>
                  <a:srgbClr val="050607"/>
                </a:solidFill>
                <a:latin typeface="Arial Black" pitchFamily="34" charset="0"/>
              </a:rPr>
              <a:t>Estimer l</a:t>
            </a:r>
            <a:r>
              <a:rPr lang="fr-FR" sz="2400" dirty="0" smtClean="0">
                <a:latin typeface="Arial Black" pitchFamily="34" charset="0"/>
              </a:rPr>
              <a:t>’</a:t>
            </a:r>
            <a:r>
              <a:rPr lang="fr-FR" sz="2400" dirty="0" smtClean="0">
                <a:solidFill>
                  <a:srgbClr val="FF0000"/>
                </a:solidFill>
                <a:latin typeface="Arial Black" pitchFamily="34" charset="0"/>
              </a:rPr>
              <a:t>impact</a:t>
            </a:r>
            <a:r>
              <a:rPr lang="fr-FR" sz="2400" dirty="0" smtClean="0">
                <a:latin typeface="Arial Black" pitchFamily="34" charset="0"/>
              </a:rPr>
              <a:t> </a:t>
            </a:r>
            <a:r>
              <a:rPr lang="fr-FR" sz="2400" dirty="0" smtClean="0">
                <a:solidFill>
                  <a:srgbClr val="050607"/>
                </a:solidFill>
                <a:latin typeface="Arial Black" pitchFamily="34" charset="0"/>
              </a:rPr>
              <a:t>d’une épidémie en santé publique. </a:t>
            </a:r>
            <a:r>
              <a:rPr lang="fr-FR" sz="2400" dirty="0" smtClean="0">
                <a:latin typeface="Arial Black" pitchFamily="34" charset="0"/>
              </a:rPr>
              <a:t> </a:t>
            </a:r>
          </a:p>
          <a:p>
            <a:pPr eaLnBrk="1" hangingPunct="1"/>
            <a:r>
              <a:rPr lang="fr-FR" sz="2400" dirty="0" smtClean="0">
                <a:solidFill>
                  <a:srgbClr val="FF0000"/>
                </a:solidFill>
                <a:latin typeface="Arial Black" pitchFamily="34" charset="0"/>
              </a:rPr>
              <a:t>Identifier</a:t>
            </a:r>
            <a:r>
              <a:rPr lang="fr-FR" sz="2400" dirty="0" smtClean="0">
                <a:latin typeface="Arial Black" pitchFamily="34" charset="0"/>
              </a:rPr>
              <a:t> </a:t>
            </a:r>
            <a:r>
              <a:rPr lang="fr-FR" sz="2400" dirty="0" smtClean="0">
                <a:solidFill>
                  <a:srgbClr val="050607"/>
                </a:solidFill>
                <a:latin typeface="Arial Black" pitchFamily="34" charset="0"/>
              </a:rPr>
              <a:t>les problèmes </a:t>
            </a:r>
            <a:r>
              <a:rPr lang="fr-FR" sz="2400" dirty="0" smtClean="0">
                <a:solidFill>
                  <a:srgbClr val="FF0000"/>
                </a:solidFill>
                <a:latin typeface="Arial Black" pitchFamily="34" charset="0"/>
              </a:rPr>
              <a:t>prioritaires .</a:t>
            </a:r>
          </a:p>
          <a:p>
            <a:pPr eaLnBrk="1" hangingPunct="1"/>
            <a:r>
              <a:rPr lang="fr-FR" sz="2400" dirty="0" smtClean="0">
                <a:solidFill>
                  <a:srgbClr val="050607"/>
                </a:solidFill>
                <a:latin typeface="Arial Black" pitchFamily="34" charset="0"/>
              </a:rPr>
              <a:t>Dégager </a:t>
            </a:r>
            <a:r>
              <a:rPr lang="fr-FR" sz="2400" dirty="0" smtClean="0">
                <a:solidFill>
                  <a:srgbClr val="FF0000"/>
                </a:solidFill>
                <a:latin typeface="Arial Black" pitchFamily="34" charset="0"/>
              </a:rPr>
              <a:t>les outils de décision </a:t>
            </a:r>
            <a:r>
              <a:rPr lang="fr-FR" sz="2400" dirty="0" smtClean="0">
                <a:solidFill>
                  <a:srgbClr val="050607"/>
                </a:solidFill>
                <a:latin typeface="Arial Black" pitchFamily="34" charset="0"/>
              </a:rPr>
              <a:t>pour pouvoir </a:t>
            </a:r>
            <a:r>
              <a:rPr lang="fr-FR" sz="2400" dirty="0" smtClean="0">
                <a:solidFill>
                  <a:srgbClr val="FF0000"/>
                </a:solidFill>
                <a:latin typeface="Arial Black" pitchFamily="34" charset="0"/>
              </a:rPr>
              <a:t>réagir </a:t>
            </a:r>
            <a:r>
              <a:rPr lang="fr-FR" sz="2400" dirty="0" smtClean="0">
                <a:latin typeface="Arial Black" pitchFamily="34" charset="0"/>
              </a:rPr>
              <a:t>.</a:t>
            </a:r>
          </a:p>
          <a:p>
            <a:pPr marL="0" indent="0" eaLnBrk="1" hangingPunct="1">
              <a:buNone/>
            </a:pPr>
            <a:endParaRPr lang="fr-FR" sz="2400" dirty="0" smtClean="0">
              <a:latin typeface="Arial Black" pitchFamily="34" charset="0"/>
            </a:endParaRPr>
          </a:p>
        </p:txBody>
      </p:sp>
      <p:sp>
        <p:nvSpPr>
          <p:cNvPr id="4" name="Rectangle 3"/>
          <p:cNvSpPr/>
          <p:nvPr/>
        </p:nvSpPr>
        <p:spPr bwMode="auto">
          <a:xfrm>
            <a:off x="0" y="5929314"/>
            <a:ext cx="1221317" cy="928687"/>
          </a:xfrm>
          <a:prstGeom prst="rect">
            <a:avLst/>
          </a:prstGeom>
          <a:solidFill>
            <a:schemeClr val="accent2">
              <a:lumMod val="60000"/>
              <a:lumOff val="40000"/>
            </a:schemeClr>
          </a:solidFill>
          <a:ln w="9525" cap="flat" cmpd="sng" algn="ctr">
            <a:solidFill>
              <a:schemeClr val="accent2">
                <a:lumMod val="60000"/>
                <a:lumOff val="40000"/>
              </a:schemeClr>
            </a:solidFill>
            <a:prstDash val="solid"/>
            <a:round/>
            <a:headEnd type="none" w="med" len="med"/>
            <a:tailEnd type="none" w="med" len="med"/>
          </a:ln>
          <a:effectLst/>
        </p:spPr>
        <p:txBody>
          <a:bodyPr/>
          <a:lstStyle/>
          <a:p>
            <a:pPr defTabSz="914400" eaLnBrk="0" fontAlgn="base" hangingPunct="0">
              <a:spcBef>
                <a:spcPct val="0"/>
              </a:spcBef>
              <a:spcAft>
                <a:spcPct val="0"/>
              </a:spcAft>
              <a:defRPr/>
            </a:pPr>
            <a:endParaRPr lang="fr-FR" sz="2400">
              <a:solidFill>
                <a:srgbClr val="4D4D4D"/>
              </a:solidFill>
              <a:ea typeface="ＭＳ Ｐゴシック" pitchFamily="1" charset="-128"/>
            </a:endParaRPr>
          </a:p>
        </p:txBody>
      </p:sp>
    </p:spTree>
    <p:extLst>
      <p:ext uri="{BB962C8B-B14F-4D97-AF65-F5344CB8AC3E}">
        <p14:creationId xmlns:p14="http://schemas.microsoft.com/office/powerpoint/2010/main" val="1318473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1739" y="592428"/>
            <a:ext cx="10306049" cy="5190186"/>
          </a:xfrm>
        </p:spPr>
        <p:txBody>
          <a:bodyPr/>
          <a:lstStyle/>
          <a:p>
            <a:pPr lvl="0" eaLnBrk="1" hangingPunct="1">
              <a:spcBef>
                <a:spcPct val="20000"/>
              </a:spcBef>
              <a:spcAft>
                <a:spcPct val="30000"/>
              </a:spcAft>
            </a:pPr>
            <a:r>
              <a:rPr lang="fr-FR" dirty="0" smtClean="0"/>
              <a:t>L’épidémiologie a pour objectifs de : </a:t>
            </a:r>
            <a:br>
              <a:rPr lang="fr-FR" dirty="0" smtClean="0"/>
            </a:br>
            <a:r>
              <a:rPr lang="fr-FR" dirty="0" smtClean="0"/>
              <a:t/>
            </a:r>
            <a:br>
              <a:rPr lang="fr-FR" dirty="0" smtClean="0"/>
            </a:br>
            <a:r>
              <a:rPr lang="fr-FR"/>
              <a:t> </a:t>
            </a:r>
            <a:r>
              <a:rPr lang="fr-FR" smtClean="0"/>
              <a:t>     </a:t>
            </a:r>
            <a:r>
              <a:rPr lang="fr-FR" sz="2400" b="0" smtClean="0">
                <a:solidFill>
                  <a:srgbClr val="0000FF"/>
                </a:solidFill>
                <a:latin typeface="Arial Black" pitchFamily="34" charset="0"/>
                <a:ea typeface="+mn-ea"/>
                <a:cs typeface="+mn-cs"/>
              </a:rPr>
              <a:t>ANALYSER…</a:t>
            </a:r>
            <a:br>
              <a:rPr lang="fr-FR" sz="2400" b="0" smtClean="0">
                <a:solidFill>
                  <a:srgbClr val="0000FF"/>
                </a:solidFill>
                <a:latin typeface="Arial Black" pitchFamily="34" charset="0"/>
                <a:ea typeface="+mn-ea"/>
                <a:cs typeface="+mn-cs"/>
              </a:rPr>
            </a:br>
            <a:r>
              <a:rPr lang="fr-FR" sz="2400" b="0" dirty="0" smtClean="0">
                <a:solidFill>
                  <a:srgbClr val="404040"/>
                </a:solidFill>
                <a:latin typeface="Arial Black" pitchFamily="34" charset="0"/>
                <a:ea typeface="+mn-ea"/>
                <a:cs typeface="+mn-cs"/>
              </a:rPr>
              <a:t/>
            </a:r>
            <a:br>
              <a:rPr lang="fr-FR" sz="2400" b="0" dirty="0" smtClean="0">
                <a:solidFill>
                  <a:srgbClr val="404040"/>
                </a:solidFill>
                <a:latin typeface="Arial Black" pitchFamily="34" charset="0"/>
                <a:ea typeface="+mn-ea"/>
                <a:cs typeface="+mn-cs"/>
              </a:rPr>
            </a:br>
            <a:r>
              <a:rPr lang="fr-FR" sz="2400" b="0">
                <a:solidFill>
                  <a:srgbClr val="404040"/>
                </a:solidFill>
                <a:latin typeface="Arial Black" pitchFamily="34" charset="0"/>
                <a:ea typeface="+mn-ea"/>
                <a:cs typeface="+mn-cs"/>
              </a:rPr>
              <a:t> </a:t>
            </a:r>
            <a:r>
              <a:rPr lang="fr-FR" sz="2400" b="0" smtClean="0">
                <a:solidFill>
                  <a:srgbClr val="404040"/>
                </a:solidFill>
                <a:latin typeface="Arial Black" pitchFamily="34" charset="0"/>
                <a:ea typeface="+mn-ea"/>
                <a:cs typeface="+mn-cs"/>
              </a:rPr>
              <a:t>      </a:t>
            </a:r>
            <a:r>
              <a:rPr lang="fr-FR" sz="2400" b="0" smtClean="0">
                <a:solidFill>
                  <a:srgbClr val="0000FF"/>
                </a:solidFill>
                <a:latin typeface="Arial Black" pitchFamily="34" charset="0"/>
                <a:ea typeface="+mn-ea"/>
                <a:cs typeface="+mn-cs"/>
              </a:rPr>
              <a:t>INTERVENIR…</a:t>
            </a:r>
            <a:r>
              <a:rPr lang="fr-FR" sz="2400" b="0" dirty="0" smtClean="0">
                <a:solidFill>
                  <a:srgbClr val="404040"/>
                </a:solidFill>
                <a:latin typeface="Arial Black" pitchFamily="34" charset="0"/>
                <a:ea typeface="+mn-ea"/>
                <a:cs typeface="+mn-cs"/>
              </a:rPr>
              <a:t/>
            </a:r>
            <a:br>
              <a:rPr lang="fr-FR" sz="2400" b="0" dirty="0" smtClean="0">
                <a:solidFill>
                  <a:srgbClr val="404040"/>
                </a:solidFill>
                <a:latin typeface="Arial Black" pitchFamily="34" charset="0"/>
                <a:ea typeface="+mn-ea"/>
                <a:cs typeface="+mn-cs"/>
              </a:rPr>
            </a:br>
            <a:r>
              <a:rPr lang="fr-FR" sz="2400" b="0" dirty="0" smtClean="0">
                <a:solidFill>
                  <a:srgbClr val="404040"/>
                </a:solidFill>
                <a:latin typeface="Arial Black" pitchFamily="34" charset="0"/>
                <a:ea typeface="+mn-ea"/>
                <a:cs typeface="+mn-cs"/>
              </a:rPr>
              <a:t>    </a:t>
            </a:r>
            <a:br>
              <a:rPr lang="fr-FR" sz="2400" b="0" dirty="0" smtClean="0">
                <a:solidFill>
                  <a:srgbClr val="404040"/>
                </a:solidFill>
                <a:latin typeface="Arial Black" pitchFamily="34" charset="0"/>
                <a:ea typeface="+mn-ea"/>
                <a:cs typeface="+mn-cs"/>
              </a:rPr>
            </a:br>
            <a:r>
              <a:rPr lang="fr-FR" sz="2400" b="0">
                <a:solidFill>
                  <a:srgbClr val="404040"/>
                </a:solidFill>
                <a:latin typeface="Arial Black" pitchFamily="34" charset="0"/>
                <a:ea typeface="+mn-ea"/>
                <a:cs typeface="+mn-cs"/>
              </a:rPr>
              <a:t> </a:t>
            </a:r>
            <a:r>
              <a:rPr lang="fr-FR" sz="2400" b="0" smtClean="0">
                <a:solidFill>
                  <a:srgbClr val="404040"/>
                </a:solidFill>
                <a:latin typeface="Arial Black" pitchFamily="34" charset="0"/>
                <a:ea typeface="+mn-ea"/>
                <a:cs typeface="+mn-cs"/>
              </a:rPr>
              <a:t>       </a:t>
            </a:r>
            <a:r>
              <a:rPr lang="fr-FR" sz="2400" b="0" smtClean="0">
                <a:solidFill>
                  <a:srgbClr val="0000FF"/>
                </a:solidFill>
                <a:latin typeface="Arial Black" pitchFamily="34" charset="0"/>
                <a:ea typeface="+mn-ea"/>
                <a:cs typeface="+mn-cs"/>
              </a:rPr>
              <a:t>EVALUER…</a:t>
            </a:r>
            <a:r>
              <a:rPr lang="fr-FR" sz="2400" b="0" dirty="0" smtClean="0">
                <a:solidFill>
                  <a:srgbClr val="404040"/>
                </a:solidFill>
                <a:latin typeface="Arial Black" pitchFamily="34" charset="0"/>
                <a:ea typeface="+mn-ea"/>
                <a:cs typeface="+mn-cs"/>
              </a:rPr>
              <a:t/>
            </a:r>
            <a:br>
              <a:rPr lang="fr-FR" sz="2400" b="0" dirty="0" smtClean="0">
                <a:solidFill>
                  <a:srgbClr val="404040"/>
                </a:solidFill>
                <a:latin typeface="Arial Black" pitchFamily="34" charset="0"/>
                <a:ea typeface="+mn-ea"/>
                <a:cs typeface="+mn-cs"/>
              </a:rPr>
            </a:br>
            <a:r>
              <a:rPr lang="fr-FR" sz="2400" b="0" dirty="0" smtClean="0">
                <a:solidFill>
                  <a:srgbClr val="404040"/>
                </a:solidFill>
                <a:latin typeface="Arial Black" pitchFamily="34" charset="0"/>
                <a:ea typeface="+mn-ea"/>
                <a:cs typeface="+mn-cs"/>
              </a:rPr>
              <a:t>    </a:t>
            </a:r>
            <a:br>
              <a:rPr lang="fr-FR" sz="2400" b="0" dirty="0" smtClean="0">
                <a:solidFill>
                  <a:srgbClr val="404040"/>
                </a:solidFill>
                <a:latin typeface="Arial Black" pitchFamily="34" charset="0"/>
                <a:ea typeface="+mn-ea"/>
                <a:cs typeface="+mn-cs"/>
              </a:rPr>
            </a:br>
            <a:r>
              <a:rPr lang="fr-FR" sz="2400" b="0">
                <a:solidFill>
                  <a:srgbClr val="404040"/>
                </a:solidFill>
                <a:latin typeface="Arial Black" pitchFamily="34" charset="0"/>
                <a:ea typeface="+mn-ea"/>
                <a:cs typeface="+mn-cs"/>
              </a:rPr>
              <a:t> </a:t>
            </a:r>
            <a:r>
              <a:rPr lang="fr-FR" sz="2400" b="0" smtClean="0">
                <a:solidFill>
                  <a:srgbClr val="404040"/>
                </a:solidFill>
                <a:latin typeface="Arial Black" pitchFamily="34" charset="0"/>
                <a:ea typeface="+mn-ea"/>
                <a:cs typeface="+mn-cs"/>
              </a:rPr>
              <a:t>       </a:t>
            </a:r>
            <a:r>
              <a:rPr lang="fr-FR" sz="2400" b="0" smtClean="0">
                <a:solidFill>
                  <a:srgbClr val="0000FF"/>
                </a:solidFill>
                <a:latin typeface="Arial Black" pitchFamily="34" charset="0"/>
                <a:ea typeface="+mn-ea"/>
                <a:cs typeface="+mn-cs"/>
              </a:rPr>
              <a:t>DÉCRIRE…</a:t>
            </a:r>
            <a:r>
              <a:rPr lang="fr-FR" sz="2400" b="0" dirty="0">
                <a:solidFill>
                  <a:srgbClr val="404040"/>
                </a:solidFill>
                <a:latin typeface="Arial Black" pitchFamily="34" charset="0"/>
                <a:ea typeface="+mn-ea"/>
                <a:cs typeface="+mn-cs"/>
              </a:rPr>
              <a:t/>
            </a:r>
            <a:br>
              <a:rPr lang="fr-FR" sz="2400" b="0" dirty="0">
                <a:solidFill>
                  <a:srgbClr val="404040"/>
                </a:solidFill>
                <a:latin typeface="Arial Black" pitchFamily="34" charset="0"/>
                <a:ea typeface="+mn-ea"/>
                <a:cs typeface="+mn-cs"/>
              </a:rPr>
            </a:br>
            <a:r>
              <a:rPr lang="fr-FR" dirty="0" smtClean="0"/>
              <a:t/>
            </a:r>
            <a:br>
              <a:rPr lang="fr-FR" dirty="0" smtClean="0"/>
            </a:br>
            <a:r>
              <a:rPr kumimoji="0" lang="fr-FR" sz="2200" b="0" i="0" u="none" strike="noStrike" kern="0" cap="none" spc="0" normalizeH="0" baseline="0" noProof="0" dirty="0" smtClean="0">
                <a:ln>
                  <a:noFill/>
                </a:ln>
                <a:solidFill>
                  <a:srgbClr val="C00000"/>
                </a:solidFill>
                <a:effectLst/>
                <a:uLnTx/>
                <a:uFillTx/>
                <a:latin typeface="Arial Black" pitchFamily="34" charset="0"/>
                <a:ea typeface="+mn-ea"/>
                <a:cs typeface="+mn-cs"/>
              </a:rPr>
              <a:t/>
            </a:r>
            <a:br>
              <a:rPr kumimoji="0" lang="fr-FR" sz="2200" b="0" i="0" u="none" strike="noStrike" kern="0" cap="none" spc="0" normalizeH="0" baseline="0" noProof="0" dirty="0" smtClean="0">
                <a:ln>
                  <a:noFill/>
                </a:ln>
                <a:solidFill>
                  <a:srgbClr val="C00000"/>
                </a:solidFill>
                <a:effectLst/>
                <a:uLnTx/>
                <a:uFillTx/>
                <a:latin typeface="Arial Black" pitchFamily="34" charset="0"/>
                <a:ea typeface="+mn-ea"/>
                <a:cs typeface="+mn-cs"/>
              </a:rPr>
            </a:br>
            <a:r>
              <a:rPr lang="fr-FR" sz="2200" b="0" dirty="0">
                <a:solidFill>
                  <a:srgbClr val="C00000"/>
                </a:solidFill>
                <a:latin typeface="Arial Black" pitchFamily="34" charset="0"/>
                <a:ea typeface="+mn-ea"/>
                <a:cs typeface="+mn-cs"/>
              </a:rPr>
              <a:t> </a:t>
            </a:r>
            <a:r>
              <a:rPr lang="fr-FR" sz="2200" b="0" dirty="0" smtClean="0">
                <a:solidFill>
                  <a:srgbClr val="C00000"/>
                </a:solidFill>
                <a:latin typeface="Arial Black" pitchFamily="34" charset="0"/>
                <a:ea typeface="+mn-ea"/>
                <a:cs typeface="+mn-cs"/>
              </a:rPr>
              <a:t>                       Les maladies dont souffrent les populations…</a:t>
            </a:r>
            <a:r>
              <a:rPr lang="fr-FR" dirty="0"/>
              <a:t/>
            </a:r>
            <a:br>
              <a:rPr lang="fr-FR" dirty="0"/>
            </a:br>
            <a:endParaRPr lang="fr-FR" dirty="0"/>
          </a:p>
        </p:txBody>
      </p:sp>
      <p:sp>
        <p:nvSpPr>
          <p:cNvPr id="3" name="Émoticône 2"/>
          <p:cNvSpPr/>
          <p:nvPr/>
        </p:nvSpPr>
        <p:spPr bwMode="auto">
          <a:xfrm>
            <a:off x="1223494" y="1690356"/>
            <a:ext cx="457200" cy="457200"/>
          </a:xfrm>
          <a:prstGeom prst="smileyFace">
            <a:avLst>
              <a:gd name="adj" fmla="val -4653"/>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charset="0"/>
              <a:ea typeface="ＭＳ Ｐゴシック" pitchFamily="1" charset="-128"/>
            </a:endParaRPr>
          </a:p>
        </p:txBody>
      </p:sp>
      <p:sp>
        <p:nvSpPr>
          <p:cNvPr id="4" name="Émoticône 3"/>
          <p:cNvSpPr/>
          <p:nvPr/>
        </p:nvSpPr>
        <p:spPr bwMode="auto">
          <a:xfrm>
            <a:off x="1194516" y="2434107"/>
            <a:ext cx="457200" cy="457200"/>
          </a:xfrm>
          <a:prstGeom prst="smileyFac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charset="0"/>
              <a:ea typeface="ＭＳ Ｐゴシック" pitchFamily="1" charset="-128"/>
            </a:endParaRPr>
          </a:p>
        </p:txBody>
      </p:sp>
      <p:sp>
        <p:nvSpPr>
          <p:cNvPr id="5" name="Émoticône 4"/>
          <p:cNvSpPr/>
          <p:nvPr/>
        </p:nvSpPr>
        <p:spPr bwMode="auto">
          <a:xfrm>
            <a:off x="1278229" y="3045854"/>
            <a:ext cx="463639" cy="457200"/>
          </a:xfrm>
          <a:prstGeom prst="smileyFac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charset="0"/>
              <a:ea typeface="ＭＳ Ｐゴシック" pitchFamily="1" charset="-128"/>
            </a:endParaRPr>
          </a:p>
        </p:txBody>
      </p:sp>
      <p:sp>
        <p:nvSpPr>
          <p:cNvPr id="6" name="Émoticône 5"/>
          <p:cNvSpPr/>
          <p:nvPr/>
        </p:nvSpPr>
        <p:spPr bwMode="auto">
          <a:xfrm>
            <a:off x="1249252" y="3709116"/>
            <a:ext cx="566670" cy="457200"/>
          </a:xfrm>
          <a:prstGeom prst="smileyFac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4242622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382" y="223862"/>
            <a:ext cx="11730791" cy="6124754"/>
          </a:xfrm>
          <a:prstGeom prst="rect">
            <a:avLst/>
          </a:prstGeom>
        </p:spPr>
        <p:txBody>
          <a:bodyPr wrap="square">
            <a:spAutoFit/>
          </a:bodyPr>
          <a:lstStyle/>
          <a:p>
            <a:pPr algn="ctr"/>
            <a:r>
              <a:rPr lang="fr-FR" sz="3200" b="1" u="sng" dirty="0" smtClean="0">
                <a:solidFill>
                  <a:srgbClr val="FF0000"/>
                </a:solidFill>
                <a:latin typeface="Arial Black" panose="020B0A04020102020204" pitchFamily="34" charset="0"/>
              </a:rPr>
              <a:t>INTRODUCTION</a:t>
            </a:r>
          </a:p>
          <a:p>
            <a:pPr algn="ctr"/>
            <a:r>
              <a:rPr lang="fr-FR" sz="4000" dirty="0" smtClean="0">
                <a:solidFill>
                  <a:srgbClr val="000000"/>
                </a:solidFill>
                <a:latin typeface="Arial Black" panose="020B0A04020102020204" pitchFamily="34" charset="0"/>
              </a:rPr>
              <a:t> L’épidémiologie fait partie intégrante des sciences médicale. Elle s’occupe de la santé des populations humaines et elle occupe une place importante dans  le domaine de la santé publique. Elle </a:t>
            </a:r>
            <a:r>
              <a:rPr lang="fr-FR" sz="4000" dirty="0">
                <a:solidFill>
                  <a:srgbClr val="000000"/>
                </a:solidFill>
                <a:latin typeface="Arial Black" panose="020B0A04020102020204" pitchFamily="34" charset="0"/>
              </a:rPr>
              <a:t>contribue par ses </a:t>
            </a:r>
            <a:r>
              <a:rPr lang="fr-FR" sz="4000" dirty="0" smtClean="0">
                <a:solidFill>
                  <a:srgbClr val="000000"/>
                </a:solidFill>
                <a:latin typeface="Arial Black" panose="020B0A04020102020204" pitchFamily="34" charset="0"/>
              </a:rPr>
              <a:t>applications à l’enrichissement scientifique de la médecine clinique : c’est </a:t>
            </a:r>
            <a:r>
              <a:rPr lang="fr-FR" sz="4000" b="1" i="1" dirty="0" smtClean="0">
                <a:solidFill>
                  <a:srgbClr val="0000FF"/>
                </a:solidFill>
                <a:latin typeface="Bookman Old Style" pitchFamily="18" charset="0"/>
              </a:rPr>
              <a:t>une médecine </a:t>
            </a:r>
            <a:r>
              <a:rPr lang="fr-FR" sz="4000" b="1" i="1" smtClean="0">
                <a:solidFill>
                  <a:srgbClr val="0000FF"/>
                </a:solidFill>
                <a:latin typeface="Bookman Old Style" pitchFamily="18" charset="0"/>
              </a:rPr>
              <a:t>fondée sur des </a:t>
            </a:r>
            <a:r>
              <a:rPr lang="fr-FR" sz="4000" b="1" i="1" dirty="0" smtClean="0">
                <a:solidFill>
                  <a:srgbClr val="0000FF"/>
                </a:solidFill>
                <a:latin typeface="Bookman Old Style" pitchFamily="18" charset="0"/>
              </a:rPr>
              <a:t>réalités médicales </a:t>
            </a:r>
            <a:r>
              <a:rPr lang="fr-FR" sz="4000" dirty="0" smtClean="0">
                <a:solidFill>
                  <a:srgbClr val="000000"/>
                </a:solidFill>
                <a:latin typeface="Arial Black" panose="020B0A04020102020204" pitchFamily="34" charset="0"/>
              </a:rPr>
              <a:t>.</a:t>
            </a:r>
          </a:p>
        </p:txBody>
      </p:sp>
    </p:spTree>
    <p:extLst>
      <p:ext uri="{BB962C8B-B14F-4D97-AF65-F5344CB8AC3E}">
        <p14:creationId xmlns:p14="http://schemas.microsoft.com/office/powerpoint/2010/main" val="3685249778"/>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77" y="123518"/>
            <a:ext cx="11946195" cy="5632311"/>
          </a:xfrm>
          <a:prstGeom prst="rect">
            <a:avLst/>
          </a:prstGeom>
        </p:spPr>
        <p:txBody>
          <a:bodyPr wrap="square">
            <a:spAutoFit/>
          </a:bodyPr>
          <a:lstStyle/>
          <a:p>
            <a:pPr algn="ctr"/>
            <a:endParaRPr lang="fr-FR" sz="4000" dirty="0" smtClean="0">
              <a:solidFill>
                <a:srgbClr val="0000FF"/>
              </a:solidFill>
              <a:latin typeface="Arial Black" pitchFamily="34" charset="0"/>
            </a:endParaRPr>
          </a:p>
          <a:p>
            <a:pPr algn="ctr"/>
            <a:r>
              <a:rPr lang="fr-FR" sz="4000" dirty="0" smtClean="0">
                <a:solidFill>
                  <a:srgbClr val="0000FF"/>
                </a:solidFill>
                <a:latin typeface="Arial Black" pitchFamily="34" charset="0"/>
              </a:rPr>
              <a:t>L’épidémiologie</a:t>
            </a:r>
            <a:r>
              <a:rPr lang="fr-FR" sz="4000" dirty="0" smtClean="0">
                <a:solidFill>
                  <a:srgbClr val="000000"/>
                </a:solidFill>
                <a:latin typeface="Arial Black" pitchFamily="34" charset="0"/>
              </a:rPr>
              <a:t> a acquis le statut de discipline partagée par l’ensemble des spécialités médicales. </a:t>
            </a:r>
            <a:r>
              <a:rPr lang="fr-FR" sz="4000" i="1" dirty="0" smtClean="0">
                <a:solidFill>
                  <a:srgbClr val="FF0000"/>
                </a:solidFill>
                <a:latin typeface="Bookman Old Style" pitchFamily="18" charset="0"/>
              </a:rPr>
              <a:t>Les étudiants en sociologie de la santé </a:t>
            </a:r>
            <a:r>
              <a:rPr lang="fr-FR" sz="4000" dirty="0" smtClean="0">
                <a:solidFill>
                  <a:srgbClr val="000000"/>
                </a:solidFill>
                <a:latin typeface="Arial Black" pitchFamily="34" charset="0"/>
              </a:rPr>
              <a:t>ne peuvent se familiariser avec la littérature médicale scientifique que s’ils font l’effort d’assimiler les concepts de base de </a:t>
            </a:r>
            <a:r>
              <a:rPr lang="fr-FR" sz="4000" dirty="0" smtClean="0">
                <a:solidFill>
                  <a:srgbClr val="0000FF"/>
                </a:solidFill>
                <a:latin typeface="Arial Black" pitchFamily="34" charset="0"/>
              </a:rPr>
              <a:t>l’épidémiologie</a:t>
            </a:r>
            <a:r>
              <a:rPr lang="fr-FR" sz="4000" dirty="0" smtClean="0">
                <a:solidFill>
                  <a:srgbClr val="000000"/>
                </a:solidFill>
                <a:latin typeface="Arial Black" pitchFamily="34" charset="0"/>
              </a:rPr>
              <a:t>.</a:t>
            </a:r>
            <a:endParaRPr lang="fr-FR" sz="4000" dirty="0">
              <a:solidFill>
                <a:srgbClr val="000000"/>
              </a:solidFill>
              <a:latin typeface="Arial Black" pitchFamily="34" charset="0"/>
            </a:endParaRPr>
          </a:p>
        </p:txBody>
      </p:sp>
    </p:spTree>
    <p:extLst>
      <p:ext uri="{BB962C8B-B14F-4D97-AF65-F5344CB8AC3E}">
        <p14:creationId xmlns:p14="http://schemas.microsoft.com/office/powerpoint/2010/main" val="1656934807"/>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Rétrospective">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cours-Ari&amp;Crypto-2008/2009-module1">
  <a:themeElements>
    <a:clrScheme name="cours-Ari&amp;Crypto-2008/2009-module1 2">
      <a:dk1>
        <a:srgbClr val="4D4D4D"/>
      </a:dk1>
      <a:lt1>
        <a:srgbClr val="FFFFFF"/>
      </a:lt1>
      <a:dk2>
        <a:srgbClr val="FFFFC2"/>
      </a:dk2>
      <a:lt2>
        <a:srgbClr val="969696"/>
      </a:lt2>
      <a:accent1>
        <a:srgbClr val="D3D7DB"/>
      </a:accent1>
      <a:accent2>
        <a:srgbClr val="A5C3DB"/>
      </a:accent2>
      <a:accent3>
        <a:srgbClr val="FFFFFF"/>
      </a:accent3>
      <a:accent4>
        <a:srgbClr val="404040"/>
      </a:accent4>
      <a:accent5>
        <a:srgbClr val="E6E8EA"/>
      </a:accent5>
      <a:accent6>
        <a:srgbClr val="95B0C6"/>
      </a:accent6>
      <a:hlink>
        <a:srgbClr val="777777"/>
      </a:hlink>
      <a:folHlink>
        <a:srgbClr val="B2B2B2"/>
      </a:folHlink>
    </a:clrScheme>
    <a:fontScheme name="cours-Ari&amp;Crypto-2008/2009-modul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cours-Ari&amp;Crypto-2008/2009-module1 1">
        <a:dk1>
          <a:srgbClr val="336699"/>
        </a:dk1>
        <a:lt1>
          <a:srgbClr val="FFFFFF"/>
        </a:lt1>
        <a:dk2>
          <a:srgbClr val="FFFFC2"/>
        </a:dk2>
        <a:lt2>
          <a:srgbClr val="969696"/>
        </a:lt2>
        <a:accent1>
          <a:srgbClr val="C3F1BD"/>
        </a:accent1>
        <a:accent2>
          <a:srgbClr val="DAE6F0"/>
        </a:accent2>
        <a:accent3>
          <a:srgbClr val="FFFFFF"/>
        </a:accent3>
        <a:accent4>
          <a:srgbClr val="2A5682"/>
        </a:accent4>
        <a:accent5>
          <a:srgbClr val="DEF7DB"/>
        </a:accent5>
        <a:accent6>
          <a:srgbClr val="C5D0D9"/>
        </a:accent6>
        <a:hlink>
          <a:srgbClr val="D68484"/>
        </a:hlink>
        <a:folHlink>
          <a:srgbClr val="6698CC"/>
        </a:folHlink>
      </a:clrScheme>
      <a:clrMap bg1="lt1" tx1="dk1" bg2="lt2" tx2="dk2" accent1="accent1" accent2="accent2" accent3="accent3" accent4="accent4" accent5="accent5" accent6="accent6" hlink="hlink" folHlink="folHlink"/>
    </a:extraClrScheme>
    <a:extraClrScheme>
      <a:clrScheme name="cours-Ari&amp;Crypto-2008/2009-module1 2">
        <a:dk1>
          <a:srgbClr val="4D4D4D"/>
        </a:dk1>
        <a:lt1>
          <a:srgbClr val="FFFFFF"/>
        </a:lt1>
        <a:dk2>
          <a:srgbClr val="FFFFC2"/>
        </a:dk2>
        <a:lt2>
          <a:srgbClr val="969696"/>
        </a:lt2>
        <a:accent1>
          <a:srgbClr val="D3D7DB"/>
        </a:accent1>
        <a:accent2>
          <a:srgbClr val="A5C3DB"/>
        </a:accent2>
        <a:accent3>
          <a:srgbClr val="FFFFFF"/>
        </a:accent3>
        <a:accent4>
          <a:srgbClr val="404040"/>
        </a:accent4>
        <a:accent5>
          <a:srgbClr val="E6E8EA"/>
        </a:accent5>
        <a:accent6>
          <a:srgbClr val="95B0C6"/>
        </a:accent6>
        <a:hlink>
          <a:srgbClr val="777777"/>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ours-Ari&amp;Crypto-2008/2009-module1">
  <a:themeElements>
    <a:clrScheme name="cours-Ari&amp;Crypto-2008/2009-module1 2">
      <a:dk1>
        <a:srgbClr val="4D4D4D"/>
      </a:dk1>
      <a:lt1>
        <a:srgbClr val="FFFFFF"/>
      </a:lt1>
      <a:dk2>
        <a:srgbClr val="FFFFC2"/>
      </a:dk2>
      <a:lt2>
        <a:srgbClr val="969696"/>
      </a:lt2>
      <a:accent1>
        <a:srgbClr val="D3D7DB"/>
      </a:accent1>
      <a:accent2>
        <a:srgbClr val="A5C3DB"/>
      </a:accent2>
      <a:accent3>
        <a:srgbClr val="FFFFFF"/>
      </a:accent3>
      <a:accent4>
        <a:srgbClr val="404040"/>
      </a:accent4>
      <a:accent5>
        <a:srgbClr val="E6E8EA"/>
      </a:accent5>
      <a:accent6>
        <a:srgbClr val="95B0C6"/>
      </a:accent6>
      <a:hlink>
        <a:srgbClr val="777777"/>
      </a:hlink>
      <a:folHlink>
        <a:srgbClr val="B2B2B2"/>
      </a:folHlink>
    </a:clrScheme>
    <a:fontScheme name="cours-Ari&amp;Crypto-2008/2009-modul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cours-Ari&amp;Crypto-2008/2009-module1 1">
        <a:dk1>
          <a:srgbClr val="336699"/>
        </a:dk1>
        <a:lt1>
          <a:srgbClr val="FFFFFF"/>
        </a:lt1>
        <a:dk2>
          <a:srgbClr val="FFFFC2"/>
        </a:dk2>
        <a:lt2>
          <a:srgbClr val="969696"/>
        </a:lt2>
        <a:accent1>
          <a:srgbClr val="C3F1BD"/>
        </a:accent1>
        <a:accent2>
          <a:srgbClr val="DAE6F0"/>
        </a:accent2>
        <a:accent3>
          <a:srgbClr val="FFFFFF"/>
        </a:accent3>
        <a:accent4>
          <a:srgbClr val="2A5682"/>
        </a:accent4>
        <a:accent5>
          <a:srgbClr val="DEF7DB"/>
        </a:accent5>
        <a:accent6>
          <a:srgbClr val="C5D0D9"/>
        </a:accent6>
        <a:hlink>
          <a:srgbClr val="D68484"/>
        </a:hlink>
        <a:folHlink>
          <a:srgbClr val="6698CC"/>
        </a:folHlink>
      </a:clrScheme>
      <a:clrMap bg1="lt1" tx1="dk1" bg2="lt2" tx2="dk2" accent1="accent1" accent2="accent2" accent3="accent3" accent4="accent4" accent5="accent5" accent6="accent6" hlink="hlink" folHlink="folHlink"/>
    </a:extraClrScheme>
    <a:extraClrScheme>
      <a:clrScheme name="cours-Ari&amp;Crypto-2008/2009-module1 2">
        <a:dk1>
          <a:srgbClr val="4D4D4D"/>
        </a:dk1>
        <a:lt1>
          <a:srgbClr val="FFFFFF"/>
        </a:lt1>
        <a:dk2>
          <a:srgbClr val="FFFFC2"/>
        </a:dk2>
        <a:lt2>
          <a:srgbClr val="969696"/>
        </a:lt2>
        <a:accent1>
          <a:srgbClr val="D3D7DB"/>
        </a:accent1>
        <a:accent2>
          <a:srgbClr val="A5C3DB"/>
        </a:accent2>
        <a:accent3>
          <a:srgbClr val="FFFFFF"/>
        </a:accent3>
        <a:accent4>
          <a:srgbClr val="404040"/>
        </a:accent4>
        <a:accent5>
          <a:srgbClr val="E6E8EA"/>
        </a:accent5>
        <a:accent6>
          <a:srgbClr val="95B0C6"/>
        </a:accent6>
        <a:hlink>
          <a:srgbClr val="777777"/>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825</TotalTime>
  <Words>473</Words>
  <Application>Microsoft Office PowerPoint</Application>
  <PresentationFormat>Personnalisé</PresentationFormat>
  <Paragraphs>36</Paragraphs>
  <Slides>19</Slides>
  <Notes>1</Notes>
  <HiddenSlides>0</HiddenSlides>
  <MMClips>0</MMClips>
  <ScaleCrop>false</ScaleCrop>
  <HeadingPairs>
    <vt:vector size="6" baseType="variant">
      <vt:variant>
        <vt:lpstr>Thème</vt:lpstr>
      </vt:variant>
      <vt:variant>
        <vt:i4>3</vt:i4>
      </vt:variant>
      <vt:variant>
        <vt:lpstr>Serveurs OLE incorporés</vt:lpstr>
      </vt:variant>
      <vt:variant>
        <vt:i4>1</vt:i4>
      </vt:variant>
      <vt:variant>
        <vt:lpstr>Titres des diapositives</vt:lpstr>
      </vt:variant>
      <vt:variant>
        <vt:i4>19</vt:i4>
      </vt:variant>
    </vt:vector>
  </HeadingPairs>
  <TitlesOfParts>
    <vt:vector size="23" baseType="lpstr">
      <vt:lpstr>Rétrospective</vt:lpstr>
      <vt:lpstr>cours-Ari&amp;Crypto-2008/2009-module1</vt:lpstr>
      <vt:lpstr>1_cours-Ari&amp;Crypto-2008/2009-module1</vt:lpstr>
      <vt:lpstr>CorelDRAW</vt:lpstr>
      <vt:lpstr>INTRODUCTION  A  L’EPIDEMIOLOGIE.</vt:lpstr>
      <vt:lpstr>DEFINITION  TERMINOLOGIQUE :  Épidémiologie: est un  nom féminin                         qui signifie la spécialité médicale qui étudie les facteurs déterminant , la fréquence et la distribution des maladies dans les populations humaines.    Épidémique : c’est un adjectif qui tient  de l’épidémie: maladie épidémique. </vt:lpstr>
      <vt:lpstr>Présentation PowerPoint</vt:lpstr>
      <vt:lpstr>Présentation PowerPoint</vt:lpstr>
      <vt:lpstr>Présentation PowerPoint</vt:lpstr>
      <vt:lpstr>L’INTÉRÊT DE  L’EPIDEMIOLOGIE:  </vt:lpstr>
      <vt:lpstr>L’épidémiologie a pour objectifs de :         ANALYSER…         INTERVENIR…              EVALUER…              DÉCRIRE…                           Les maladies dont souffrent les populations… </vt:lpstr>
      <vt:lpstr>Présentation PowerPoint</vt:lpstr>
      <vt:lpstr>Présentation PowerPoint</vt:lpstr>
      <vt:lpstr>Présentation PowerPoint</vt:lpstr>
      <vt:lpstr>Présentation PowerPoint</vt:lpstr>
      <vt:lpstr>Une variable Qualitative s’exprime par des qualités et non pas par des valeurs numériques. Expemple : le groupe sanguin, la diarrhée, le sexe… Les variables qualitatives a deux modalités sont souvent désignées sous le vocable de « variables dichotomiques ».  </vt:lpstr>
      <vt:lpstr>Tandis que les variables comportant plus de deux modalités sont appelées « multichotomiques ».  Exemple: - stade de la maladie au moment du diagnostic (I à IV pour la maladie d’HODGKIN). - La gravité des lésions engendrées par un accident de la voie publique (mineure, modérée, sérieuse, sévère, critique). - L’intensité de la douleur (faible, modérée, importante). - Le niveau d’instruction (analphabète, primaire, secondaire, supérieur). </vt:lpstr>
      <vt:lpstr>     Une variable quantitative (ou variable numérique) est une variable dont les modalités s’expriment par des valeurs numériques. L’âge, le poids, la taille, la glycémie, le nombre de personnes par ménage…   Les variables quantitatives permettent plus fidèlement de quantifier les données.     </vt:lpstr>
      <vt:lpstr>b) L’effectif :   L’effectif ou fréquence absolue est le nombre d’individus correspondant à une modalité donnée d’une variable.   Exemple : Une distribution de 50 malades selon le sexe . Parmi ces 50 malades, 15 sont de sexe masculin et 35 de sexe Féminin. Les effectifs correspondant à chacune des deux modalités sont 15 et 35.   </vt:lpstr>
      <vt:lpstr>b) Fréquence Relative (Pourcentage): une fréquence relative (proportion ou pourcentage) est le rapport entre l’effectif d’une modalité de variable et l’effectif total de la série sur laquelle cette variable est mesurée.  Exemple : La fréquence relative des sujets de sexe masculin est de : 15 ÷ 50 = 0.30 = 30%. La fréquence relative des sujets de sexe féminin est de:                      35 ÷ 50= 0.70= 70%.  </vt:lpstr>
      <vt:lpstr>Exemple N°2 : Soit la répartition suivante de 120 malades selon le groupe sanguin dans le système ABO.     -  O= 50  – A= 40  – B= 17  – AB=13   Le  total est de 120 malades.   Les fréquences relatives de chacun des 4 groupes sont :                               O : 50 ÷ 120  = 41.7%           A : 40  ÷  120 = 33.3%           B : 17  ÷ 120  = 14.2%         AB : 13  ÷ 120  = 10.8%</vt:lpstr>
      <vt:lpstr>Une somme de fréquences relatives  différentes de 100% peut se voir dans les séries de cas cliniques où les malades sont répartis  non pas selon les modalités d’une seule variable mais selon qu’ils présentent plusieurs symptômes ne constituant pas les modalités exhaustives et mutuellement exclusives d’une seule variable.  </vt:lpstr>
      <vt:lpstr>Exemple N°3: A l’occasion d’une toxi-infection alimentaire collective ayant touché 50 individus qui ont tous présenté une Diarrhée (100% des cas). 30 malades ont présenté des vomissements (60% des cas); 15 malades ont présenté une fièvre (30% des cas) et 05 malades ont présenté des vomissements et une fièvre (10% des cas). La somme des pourcentages est égale à 100%</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ETAT LIMITE..  le funambule. </dc:title>
  <dc:creator>smartech</dc:creator>
  <cp:lastModifiedBy>smarttech</cp:lastModifiedBy>
  <cp:revision>111</cp:revision>
  <dcterms:created xsi:type="dcterms:W3CDTF">2016-02-14T14:09:42Z</dcterms:created>
  <dcterms:modified xsi:type="dcterms:W3CDTF">2022-12-07T17:39:44Z</dcterms:modified>
</cp:coreProperties>
</file>