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notesSlides/notesSlide1.xml" ContentType="application/vnd.openxmlformats-officedocument.presentationml.notesSlide+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85" r:id="rId2"/>
    <p:sldId id="258" r:id="rId3"/>
    <p:sldId id="259" r:id="rId4"/>
    <p:sldId id="260" r:id="rId5"/>
    <p:sldId id="287" r:id="rId6"/>
    <p:sldId id="261" r:id="rId7"/>
    <p:sldId id="286" r:id="rId8"/>
    <p:sldId id="288" r:id="rId9"/>
    <p:sldId id="262" r:id="rId10"/>
    <p:sldId id="289" r:id="rId11"/>
    <p:sldId id="263" r:id="rId12"/>
    <p:sldId id="290" r:id="rId13"/>
    <p:sldId id="264" r:id="rId14"/>
    <p:sldId id="265" r:id="rId15"/>
    <p:sldId id="266" r:id="rId16"/>
    <p:sldId id="291" r:id="rId17"/>
    <p:sldId id="267" r:id="rId18"/>
    <p:sldId id="292" r:id="rId19"/>
    <p:sldId id="268" r:id="rId20"/>
    <p:sldId id="269" r:id="rId21"/>
    <p:sldId id="293" r:id="rId22"/>
    <p:sldId id="270" r:id="rId23"/>
    <p:sldId id="299" r:id="rId24"/>
    <p:sldId id="294" r:id="rId25"/>
    <p:sldId id="295" r:id="rId26"/>
    <p:sldId id="271" r:id="rId27"/>
    <p:sldId id="272" r:id="rId28"/>
    <p:sldId id="296" r:id="rId29"/>
    <p:sldId id="273" r:id="rId30"/>
    <p:sldId id="274" r:id="rId31"/>
    <p:sldId id="297" r:id="rId32"/>
    <p:sldId id="275" r:id="rId33"/>
    <p:sldId id="276" r:id="rId34"/>
    <p:sldId id="300" r:id="rId35"/>
    <p:sldId id="301" r:id="rId36"/>
    <p:sldId id="280" r:id="rId37"/>
    <p:sldId id="277" r:id="rId38"/>
    <p:sldId id="302" r:id="rId39"/>
    <p:sldId id="278" r:id="rId40"/>
    <p:sldId id="304" r:id="rId41"/>
    <p:sldId id="303" r:id="rId42"/>
    <p:sldId id="281" r:id="rId43"/>
    <p:sldId id="282" r:id="rId44"/>
    <p:sldId id="279" r:id="rId45"/>
    <p:sldId id="283" r:id="rId46"/>
    <p:sldId id="305" r:id="rId47"/>
    <p:sldId id="306" r:id="rId48"/>
    <p:sldId id="284"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8BEA0D-E584-4E15-98B6-C7F80409199D}" type="doc">
      <dgm:prSet loTypeId="urn:microsoft.com/office/officeart/2005/8/layout/vList6" loCatId="list" qsTypeId="urn:microsoft.com/office/officeart/2005/8/quickstyle/simple1" qsCatId="simple" csTypeId="urn:microsoft.com/office/officeart/2005/8/colors/accent2_4" csCatId="accent2" phldr="1"/>
      <dgm:spPr/>
      <dgm:t>
        <a:bodyPr/>
        <a:lstStyle/>
        <a:p>
          <a:endParaRPr lang="fr-FR"/>
        </a:p>
      </dgm:t>
    </dgm:pt>
    <dgm:pt modelId="{C394FD5B-8AC9-4537-89DA-2195C1DE1431}">
      <dgm:prSet custT="1">
        <dgm:style>
          <a:lnRef idx="1">
            <a:schemeClr val="accent5"/>
          </a:lnRef>
          <a:fillRef idx="2">
            <a:schemeClr val="accent5"/>
          </a:fillRef>
          <a:effectRef idx="1">
            <a:schemeClr val="accent5"/>
          </a:effectRef>
          <a:fontRef idx="minor">
            <a:schemeClr val="dk1"/>
          </a:fontRef>
        </dgm:style>
      </dgm:prSet>
      <dgm:spPr/>
      <dgm:t>
        <a:bodyPr/>
        <a:lstStyle/>
        <a:p>
          <a:pPr rtl="0"/>
          <a:r>
            <a:rPr lang="fr-FR" sz="6000" b="1" dirty="0" smtClean="0">
              <a:solidFill>
                <a:srgbClr val="7030A0"/>
              </a:solidFill>
            </a:rPr>
            <a:t>SANTÉ </a:t>
          </a:r>
        </a:p>
        <a:p>
          <a:pPr rtl="0"/>
          <a:r>
            <a:rPr lang="fr-FR" sz="6000" b="1" dirty="0" smtClean="0">
              <a:solidFill>
                <a:srgbClr val="7030A0"/>
              </a:solidFill>
            </a:rPr>
            <a:t>ET POPULATION. </a:t>
          </a:r>
          <a:endParaRPr lang="fr-FR" sz="6000" b="1" dirty="0">
            <a:solidFill>
              <a:srgbClr val="7030A0"/>
            </a:solidFill>
          </a:endParaRPr>
        </a:p>
      </dgm:t>
    </dgm:pt>
    <dgm:pt modelId="{D349931F-C094-426A-BF03-F96093592613}" type="parTrans" cxnId="{EBEED0B5-D20C-4FDB-B190-21707C6EAFF3}">
      <dgm:prSet/>
      <dgm:spPr/>
      <dgm:t>
        <a:bodyPr/>
        <a:lstStyle/>
        <a:p>
          <a:endParaRPr lang="fr-FR"/>
        </a:p>
      </dgm:t>
    </dgm:pt>
    <dgm:pt modelId="{22CBBAB4-F4DC-46C7-86D8-5AB172359D00}" type="sibTrans" cxnId="{EBEED0B5-D20C-4FDB-B190-21707C6EAFF3}">
      <dgm:prSet/>
      <dgm:spPr/>
      <dgm:t>
        <a:bodyPr/>
        <a:lstStyle/>
        <a:p>
          <a:endParaRPr lang="fr-FR"/>
        </a:p>
      </dgm:t>
    </dgm:pt>
    <dgm:pt modelId="{E16D7E26-289C-4304-A26E-635933AE354A}" type="pres">
      <dgm:prSet presAssocID="{5F8BEA0D-E584-4E15-98B6-C7F80409199D}" presName="Name0" presStyleCnt="0">
        <dgm:presLayoutVars>
          <dgm:dir/>
          <dgm:animLvl val="lvl"/>
          <dgm:resizeHandles/>
        </dgm:presLayoutVars>
      </dgm:prSet>
      <dgm:spPr/>
      <dgm:t>
        <a:bodyPr/>
        <a:lstStyle/>
        <a:p>
          <a:endParaRPr lang="fr-FR"/>
        </a:p>
      </dgm:t>
    </dgm:pt>
    <dgm:pt modelId="{FCB05ACB-2B20-4E65-A302-2BD7F3F22C6A}" type="pres">
      <dgm:prSet presAssocID="{C394FD5B-8AC9-4537-89DA-2195C1DE1431}" presName="linNode" presStyleCnt="0"/>
      <dgm:spPr/>
    </dgm:pt>
    <dgm:pt modelId="{2CAF02F9-F879-40A9-A220-AC0EAD9A8129}" type="pres">
      <dgm:prSet presAssocID="{C394FD5B-8AC9-4537-89DA-2195C1DE1431}" presName="parentShp" presStyleLbl="node1" presStyleIdx="0" presStyleCnt="1" custScaleX="350957">
        <dgm:presLayoutVars>
          <dgm:bulletEnabled val="1"/>
        </dgm:presLayoutVars>
      </dgm:prSet>
      <dgm:spPr/>
      <dgm:t>
        <a:bodyPr/>
        <a:lstStyle/>
        <a:p>
          <a:endParaRPr lang="fr-FR"/>
        </a:p>
      </dgm:t>
    </dgm:pt>
    <dgm:pt modelId="{D1C9719A-D0EC-49DB-8DD6-2EDD979C9F6C}" type="pres">
      <dgm:prSet presAssocID="{C394FD5B-8AC9-4537-89DA-2195C1DE1431}" presName="childShp" presStyleLbl="bgAccFollowNode1" presStyleIdx="0" presStyleCnt="1">
        <dgm:presLayoutVars>
          <dgm:bulletEnabled val="1"/>
        </dgm:presLayoutVars>
      </dgm:prSet>
      <dgm:spPr/>
    </dgm:pt>
  </dgm:ptLst>
  <dgm:cxnLst>
    <dgm:cxn modelId="{EBEED0B5-D20C-4FDB-B190-21707C6EAFF3}" srcId="{5F8BEA0D-E584-4E15-98B6-C7F80409199D}" destId="{C394FD5B-8AC9-4537-89DA-2195C1DE1431}" srcOrd="0" destOrd="0" parTransId="{D349931F-C094-426A-BF03-F96093592613}" sibTransId="{22CBBAB4-F4DC-46C7-86D8-5AB172359D00}"/>
    <dgm:cxn modelId="{B32092F0-4AFF-4373-A522-7018C661EDEB}" type="presOf" srcId="{5F8BEA0D-E584-4E15-98B6-C7F80409199D}" destId="{E16D7E26-289C-4304-A26E-635933AE354A}" srcOrd="0" destOrd="0" presId="urn:microsoft.com/office/officeart/2005/8/layout/vList6"/>
    <dgm:cxn modelId="{CE02551D-7160-464F-8871-8F7A336AC87F}" type="presOf" srcId="{C394FD5B-8AC9-4537-89DA-2195C1DE1431}" destId="{2CAF02F9-F879-40A9-A220-AC0EAD9A8129}" srcOrd="0" destOrd="0" presId="urn:microsoft.com/office/officeart/2005/8/layout/vList6"/>
    <dgm:cxn modelId="{B0AABA32-F5A8-4F07-9765-744C9CB8DDD5}" type="presParOf" srcId="{E16D7E26-289C-4304-A26E-635933AE354A}" destId="{FCB05ACB-2B20-4E65-A302-2BD7F3F22C6A}" srcOrd="0" destOrd="0" presId="urn:microsoft.com/office/officeart/2005/8/layout/vList6"/>
    <dgm:cxn modelId="{AA4BF6BA-7266-4AE5-93C0-7506094A15EE}" type="presParOf" srcId="{FCB05ACB-2B20-4E65-A302-2BD7F3F22C6A}" destId="{2CAF02F9-F879-40A9-A220-AC0EAD9A8129}" srcOrd="0" destOrd="0" presId="urn:microsoft.com/office/officeart/2005/8/layout/vList6"/>
    <dgm:cxn modelId="{8EA56625-584E-4D6E-8FCC-8C386B7D46F9}" type="presParOf" srcId="{FCB05ACB-2B20-4E65-A302-2BD7F3F22C6A}" destId="{D1C9719A-D0EC-49DB-8DD6-2EDD979C9F6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CD9289-A425-4CDF-80DD-5B15E777BF9F}" type="doc">
      <dgm:prSet loTypeId="urn:microsoft.com/office/officeart/2005/8/layout/vList3#1" loCatId="list" qsTypeId="urn:microsoft.com/office/officeart/2005/8/quickstyle/simple1" qsCatId="simple" csTypeId="urn:microsoft.com/office/officeart/2005/8/colors/accent2_2" csCatId="accent2" phldr="1"/>
      <dgm:spPr/>
      <dgm:t>
        <a:bodyPr/>
        <a:lstStyle/>
        <a:p>
          <a:endParaRPr lang="fr-FR"/>
        </a:p>
      </dgm:t>
    </dgm:pt>
    <dgm:pt modelId="{3B092349-3950-4608-8DE7-5E21A3B7DA1A}">
      <dgm:prSet/>
      <dgm:spPr>
        <a:solidFill>
          <a:srgbClr val="00B0F0"/>
        </a:solidFill>
      </dgm:spPr>
      <dgm:t>
        <a:bodyPr/>
        <a:lstStyle/>
        <a:p>
          <a:pPr rtl="0"/>
          <a:r>
            <a:rPr lang="fr-FR" b="1" u="sng" dirty="0" smtClean="0"/>
            <a:t>1/La santé publique identifie les groupes d’individus vulnérables</a:t>
          </a:r>
          <a:r>
            <a:rPr lang="fr-FR" b="1" dirty="0" smtClean="0"/>
            <a:t> : Personnes âgées, chômeurs, adolescents, détenus...</a:t>
          </a:r>
          <a:endParaRPr lang="fr-FR" dirty="0"/>
        </a:p>
      </dgm:t>
    </dgm:pt>
    <dgm:pt modelId="{ADB5FF22-F1CA-4AA3-B7BC-C6E27B941B94}" type="parTrans" cxnId="{51B84B6D-E277-4716-8365-03132C3753C6}">
      <dgm:prSet/>
      <dgm:spPr/>
      <dgm:t>
        <a:bodyPr/>
        <a:lstStyle/>
        <a:p>
          <a:endParaRPr lang="fr-FR"/>
        </a:p>
      </dgm:t>
    </dgm:pt>
    <dgm:pt modelId="{E553BA4E-0561-4BA8-98A2-4FC0DCB17E00}" type="sibTrans" cxnId="{51B84B6D-E277-4716-8365-03132C3753C6}">
      <dgm:prSet/>
      <dgm:spPr/>
      <dgm:t>
        <a:bodyPr/>
        <a:lstStyle/>
        <a:p>
          <a:endParaRPr lang="fr-FR"/>
        </a:p>
      </dgm:t>
    </dgm:pt>
    <dgm:pt modelId="{DAF6E053-65C3-45CE-B510-4FE6D3E1004A}" type="pres">
      <dgm:prSet presAssocID="{19CD9289-A425-4CDF-80DD-5B15E777BF9F}" presName="linearFlow" presStyleCnt="0">
        <dgm:presLayoutVars>
          <dgm:dir/>
          <dgm:resizeHandles val="exact"/>
        </dgm:presLayoutVars>
      </dgm:prSet>
      <dgm:spPr/>
      <dgm:t>
        <a:bodyPr/>
        <a:lstStyle/>
        <a:p>
          <a:endParaRPr lang="fr-FR"/>
        </a:p>
      </dgm:t>
    </dgm:pt>
    <dgm:pt modelId="{8F758D00-8BD2-4F73-841A-C5BD562F8FCF}" type="pres">
      <dgm:prSet presAssocID="{3B092349-3950-4608-8DE7-5E21A3B7DA1A}" presName="composite" presStyleCnt="0"/>
      <dgm:spPr/>
    </dgm:pt>
    <dgm:pt modelId="{7F9DF05F-8373-4118-9D9A-CB0B1E9E49F2}" type="pres">
      <dgm:prSet presAssocID="{3B092349-3950-4608-8DE7-5E21A3B7DA1A}" presName="imgShp" presStyleLbl="fgImgPlace1" presStyleIdx="0" presStyleCnt="1"/>
      <dgm:spPr/>
    </dgm:pt>
    <dgm:pt modelId="{069E257F-D345-478E-AA5D-709FDDB75806}" type="pres">
      <dgm:prSet presAssocID="{3B092349-3950-4608-8DE7-5E21A3B7DA1A}" presName="txShp" presStyleLbl="node1" presStyleIdx="0" presStyleCnt="1" custScaleX="116750" custScaleY="187479">
        <dgm:presLayoutVars>
          <dgm:bulletEnabled val="1"/>
        </dgm:presLayoutVars>
      </dgm:prSet>
      <dgm:spPr/>
      <dgm:t>
        <a:bodyPr/>
        <a:lstStyle/>
        <a:p>
          <a:endParaRPr lang="fr-FR"/>
        </a:p>
      </dgm:t>
    </dgm:pt>
  </dgm:ptLst>
  <dgm:cxnLst>
    <dgm:cxn modelId="{6069F898-720B-4A20-BBD2-39A7315972C4}" type="presOf" srcId="{19CD9289-A425-4CDF-80DD-5B15E777BF9F}" destId="{DAF6E053-65C3-45CE-B510-4FE6D3E1004A}" srcOrd="0" destOrd="0" presId="urn:microsoft.com/office/officeart/2005/8/layout/vList3#1"/>
    <dgm:cxn modelId="{51B84B6D-E277-4716-8365-03132C3753C6}" srcId="{19CD9289-A425-4CDF-80DD-5B15E777BF9F}" destId="{3B092349-3950-4608-8DE7-5E21A3B7DA1A}" srcOrd="0" destOrd="0" parTransId="{ADB5FF22-F1CA-4AA3-B7BC-C6E27B941B94}" sibTransId="{E553BA4E-0561-4BA8-98A2-4FC0DCB17E00}"/>
    <dgm:cxn modelId="{4996A6B3-1C3A-4956-9F84-0EDF14E25F3B}" type="presOf" srcId="{3B092349-3950-4608-8DE7-5E21A3B7DA1A}" destId="{069E257F-D345-478E-AA5D-709FDDB75806}" srcOrd="0" destOrd="0" presId="urn:microsoft.com/office/officeart/2005/8/layout/vList3#1"/>
    <dgm:cxn modelId="{964AEA99-74A0-483B-A5C4-870E4C0B45AC}" type="presParOf" srcId="{DAF6E053-65C3-45CE-B510-4FE6D3E1004A}" destId="{8F758D00-8BD2-4F73-841A-C5BD562F8FCF}" srcOrd="0" destOrd="0" presId="urn:microsoft.com/office/officeart/2005/8/layout/vList3#1"/>
    <dgm:cxn modelId="{2D956CA4-B9D1-49D0-8B31-0439FFECF9EE}" type="presParOf" srcId="{8F758D00-8BD2-4F73-841A-C5BD562F8FCF}" destId="{7F9DF05F-8373-4118-9D9A-CB0B1E9E49F2}" srcOrd="0" destOrd="0" presId="urn:microsoft.com/office/officeart/2005/8/layout/vList3#1"/>
    <dgm:cxn modelId="{D7FF57E3-8D3E-497A-8AE9-721D8E39C3B3}" type="presParOf" srcId="{8F758D00-8BD2-4F73-841A-C5BD562F8FCF}" destId="{069E257F-D345-478E-AA5D-709FDDB75806}"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136FD56-26F5-4D3E-8D2A-47ACEF6B756E}" type="doc">
      <dgm:prSet loTypeId="urn:microsoft.com/office/officeart/2005/8/layout/cycle8" loCatId="cycle" qsTypeId="urn:microsoft.com/office/officeart/2005/8/quickstyle/simple1" qsCatId="simple" csTypeId="urn:microsoft.com/office/officeart/2005/8/colors/accent2_2" csCatId="accent2" phldr="1"/>
      <dgm:spPr/>
      <dgm:t>
        <a:bodyPr/>
        <a:lstStyle/>
        <a:p>
          <a:endParaRPr lang="fr-FR"/>
        </a:p>
      </dgm:t>
    </dgm:pt>
    <dgm:pt modelId="{2E3E2F6C-690A-4D5A-95E4-6AE13B37BD3E}">
      <dgm:prSet/>
      <dgm:spPr>
        <a:solidFill>
          <a:srgbClr val="7030A0"/>
        </a:solidFill>
      </dgm:spPr>
      <dgm:t>
        <a:bodyPr/>
        <a:lstStyle/>
        <a:p>
          <a:pPr rtl="0"/>
          <a:r>
            <a:rPr lang="fr-FR" b="1" u="sng" dirty="0" smtClean="0"/>
            <a:t>2/ La santé publique est au carrefour de nombreux métiers</a:t>
          </a:r>
          <a:r>
            <a:rPr lang="fr-FR" b="1" dirty="0" smtClean="0"/>
            <a:t> :  </a:t>
          </a:r>
        </a:p>
        <a:p>
          <a:pPr rtl="0"/>
          <a:r>
            <a:rPr lang="fr-FR" b="1" dirty="0" smtClean="0"/>
            <a:t>médecins, infirmiers, éducateurs, psychologues, ingénieurs</a:t>
          </a:r>
          <a:br>
            <a:rPr lang="fr-FR" b="1" dirty="0" smtClean="0"/>
          </a:br>
          <a:r>
            <a:rPr lang="fr-FR" b="1" dirty="0" smtClean="0"/>
            <a:t>et techniciens sanitaires,  vétérinaires...</a:t>
          </a:r>
          <a:endParaRPr lang="fr-FR" dirty="0"/>
        </a:p>
      </dgm:t>
    </dgm:pt>
    <dgm:pt modelId="{82341956-8D73-41A8-8E2D-AFCABF7EFA12}" type="parTrans" cxnId="{0D6F86BC-894B-48E0-A85D-D81BC0633D83}">
      <dgm:prSet/>
      <dgm:spPr/>
      <dgm:t>
        <a:bodyPr/>
        <a:lstStyle/>
        <a:p>
          <a:endParaRPr lang="fr-FR"/>
        </a:p>
      </dgm:t>
    </dgm:pt>
    <dgm:pt modelId="{E0AC5B39-03CE-478C-8E68-E43C0997530D}" type="sibTrans" cxnId="{0D6F86BC-894B-48E0-A85D-D81BC0633D83}">
      <dgm:prSet/>
      <dgm:spPr/>
      <dgm:t>
        <a:bodyPr/>
        <a:lstStyle/>
        <a:p>
          <a:endParaRPr lang="fr-FR"/>
        </a:p>
      </dgm:t>
    </dgm:pt>
    <dgm:pt modelId="{34E9C95F-1D1D-467A-A19B-94F82FC27CBB}" type="pres">
      <dgm:prSet presAssocID="{7136FD56-26F5-4D3E-8D2A-47ACEF6B756E}" presName="compositeShape" presStyleCnt="0">
        <dgm:presLayoutVars>
          <dgm:chMax val="7"/>
          <dgm:dir/>
          <dgm:resizeHandles val="exact"/>
        </dgm:presLayoutVars>
      </dgm:prSet>
      <dgm:spPr/>
      <dgm:t>
        <a:bodyPr/>
        <a:lstStyle/>
        <a:p>
          <a:endParaRPr lang="fr-FR"/>
        </a:p>
      </dgm:t>
    </dgm:pt>
    <dgm:pt modelId="{887E84E7-FCC9-4A6A-AA77-AC71F4743153}" type="pres">
      <dgm:prSet presAssocID="{7136FD56-26F5-4D3E-8D2A-47ACEF6B756E}" presName="wedge1" presStyleLbl="node1" presStyleIdx="0" presStyleCnt="1" custScaleX="142578"/>
      <dgm:spPr/>
      <dgm:t>
        <a:bodyPr/>
        <a:lstStyle/>
        <a:p>
          <a:endParaRPr lang="fr-FR"/>
        </a:p>
      </dgm:t>
    </dgm:pt>
    <dgm:pt modelId="{A3FB1404-6AF0-4568-9A04-B3D1564475E7}" type="pres">
      <dgm:prSet presAssocID="{7136FD56-26F5-4D3E-8D2A-47ACEF6B756E}" presName="dummy1a" presStyleCnt="0"/>
      <dgm:spPr/>
    </dgm:pt>
    <dgm:pt modelId="{07E56256-8A85-40FF-BE36-56C1CB0D085A}" type="pres">
      <dgm:prSet presAssocID="{7136FD56-26F5-4D3E-8D2A-47ACEF6B756E}" presName="dummy1b" presStyleCnt="0"/>
      <dgm:spPr/>
    </dgm:pt>
    <dgm:pt modelId="{CD7ABA95-4CE0-48BB-948E-A8B1571C6F1E}" type="pres">
      <dgm:prSet presAssocID="{7136FD56-26F5-4D3E-8D2A-47ACEF6B756E}" presName="wedge1Tx" presStyleLbl="node1" presStyleIdx="0" presStyleCnt="1">
        <dgm:presLayoutVars>
          <dgm:chMax val="0"/>
          <dgm:chPref val="0"/>
          <dgm:bulletEnabled val="1"/>
        </dgm:presLayoutVars>
      </dgm:prSet>
      <dgm:spPr/>
      <dgm:t>
        <a:bodyPr/>
        <a:lstStyle/>
        <a:p>
          <a:endParaRPr lang="fr-FR"/>
        </a:p>
      </dgm:t>
    </dgm:pt>
    <dgm:pt modelId="{5BF0558C-493B-4B1F-8923-ED14B2C3B7C1}" type="pres">
      <dgm:prSet presAssocID="{E0AC5B39-03CE-478C-8E68-E43C0997530D}" presName="arrowWedge1single" presStyleLbl="fgSibTrans2D1" presStyleIdx="0" presStyleCnt="1" custAng="21398668" custScaleX="131283" custScaleY="117681" custLinFactNeighborX="-4162" custLinFactNeighborY="7335"/>
      <dgm:spPr>
        <a:solidFill>
          <a:srgbClr val="00B0F0"/>
        </a:solidFill>
      </dgm:spPr>
      <dgm:t>
        <a:bodyPr/>
        <a:lstStyle/>
        <a:p>
          <a:endParaRPr lang="fr-FR"/>
        </a:p>
      </dgm:t>
    </dgm:pt>
  </dgm:ptLst>
  <dgm:cxnLst>
    <dgm:cxn modelId="{0D6F86BC-894B-48E0-A85D-D81BC0633D83}" srcId="{7136FD56-26F5-4D3E-8D2A-47ACEF6B756E}" destId="{2E3E2F6C-690A-4D5A-95E4-6AE13B37BD3E}" srcOrd="0" destOrd="0" parTransId="{82341956-8D73-41A8-8E2D-AFCABF7EFA12}" sibTransId="{E0AC5B39-03CE-478C-8E68-E43C0997530D}"/>
    <dgm:cxn modelId="{3136D679-6663-4F03-8F07-216F52D783BE}" type="presOf" srcId="{7136FD56-26F5-4D3E-8D2A-47ACEF6B756E}" destId="{34E9C95F-1D1D-467A-A19B-94F82FC27CBB}" srcOrd="0" destOrd="0" presId="urn:microsoft.com/office/officeart/2005/8/layout/cycle8"/>
    <dgm:cxn modelId="{B50E4CBC-DFF7-43CC-9710-738E25930C24}" type="presOf" srcId="{2E3E2F6C-690A-4D5A-95E4-6AE13B37BD3E}" destId="{887E84E7-FCC9-4A6A-AA77-AC71F4743153}" srcOrd="0" destOrd="0" presId="urn:microsoft.com/office/officeart/2005/8/layout/cycle8"/>
    <dgm:cxn modelId="{05F45851-E71F-40EB-9231-94B98C7DF5CC}" type="presOf" srcId="{2E3E2F6C-690A-4D5A-95E4-6AE13B37BD3E}" destId="{CD7ABA95-4CE0-48BB-948E-A8B1571C6F1E}" srcOrd="1" destOrd="0" presId="urn:microsoft.com/office/officeart/2005/8/layout/cycle8"/>
    <dgm:cxn modelId="{29F4D68F-B630-4595-A81B-C6C04E0F47ED}" type="presParOf" srcId="{34E9C95F-1D1D-467A-A19B-94F82FC27CBB}" destId="{887E84E7-FCC9-4A6A-AA77-AC71F4743153}" srcOrd="0" destOrd="0" presId="urn:microsoft.com/office/officeart/2005/8/layout/cycle8"/>
    <dgm:cxn modelId="{907BB247-5F52-4433-BFB2-E4044A65142F}" type="presParOf" srcId="{34E9C95F-1D1D-467A-A19B-94F82FC27CBB}" destId="{A3FB1404-6AF0-4568-9A04-B3D1564475E7}" srcOrd="1" destOrd="0" presId="urn:microsoft.com/office/officeart/2005/8/layout/cycle8"/>
    <dgm:cxn modelId="{F7B37715-19FD-43FB-A35B-36331FE59385}" type="presParOf" srcId="{34E9C95F-1D1D-467A-A19B-94F82FC27CBB}" destId="{07E56256-8A85-40FF-BE36-56C1CB0D085A}" srcOrd="2" destOrd="0" presId="urn:microsoft.com/office/officeart/2005/8/layout/cycle8"/>
    <dgm:cxn modelId="{1142B027-82F3-4D4C-8D23-E0A21BD20CDC}" type="presParOf" srcId="{34E9C95F-1D1D-467A-A19B-94F82FC27CBB}" destId="{CD7ABA95-4CE0-48BB-948E-A8B1571C6F1E}" srcOrd="3" destOrd="0" presId="urn:microsoft.com/office/officeart/2005/8/layout/cycle8"/>
    <dgm:cxn modelId="{F4AF7BD7-BE87-48A0-87F6-9051042294FF}" type="presParOf" srcId="{34E9C95F-1D1D-467A-A19B-94F82FC27CBB}" destId="{5BF0558C-493B-4B1F-8923-ED14B2C3B7C1}" srcOrd="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CE5954C-1598-45CC-BF42-D6A9660EA5C8}" type="doc">
      <dgm:prSet loTypeId="urn:microsoft.com/office/officeart/2005/8/layout/hProcess11" loCatId="process" qsTypeId="urn:microsoft.com/office/officeart/2005/8/quickstyle/simple1" qsCatId="simple" csTypeId="urn:microsoft.com/office/officeart/2005/8/colors/accent2_4" csCatId="accent2" phldr="1"/>
      <dgm:spPr/>
      <dgm:t>
        <a:bodyPr/>
        <a:lstStyle/>
        <a:p>
          <a:endParaRPr lang="fr-FR"/>
        </a:p>
      </dgm:t>
    </dgm:pt>
    <dgm:pt modelId="{49D645A7-FF6E-4F1A-8A8B-69DF36B79510}">
      <dgm:prSet custT="1"/>
      <dgm:spPr>
        <a:ln>
          <a:solidFill>
            <a:srgbClr val="00B0F0"/>
          </a:solidFill>
        </a:ln>
      </dgm:spPr>
      <dgm:t>
        <a:bodyPr/>
        <a:lstStyle/>
        <a:p>
          <a:pPr rtl="0"/>
          <a:endParaRPr lang="fr-FR" sz="4400" b="1" dirty="0" smtClean="0">
            <a:solidFill>
              <a:srgbClr val="C00000"/>
            </a:solidFill>
          </a:endParaRPr>
        </a:p>
        <a:p>
          <a:pPr rtl="0"/>
          <a:endParaRPr lang="fr-FR" sz="4400" b="1" dirty="0" smtClean="0">
            <a:solidFill>
              <a:srgbClr val="C00000"/>
            </a:solidFill>
          </a:endParaRPr>
        </a:p>
        <a:p>
          <a:pPr rtl="0"/>
          <a:r>
            <a:rPr lang="fr-FR" sz="4400" b="1" dirty="0" smtClean="0">
              <a:solidFill>
                <a:srgbClr val="7030A0"/>
              </a:solidFill>
            </a:rPr>
            <a:t>3/ BESOINS, DEMANDES                    ET  RÉPONSES EN SANTE PUBLIQUE :</a:t>
          </a:r>
          <a:r>
            <a:rPr lang="fr-FR" sz="4400" b="1" dirty="0" smtClean="0">
              <a:solidFill>
                <a:srgbClr val="C00000"/>
              </a:solidFill>
            </a:rPr>
            <a:t/>
          </a:r>
          <a:br>
            <a:rPr lang="fr-FR" sz="4400" b="1" dirty="0" smtClean="0">
              <a:solidFill>
                <a:srgbClr val="C00000"/>
              </a:solidFill>
            </a:rPr>
          </a:br>
          <a:endParaRPr lang="fr-FR" sz="4400" dirty="0">
            <a:solidFill>
              <a:srgbClr val="C00000"/>
            </a:solidFill>
          </a:endParaRPr>
        </a:p>
      </dgm:t>
    </dgm:pt>
    <dgm:pt modelId="{8CC61162-0A40-4F0F-8EAE-52C5BA119FCF}" type="parTrans" cxnId="{6000F3D9-7F69-497B-B7DF-2014B1579A8C}">
      <dgm:prSet/>
      <dgm:spPr/>
      <dgm:t>
        <a:bodyPr/>
        <a:lstStyle/>
        <a:p>
          <a:endParaRPr lang="fr-FR"/>
        </a:p>
      </dgm:t>
    </dgm:pt>
    <dgm:pt modelId="{ED3C2B25-6CEB-49EA-B0B8-054CC0374344}" type="sibTrans" cxnId="{6000F3D9-7F69-497B-B7DF-2014B1579A8C}">
      <dgm:prSet/>
      <dgm:spPr/>
      <dgm:t>
        <a:bodyPr/>
        <a:lstStyle/>
        <a:p>
          <a:endParaRPr lang="fr-FR"/>
        </a:p>
      </dgm:t>
    </dgm:pt>
    <dgm:pt modelId="{5DD03958-A267-48A7-A1D9-7C84858A942A}" type="pres">
      <dgm:prSet presAssocID="{2CE5954C-1598-45CC-BF42-D6A9660EA5C8}" presName="Name0" presStyleCnt="0">
        <dgm:presLayoutVars>
          <dgm:dir/>
          <dgm:resizeHandles val="exact"/>
        </dgm:presLayoutVars>
      </dgm:prSet>
      <dgm:spPr/>
      <dgm:t>
        <a:bodyPr/>
        <a:lstStyle/>
        <a:p>
          <a:endParaRPr lang="fr-FR"/>
        </a:p>
      </dgm:t>
    </dgm:pt>
    <dgm:pt modelId="{ED3B12CE-5597-45E0-8CD1-51786B290EC6}" type="pres">
      <dgm:prSet presAssocID="{2CE5954C-1598-45CC-BF42-D6A9660EA5C8}" presName="arrow" presStyleLbl="bgShp" presStyleIdx="0" presStyleCnt="1" custScaleY="164127" custLinFactNeighborY="-916"/>
      <dgm:spPr>
        <a:solidFill>
          <a:schemeClr val="tx2">
            <a:lumMod val="60000"/>
            <a:lumOff val="40000"/>
          </a:schemeClr>
        </a:solidFill>
        <a:ln>
          <a:solidFill>
            <a:srgbClr val="00B0F0"/>
          </a:solidFill>
        </a:ln>
      </dgm:spPr>
      <dgm:t>
        <a:bodyPr/>
        <a:lstStyle/>
        <a:p>
          <a:endParaRPr lang="fr-FR"/>
        </a:p>
      </dgm:t>
    </dgm:pt>
    <dgm:pt modelId="{40104ABC-011E-4827-B115-EBE17F17197E}" type="pres">
      <dgm:prSet presAssocID="{2CE5954C-1598-45CC-BF42-D6A9660EA5C8}" presName="points" presStyleCnt="0"/>
      <dgm:spPr/>
    </dgm:pt>
    <dgm:pt modelId="{94E2100F-200E-41F4-A9AC-35646D9C5802}" type="pres">
      <dgm:prSet presAssocID="{49D645A7-FF6E-4F1A-8A8B-69DF36B79510}" presName="compositeA" presStyleCnt="0"/>
      <dgm:spPr/>
    </dgm:pt>
    <dgm:pt modelId="{1CADDE3D-4823-4B0D-A17B-4DB03A131502}" type="pres">
      <dgm:prSet presAssocID="{49D645A7-FF6E-4F1A-8A8B-69DF36B79510}" presName="textA" presStyleLbl="revTx" presStyleIdx="0" presStyleCnt="1" custScaleX="111220" custScaleY="121423">
        <dgm:presLayoutVars>
          <dgm:bulletEnabled val="1"/>
        </dgm:presLayoutVars>
      </dgm:prSet>
      <dgm:spPr/>
      <dgm:t>
        <a:bodyPr/>
        <a:lstStyle/>
        <a:p>
          <a:endParaRPr lang="fr-FR"/>
        </a:p>
      </dgm:t>
    </dgm:pt>
    <dgm:pt modelId="{AAB6CDA3-003A-423A-8A4D-3E11CD5BB034}" type="pres">
      <dgm:prSet presAssocID="{49D645A7-FF6E-4F1A-8A8B-69DF36B79510}" presName="circleA" presStyleLbl="node1" presStyleIdx="0" presStyleCnt="1" custScaleX="421017" custScaleY="218256"/>
      <dgm:spPr>
        <a:solidFill>
          <a:srgbClr val="002060"/>
        </a:solidFill>
      </dgm:spPr>
      <dgm:t>
        <a:bodyPr/>
        <a:lstStyle/>
        <a:p>
          <a:endParaRPr lang="fr-FR"/>
        </a:p>
      </dgm:t>
    </dgm:pt>
    <dgm:pt modelId="{807955FB-31E0-4FC8-B6CE-2AB36D8720B5}" type="pres">
      <dgm:prSet presAssocID="{49D645A7-FF6E-4F1A-8A8B-69DF36B79510}" presName="spaceA" presStyleCnt="0"/>
      <dgm:spPr/>
    </dgm:pt>
  </dgm:ptLst>
  <dgm:cxnLst>
    <dgm:cxn modelId="{85B1C592-6DCD-4585-B257-FD35AD6A3B7F}" type="presOf" srcId="{49D645A7-FF6E-4F1A-8A8B-69DF36B79510}" destId="{1CADDE3D-4823-4B0D-A17B-4DB03A131502}" srcOrd="0" destOrd="0" presId="urn:microsoft.com/office/officeart/2005/8/layout/hProcess11"/>
    <dgm:cxn modelId="{C6D588AD-AF17-4755-A3CA-33BA2A5A9F9F}" type="presOf" srcId="{2CE5954C-1598-45CC-BF42-D6A9660EA5C8}" destId="{5DD03958-A267-48A7-A1D9-7C84858A942A}" srcOrd="0" destOrd="0" presId="urn:microsoft.com/office/officeart/2005/8/layout/hProcess11"/>
    <dgm:cxn modelId="{6000F3D9-7F69-497B-B7DF-2014B1579A8C}" srcId="{2CE5954C-1598-45CC-BF42-D6A9660EA5C8}" destId="{49D645A7-FF6E-4F1A-8A8B-69DF36B79510}" srcOrd="0" destOrd="0" parTransId="{8CC61162-0A40-4F0F-8EAE-52C5BA119FCF}" sibTransId="{ED3C2B25-6CEB-49EA-B0B8-054CC0374344}"/>
    <dgm:cxn modelId="{919D9DA6-CCF0-418B-9B05-02CB546C8F0E}" type="presParOf" srcId="{5DD03958-A267-48A7-A1D9-7C84858A942A}" destId="{ED3B12CE-5597-45E0-8CD1-51786B290EC6}" srcOrd="0" destOrd="0" presId="urn:microsoft.com/office/officeart/2005/8/layout/hProcess11"/>
    <dgm:cxn modelId="{4E49F328-A3F2-4ED3-9EA4-425398361876}" type="presParOf" srcId="{5DD03958-A267-48A7-A1D9-7C84858A942A}" destId="{40104ABC-011E-4827-B115-EBE17F17197E}" srcOrd="1" destOrd="0" presId="urn:microsoft.com/office/officeart/2005/8/layout/hProcess11"/>
    <dgm:cxn modelId="{62530B31-49C4-41C8-8F23-7D90513F557F}" type="presParOf" srcId="{40104ABC-011E-4827-B115-EBE17F17197E}" destId="{94E2100F-200E-41F4-A9AC-35646D9C5802}" srcOrd="0" destOrd="0" presId="urn:microsoft.com/office/officeart/2005/8/layout/hProcess11"/>
    <dgm:cxn modelId="{F08A3973-5481-42DF-A54E-BD3DC452EED4}" type="presParOf" srcId="{94E2100F-200E-41F4-A9AC-35646D9C5802}" destId="{1CADDE3D-4823-4B0D-A17B-4DB03A131502}" srcOrd="0" destOrd="0" presId="urn:microsoft.com/office/officeart/2005/8/layout/hProcess11"/>
    <dgm:cxn modelId="{54C225A6-2249-434A-9626-B0307956D47F}" type="presParOf" srcId="{94E2100F-200E-41F4-A9AC-35646D9C5802}" destId="{AAB6CDA3-003A-423A-8A4D-3E11CD5BB034}" srcOrd="1" destOrd="0" presId="urn:microsoft.com/office/officeart/2005/8/layout/hProcess11"/>
    <dgm:cxn modelId="{AA3E1EDB-A4CC-4C8D-8CFA-DC9B0EC8E2F8}" type="presParOf" srcId="{94E2100F-200E-41F4-A9AC-35646D9C5802}" destId="{807955FB-31E0-4FC8-B6CE-2AB36D8720B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7BC8279-B412-4E6A-A4D6-737D99B72C38}" type="doc">
      <dgm:prSet loTypeId="urn:microsoft.com/office/officeart/2005/8/layout/venn1" loCatId="relationship" qsTypeId="urn:microsoft.com/office/officeart/2005/8/quickstyle/simple1" qsCatId="simple" csTypeId="urn:microsoft.com/office/officeart/2005/8/colors/accent2_2" csCatId="accent2" phldr="1"/>
      <dgm:spPr/>
      <dgm:t>
        <a:bodyPr/>
        <a:lstStyle/>
        <a:p>
          <a:endParaRPr lang="fr-FR"/>
        </a:p>
      </dgm:t>
    </dgm:pt>
    <dgm:pt modelId="{4E898CE4-298C-48EA-8CAA-530E5A0717FB}">
      <dgm:prSet/>
      <dgm:spPr/>
      <dgm:t>
        <a:bodyPr/>
        <a:lstStyle/>
        <a:p>
          <a:pPr rtl="0"/>
          <a:r>
            <a:rPr lang="fr-FR" b="1" dirty="0" smtClean="0"/>
            <a:t>Les besoins :</a:t>
          </a:r>
          <a:br>
            <a:rPr lang="fr-FR" b="1" dirty="0" smtClean="0"/>
          </a:br>
          <a:r>
            <a:rPr lang="fr-FR" dirty="0" smtClean="0"/>
            <a:t>Evalués par des experts, ils peuvent être </a:t>
          </a:r>
          <a:r>
            <a:rPr lang="fr-FR" b="1" dirty="0" smtClean="0"/>
            <a:t>normatifs </a:t>
          </a:r>
          <a:r>
            <a:rPr lang="fr-FR" dirty="0" smtClean="0"/>
            <a:t>(en regard d’une norme, un standard), </a:t>
          </a:r>
          <a:r>
            <a:rPr lang="fr-FR" b="1" dirty="0" smtClean="0"/>
            <a:t>comparatifs</a:t>
          </a:r>
          <a:r>
            <a:rPr lang="fr-FR" dirty="0" smtClean="0"/>
            <a:t> (en comparant deux populations de niveaux de santé différent), </a:t>
          </a:r>
          <a:r>
            <a:rPr lang="fr-FR" b="1" dirty="0" smtClean="0"/>
            <a:t>prioritaires</a:t>
          </a:r>
          <a:r>
            <a:rPr lang="fr-FR" dirty="0" smtClean="0"/>
            <a:t> (variabilité selon les acteurs de santé publique).</a:t>
          </a:r>
          <a:endParaRPr lang="fr-FR" dirty="0"/>
        </a:p>
      </dgm:t>
    </dgm:pt>
    <dgm:pt modelId="{A5951136-935A-498D-9875-5D91ED7E3A67}" type="parTrans" cxnId="{04849D81-8315-4D4C-86D1-97A51E6FCD52}">
      <dgm:prSet/>
      <dgm:spPr/>
      <dgm:t>
        <a:bodyPr/>
        <a:lstStyle/>
        <a:p>
          <a:endParaRPr lang="fr-FR"/>
        </a:p>
      </dgm:t>
    </dgm:pt>
    <dgm:pt modelId="{B9856DD6-C0DE-47B2-9AFC-A9C7F40B5D7C}" type="sibTrans" cxnId="{04849D81-8315-4D4C-86D1-97A51E6FCD52}">
      <dgm:prSet/>
      <dgm:spPr/>
      <dgm:t>
        <a:bodyPr/>
        <a:lstStyle/>
        <a:p>
          <a:endParaRPr lang="fr-FR"/>
        </a:p>
      </dgm:t>
    </dgm:pt>
    <dgm:pt modelId="{6FB14417-E156-4789-8447-23A53C2358E4}" type="pres">
      <dgm:prSet presAssocID="{07BC8279-B412-4E6A-A4D6-737D99B72C38}" presName="compositeShape" presStyleCnt="0">
        <dgm:presLayoutVars>
          <dgm:chMax val="7"/>
          <dgm:dir/>
          <dgm:resizeHandles val="exact"/>
        </dgm:presLayoutVars>
      </dgm:prSet>
      <dgm:spPr/>
      <dgm:t>
        <a:bodyPr/>
        <a:lstStyle/>
        <a:p>
          <a:endParaRPr lang="fr-FR"/>
        </a:p>
      </dgm:t>
    </dgm:pt>
    <dgm:pt modelId="{3175C70F-26BD-44F4-95A7-10FC00944E8E}" type="pres">
      <dgm:prSet presAssocID="{4E898CE4-298C-48EA-8CAA-530E5A0717FB}" presName="circ1TxSh" presStyleLbl="vennNode1" presStyleIdx="0" presStyleCnt="1"/>
      <dgm:spPr/>
      <dgm:t>
        <a:bodyPr/>
        <a:lstStyle/>
        <a:p>
          <a:endParaRPr lang="fr-FR"/>
        </a:p>
      </dgm:t>
    </dgm:pt>
  </dgm:ptLst>
  <dgm:cxnLst>
    <dgm:cxn modelId="{23934D94-1906-4316-A8D0-B87942DE6766}" type="presOf" srcId="{07BC8279-B412-4E6A-A4D6-737D99B72C38}" destId="{6FB14417-E156-4789-8447-23A53C2358E4}" srcOrd="0" destOrd="0" presId="urn:microsoft.com/office/officeart/2005/8/layout/venn1"/>
    <dgm:cxn modelId="{04849D81-8315-4D4C-86D1-97A51E6FCD52}" srcId="{07BC8279-B412-4E6A-A4D6-737D99B72C38}" destId="{4E898CE4-298C-48EA-8CAA-530E5A0717FB}" srcOrd="0" destOrd="0" parTransId="{A5951136-935A-498D-9875-5D91ED7E3A67}" sibTransId="{B9856DD6-C0DE-47B2-9AFC-A9C7F40B5D7C}"/>
    <dgm:cxn modelId="{F90F3774-99AB-473D-BF9D-8488996FF9FD}" type="presOf" srcId="{4E898CE4-298C-48EA-8CAA-530E5A0717FB}" destId="{3175C70F-26BD-44F4-95A7-10FC00944E8E}" srcOrd="0" destOrd="0" presId="urn:microsoft.com/office/officeart/2005/8/layout/venn1"/>
    <dgm:cxn modelId="{0D15EEFD-57A9-45F9-B462-FE415EC590C4}" type="presParOf" srcId="{6FB14417-E156-4789-8447-23A53C2358E4}" destId="{3175C70F-26BD-44F4-95A7-10FC00944E8E}"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D99DB5F-60A6-4395-9763-79E00C9EB87A}"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fr-FR"/>
        </a:p>
      </dgm:t>
    </dgm:pt>
    <dgm:pt modelId="{B52E04F1-868D-4572-9C3E-CF256DCF826D}">
      <dgm:prSet/>
      <dgm:spPr/>
      <dgm:t>
        <a:bodyPr/>
        <a:lstStyle/>
        <a:p>
          <a:pPr rtl="0"/>
          <a:r>
            <a:rPr lang="fr-FR" b="1" dirty="0" smtClean="0"/>
            <a:t>Les demandes :</a:t>
          </a:r>
        </a:p>
        <a:p>
          <a:pPr rtl="0"/>
          <a:r>
            <a:rPr lang="fr-FR" b="1" dirty="0" smtClean="0"/>
            <a:t/>
          </a:r>
          <a:br>
            <a:rPr lang="fr-FR" b="1" dirty="0" smtClean="0"/>
          </a:br>
          <a:r>
            <a:rPr lang="fr-FR" b="1" dirty="0" smtClean="0"/>
            <a:t>E</a:t>
          </a:r>
          <a:r>
            <a:rPr lang="fr-FR" dirty="0" smtClean="0"/>
            <a:t>lles émanent des groupes de population, elles peuvent être plus ou moins exprimées et peuvent varier en fonction de nombreux paramètres (âge, sexe...).         Ces demandes peuvent être différentes des besoins et des difficultés peuvent apparaître (demande de soins curatifs</a:t>
          </a:r>
          <a:br>
            <a:rPr lang="fr-FR" dirty="0" smtClean="0"/>
          </a:br>
          <a:r>
            <a:rPr lang="fr-FR" dirty="0" smtClean="0"/>
            <a:t>plus que d’éducation à la santé par exemple).</a:t>
          </a:r>
          <a:endParaRPr lang="fr-FR" dirty="0"/>
        </a:p>
      </dgm:t>
    </dgm:pt>
    <dgm:pt modelId="{5CD74487-BF66-4098-A9CD-4236C3BD667B}" type="parTrans" cxnId="{6A54D95D-AEC9-400D-8632-F1D4F556B599}">
      <dgm:prSet/>
      <dgm:spPr/>
      <dgm:t>
        <a:bodyPr/>
        <a:lstStyle/>
        <a:p>
          <a:endParaRPr lang="fr-FR"/>
        </a:p>
      </dgm:t>
    </dgm:pt>
    <dgm:pt modelId="{33B25533-17E6-4922-8F65-DCE27892D71D}" type="sibTrans" cxnId="{6A54D95D-AEC9-400D-8632-F1D4F556B599}">
      <dgm:prSet/>
      <dgm:spPr/>
      <dgm:t>
        <a:bodyPr/>
        <a:lstStyle/>
        <a:p>
          <a:endParaRPr lang="fr-FR"/>
        </a:p>
      </dgm:t>
    </dgm:pt>
    <dgm:pt modelId="{8CE171D9-CD74-4CE8-96B8-61921DD8DADE}" type="pres">
      <dgm:prSet presAssocID="{AD99DB5F-60A6-4395-9763-79E00C9EB87A}" presName="linear" presStyleCnt="0">
        <dgm:presLayoutVars>
          <dgm:animLvl val="lvl"/>
          <dgm:resizeHandles val="exact"/>
        </dgm:presLayoutVars>
      </dgm:prSet>
      <dgm:spPr/>
      <dgm:t>
        <a:bodyPr/>
        <a:lstStyle/>
        <a:p>
          <a:endParaRPr lang="fr-FR"/>
        </a:p>
      </dgm:t>
    </dgm:pt>
    <dgm:pt modelId="{F54F25D4-9D7D-48E6-9CA5-631C24145BA2}" type="pres">
      <dgm:prSet presAssocID="{B52E04F1-868D-4572-9C3E-CF256DCF826D}" presName="parentText" presStyleLbl="node1" presStyleIdx="0" presStyleCnt="1">
        <dgm:presLayoutVars>
          <dgm:chMax val="0"/>
          <dgm:bulletEnabled val="1"/>
        </dgm:presLayoutVars>
      </dgm:prSet>
      <dgm:spPr/>
      <dgm:t>
        <a:bodyPr/>
        <a:lstStyle/>
        <a:p>
          <a:endParaRPr lang="fr-FR"/>
        </a:p>
      </dgm:t>
    </dgm:pt>
  </dgm:ptLst>
  <dgm:cxnLst>
    <dgm:cxn modelId="{5B55D047-749F-48A2-8EA5-0D73F94B0BEB}" type="presOf" srcId="{AD99DB5F-60A6-4395-9763-79E00C9EB87A}" destId="{8CE171D9-CD74-4CE8-96B8-61921DD8DADE}" srcOrd="0" destOrd="0" presId="urn:microsoft.com/office/officeart/2005/8/layout/vList2"/>
    <dgm:cxn modelId="{6A54D95D-AEC9-400D-8632-F1D4F556B599}" srcId="{AD99DB5F-60A6-4395-9763-79E00C9EB87A}" destId="{B52E04F1-868D-4572-9C3E-CF256DCF826D}" srcOrd="0" destOrd="0" parTransId="{5CD74487-BF66-4098-A9CD-4236C3BD667B}" sibTransId="{33B25533-17E6-4922-8F65-DCE27892D71D}"/>
    <dgm:cxn modelId="{2C009303-B2EA-4E78-BFF1-589FAAD951E3}" type="presOf" srcId="{B52E04F1-868D-4572-9C3E-CF256DCF826D}" destId="{F54F25D4-9D7D-48E6-9CA5-631C24145BA2}" srcOrd="0" destOrd="0" presId="urn:microsoft.com/office/officeart/2005/8/layout/vList2"/>
    <dgm:cxn modelId="{ECDF6A11-A60E-4915-AD46-65F7457E3C3F}" type="presParOf" srcId="{8CE171D9-CD74-4CE8-96B8-61921DD8DADE}" destId="{F54F25D4-9D7D-48E6-9CA5-631C24145BA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42CEFC-0B7B-4091-B2CA-B2ACF96AD5CD}" type="doc">
      <dgm:prSet loTypeId="urn:microsoft.com/office/officeart/2005/8/layout/gear1" loCatId="cycle" qsTypeId="urn:microsoft.com/office/officeart/2005/8/quickstyle/simple1" qsCatId="simple" csTypeId="urn:microsoft.com/office/officeart/2005/8/colors/accent2_3" csCatId="accent2" phldr="1"/>
      <dgm:spPr/>
      <dgm:t>
        <a:bodyPr/>
        <a:lstStyle/>
        <a:p>
          <a:endParaRPr lang="fr-FR"/>
        </a:p>
      </dgm:t>
    </dgm:pt>
    <dgm:pt modelId="{601BB9AA-3104-48CD-AAF1-0031F57787B7}">
      <dgm:prSet custT="1"/>
      <dgm:spPr/>
      <dgm:t>
        <a:bodyPr/>
        <a:lstStyle/>
        <a:p>
          <a:pPr rtl="0"/>
          <a:r>
            <a:rPr lang="fr-FR" sz="3600" b="1" dirty="0" smtClean="0"/>
            <a:t>Réponse :</a:t>
          </a:r>
        </a:p>
        <a:p>
          <a:pPr rtl="0"/>
          <a:r>
            <a:rPr lang="fr-FR" sz="2700" b="1" dirty="0" smtClean="0"/>
            <a:t/>
          </a:r>
          <a:br>
            <a:rPr lang="fr-FR" sz="2700" b="1" dirty="0" smtClean="0"/>
          </a:br>
          <a:r>
            <a:rPr lang="fr-FR" sz="2800" b="1" dirty="0" smtClean="0"/>
            <a:t>Ensemble des soins et services mis à la disposition des populations.</a:t>
          </a:r>
          <a:br>
            <a:rPr lang="fr-FR" sz="2800" b="1" dirty="0" smtClean="0"/>
          </a:br>
          <a:r>
            <a:rPr lang="fr-FR" sz="2800" b="1" dirty="0" smtClean="0"/>
            <a:t>Ils sont soumis à diverses contraintes (financières, notamment...).</a:t>
          </a:r>
          <a:endParaRPr lang="fr-FR" sz="2700" b="1" dirty="0"/>
        </a:p>
      </dgm:t>
    </dgm:pt>
    <dgm:pt modelId="{8EF9E64D-17AD-4DBD-AF2F-61DFCCCAF093}" type="parTrans" cxnId="{5181C859-32F5-468B-9832-2B67116B88BA}">
      <dgm:prSet/>
      <dgm:spPr/>
      <dgm:t>
        <a:bodyPr/>
        <a:lstStyle/>
        <a:p>
          <a:endParaRPr lang="fr-FR"/>
        </a:p>
      </dgm:t>
    </dgm:pt>
    <dgm:pt modelId="{44C2C27F-AB11-4263-B0A1-268D2E58122F}" type="sibTrans" cxnId="{5181C859-32F5-468B-9832-2B67116B88BA}">
      <dgm:prSet/>
      <dgm:spPr/>
      <dgm:t>
        <a:bodyPr/>
        <a:lstStyle/>
        <a:p>
          <a:endParaRPr lang="fr-FR"/>
        </a:p>
      </dgm:t>
    </dgm:pt>
    <dgm:pt modelId="{E3056A25-BBDD-4DCA-891A-55B04BF76F03}" type="pres">
      <dgm:prSet presAssocID="{0842CEFC-0B7B-4091-B2CA-B2ACF96AD5CD}" presName="composite" presStyleCnt="0">
        <dgm:presLayoutVars>
          <dgm:chMax val="3"/>
          <dgm:animLvl val="lvl"/>
          <dgm:resizeHandles val="exact"/>
        </dgm:presLayoutVars>
      </dgm:prSet>
      <dgm:spPr/>
      <dgm:t>
        <a:bodyPr/>
        <a:lstStyle/>
        <a:p>
          <a:endParaRPr lang="fr-FR"/>
        </a:p>
      </dgm:t>
    </dgm:pt>
    <dgm:pt modelId="{005909BD-886A-4F16-B2B4-7A9CD3C36F79}" type="pres">
      <dgm:prSet presAssocID="{601BB9AA-3104-48CD-AAF1-0031F57787B7}" presName="gear1" presStyleLbl="node1" presStyleIdx="0" presStyleCnt="1" custScaleX="232435" custScaleY="165919">
        <dgm:presLayoutVars>
          <dgm:chMax val="1"/>
          <dgm:bulletEnabled val="1"/>
        </dgm:presLayoutVars>
      </dgm:prSet>
      <dgm:spPr/>
      <dgm:t>
        <a:bodyPr/>
        <a:lstStyle/>
        <a:p>
          <a:endParaRPr lang="fr-FR"/>
        </a:p>
      </dgm:t>
    </dgm:pt>
    <dgm:pt modelId="{323EE165-D3F8-4192-92F1-0C58370427E5}" type="pres">
      <dgm:prSet presAssocID="{601BB9AA-3104-48CD-AAF1-0031F57787B7}" presName="gear1srcNode" presStyleLbl="node1" presStyleIdx="0" presStyleCnt="1"/>
      <dgm:spPr/>
      <dgm:t>
        <a:bodyPr/>
        <a:lstStyle/>
        <a:p>
          <a:endParaRPr lang="fr-FR"/>
        </a:p>
      </dgm:t>
    </dgm:pt>
    <dgm:pt modelId="{BAF9021E-E63F-46B9-822B-10EE17472402}" type="pres">
      <dgm:prSet presAssocID="{601BB9AA-3104-48CD-AAF1-0031F57787B7}" presName="gear1dstNode" presStyleLbl="node1" presStyleIdx="0" presStyleCnt="1"/>
      <dgm:spPr/>
      <dgm:t>
        <a:bodyPr/>
        <a:lstStyle/>
        <a:p>
          <a:endParaRPr lang="fr-FR"/>
        </a:p>
      </dgm:t>
    </dgm:pt>
    <dgm:pt modelId="{BF43BE6C-F2EE-46FA-9297-631571204533}" type="pres">
      <dgm:prSet presAssocID="{44C2C27F-AB11-4263-B0A1-268D2E58122F}" presName="connector1" presStyleLbl="sibTrans2D1" presStyleIdx="0" presStyleCnt="1"/>
      <dgm:spPr/>
      <dgm:t>
        <a:bodyPr/>
        <a:lstStyle/>
        <a:p>
          <a:endParaRPr lang="fr-FR"/>
        </a:p>
      </dgm:t>
    </dgm:pt>
  </dgm:ptLst>
  <dgm:cxnLst>
    <dgm:cxn modelId="{C807EF93-3F4B-45CD-BF8A-2064940684AE}" type="presOf" srcId="{601BB9AA-3104-48CD-AAF1-0031F57787B7}" destId="{005909BD-886A-4F16-B2B4-7A9CD3C36F79}" srcOrd="0" destOrd="0" presId="urn:microsoft.com/office/officeart/2005/8/layout/gear1"/>
    <dgm:cxn modelId="{6DFF49AF-292E-4A47-8244-AFCEFC37AED2}" type="presOf" srcId="{44C2C27F-AB11-4263-B0A1-268D2E58122F}" destId="{BF43BE6C-F2EE-46FA-9297-631571204533}" srcOrd="0" destOrd="0" presId="urn:microsoft.com/office/officeart/2005/8/layout/gear1"/>
    <dgm:cxn modelId="{91ADCF6F-286A-456F-B36E-9D6653DEC461}" type="presOf" srcId="{0842CEFC-0B7B-4091-B2CA-B2ACF96AD5CD}" destId="{E3056A25-BBDD-4DCA-891A-55B04BF76F03}" srcOrd="0" destOrd="0" presId="urn:microsoft.com/office/officeart/2005/8/layout/gear1"/>
    <dgm:cxn modelId="{5181C859-32F5-468B-9832-2B67116B88BA}" srcId="{0842CEFC-0B7B-4091-B2CA-B2ACF96AD5CD}" destId="{601BB9AA-3104-48CD-AAF1-0031F57787B7}" srcOrd="0" destOrd="0" parTransId="{8EF9E64D-17AD-4DBD-AF2F-61DFCCCAF093}" sibTransId="{44C2C27F-AB11-4263-B0A1-268D2E58122F}"/>
    <dgm:cxn modelId="{E28A46F4-184B-46E3-AE2B-F1A31EF483F9}" type="presOf" srcId="{601BB9AA-3104-48CD-AAF1-0031F57787B7}" destId="{323EE165-D3F8-4192-92F1-0C58370427E5}" srcOrd="1" destOrd="0" presId="urn:microsoft.com/office/officeart/2005/8/layout/gear1"/>
    <dgm:cxn modelId="{1061A901-6B26-4078-860F-292446A64355}" type="presOf" srcId="{601BB9AA-3104-48CD-AAF1-0031F57787B7}" destId="{BAF9021E-E63F-46B9-822B-10EE17472402}" srcOrd="2" destOrd="0" presId="urn:microsoft.com/office/officeart/2005/8/layout/gear1"/>
    <dgm:cxn modelId="{5CB2A900-4B08-42D3-AE8B-5263D20A5C9F}" type="presParOf" srcId="{E3056A25-BBDD-4DCA-891A-55B04BF76F03}" destId="{005909BD-886A-4F16-B2B4-7A9CD3C36F79}" srcOrd="0" destOrd="0" presId="urn:microsoft.com/office/officeart/2005/8/layout/gear1"/>
    <dgm:cxn modelId="{E2D8CE34-7A1D-4DDE-9F98-D209B7092B99}" type="presParOf" srcId="{E3056A25-BBDD-4DCA-891A-55B04BF76F03}" destId="{323EE165-D3F8-4192-92F1-0C58370427E5}" srcOrd="1" destOrd="0" presId="urn:microsoft.com/office/officeart/2005/8/layout/gear1"/>
    <dgm:cxn modelId="{EAEC6836-9A00-4A83-BEBB-A08F9C6B91CC}" type="presParOf" srcId="{E3056A25-BBDD-4DCA-891A-55B04BF76F03}" destId="{BAF9021E-E63F-46B9-822B-10EE17472402}" srcOrd="2" destOrd="0" presId="urn:microsoft.com/office/officeart/2005/8/layout/gear1"/>
    <dgm:cxn modelId="{0A7BE28D-8958-4E18-B8F7-04877F05F0EB}" type="presParOf" srcId="{E3056A25-BBDD-4DCA-891A-55B04BF76F03}" destId="{BF43BE6C-F2EE-46FA-9297-631571204533}" srcOrd="3"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0E100D3-0373-46A0-B410-C38C0CD76C7C}" type="doc">
      <dgm:prSet loTypeId="urn:microsoft.com/office/officeart/2005/8/layout/arrow6" loCatId="process" qsTypeId="urn:microsoft.com/office/officeart/2005/8/quickstyle/simple1" qsCatId="simple" csTypeId="urn:microsoft.com/office/officeart/2005/8/colors/colorful2" csCatId="colorful" phldr="1"/>
      <dgm:spPr/>
      <dgm:t>
        <a:bodyPr/>
        <a:lstStyle/>
        <a:p>
          <a:endParaRPr lang="fr-FR"/>
        </a:p>
      </dgm:t>
    </dgm:pt>
    <dgm:pt modelId="{4D1F667A-26FF-42F0-937B-FC3587402BCA}">
      <dgm:prSet/>
      <dgm:spPr/>
      <dgm:t>
        <a:bodyPr/>
        <a:lstStyle/>
        <a:p>
          <a:pPr rtl="0"/>
          <a:r>
            <a:rPr lang="fr-FR" b="1" dirty="0" smtClean="0"/>
            <a:t>La santé communautaire</a:t>
          </a:r>
          <a:endParaRPr lang="fr-FR" dirty="0"/>
        </a:p>
      </dgm:t>
    </dgm:pt>
    <dgm:pt modelId="{053B9E59-C288-4720-A50B-F83C0BC0AF44}" type="parTrans" cxnId="{15EC62B5-0F41-4F84-A530-6C4374A7AE29}">
      <dgm:prSet/>
      <dgm:spPr/>
      <dgm:t>
        <a:bodyPr/>
        <a:lstStyle/>
        <a:p>
          <a:endParaRPr lang="fr-FR"/>
        </a:p>
      </dgm:t>
    </dgm:pt>
    <dgm:pt modelId="{4E9A0D94-FD1D-476D-9406-FD06B1A9BFB4}" type="sibTrans" cxnId="{15EC62B5-0F41-4F84-A530-6C4374A7AE29}">
      <dgm:prSet/>
      <dgm:spPr/>
      <dgm:t>
        <a:bodyPr/>
        <a:lstStyle/>
        <a:p>
          <a:endParaRPr lang="fr-FR"/>
        </a:p>
      </dgm:t>
    </dgm:pt>
    <dgm:pt modelId="{60562DD2-6307-4CDD-A43A-0B42BD2662BA}" type="pres">
      <dgm:prSet presAssocID="{20E100D3-0373-46A0-B410-C38C0CD76C7C}" presName="compositeShape" presStyleCnt="0">
        <dgm:presLayoutVars>
          <dgm:chMax val="2"/>
          <dgm:dir/>
          <dgm:resizeHandles val="exact"/>
        </dgm:presLayoutVars>
      </dgm:prSet>
      <dgm:spPr/>
      <dgm:t>
        <a:bodyPr/>
        <a:lstStyle/>
        <a:p>
          <a:endParaRPr lang="fr-FR"/>
        </a:p>
      </dgm:t>
    </dgm:pt>
    <dgm:pt modelId="{7523E025-09A0-4A5C-BABE-14BDDD41664D}" type="pres">
      <dgm:prSet presAssocID="{20E100D3-0373-46A0-B410-C38C0CD76C7C}" presName="ribbon" presStyleLbl="node1" presStyleIdx="0" presStyleCnt="1" custScaleY="150510"/>
      <dgm:spPr/>
    </dgm:pt>
    <dgm:pt modelId="{B00AA5CE-E2CC-428C-A183-3EF8B67686C6}" type="pres">
      <dgm:prSet presAssocID="{20E100D3-0373-46A0-B410-C38C0CD76C7C}" presName="leftArrowText" presStyleLbl="node1" presStyleIdx="0" presStyleCnt="1">
        <dgm:presLayoutVars>
          <dgm:chMax val="0"/>
          <dgm:bulletEnabled val="1"/>
        </dgm:presLayoutVars>
      </dgm:prSet>
      <dgm:spPr/>
      <dgm:t>
        <a:bodyPr/>
        <a:lstStyle/>
        <a:p>
          <a:endParaRPr lang="fr-FR"/>
        </a:p>
      </dgm:t>
    </dgm:pt>
    <dgm:pt modelId="{1F7FCBAA-6339-4EDF-8F56-25F4E2406F5F}" type="pres">
      <dgm:prSet presAssocID="{20E100D3-0373-46A0-B410-C38C0CD76C7C}" presName="rightArrowText" presStyleLbl="node1" presStyleIdx="0" presStyleCnt="1">
        <dgm:presLayoutVars>
          <dgm:chMax val="0"/>
          <dgm:bulletEnabled val="1"/>
        </dgm:presLayoutVars>
      </dgm:prSet>
      <dgm:spPr/>
    </dgm:pt>
  </dgm:ptLst>
  <dgm:cxnLst>
    <dgm:cxn modelId="{847ADFC4-CE59-456A-A8CC-5E836AD3619F}" type="presOf" srcId="{20E100D3-0373-46A0-B410-C38C0CD76C7C}" destId="{60562DD2-6307-4CDD-A43A-0B42BD2662BA}" srcOrd="0" destOrd="0" presId="urn:microsoft.com/office/officeart/2005/8/layout/arrow6"/>
    <dgm:cxn modelId="{15EC62B5-0F41-4F84-A530-6C4374A7AE29}" srcId="{20E100D3-0373-46A0-B410-C38C0CD76C7C}" destId="{4D1F667A-26FF-42F0-937B-FC3587402BCA}" srcOrd="0" destOrd="0" parTransId="{053B9E59-C288-4720-A50B-F83C0BC0AF44}" sibTransId="{4E9A0D94-FD1D-476D-9406-FD06B1A9BFB4}"/>
    <dgm:cxn modelId="{A7A44929-83DA-4A3E-9F76-FB181A29792B}" type="presOf" srcId="{4D1F667A-26FF-42F0-937B-FC3587402BCA}" destId="{B00AA5CE-E2CC-428C-A183-3EF8B67686C6}" srcOrd="0" destOrd="0" presId="urn:microsoft.com/office/officeart/2005/8/layout/arrow6"/>
    <dgm:cxn modelId="{B6E9F73A-AA28-49D3-B82F-6FDAF33B255B}" type="presParOf" srcId="{60562DD2-6307-4CDD-A43A-0B42BD2662BA}" destId="{7523E025-09A0-4A5C-BABE-14BDDD41664D}" srcOrd="0" destOrd="0" presId="urn:microsoft.com/office/officeart/2005/8/layout/arrow6"/>
    <dgm:cxn modelId="{3CB382C4-C764-423E-A6F6-BA8C5165DB29}" type="presParOf" srcId="{60562DD2-6307-4CDD-A43A-0B42BD2662BA}" destId="{B00AA5CE-E2CC-428C-A183-3EF8B67686C6}" srcOrd="1" destOrd="0" presId="urn:microsoft.com/office/officeart/2005/8/layout/arrow6"/>
    <dgm:cxn modelId="{FBE9FE64-B043-41E3-8E1A-34C792E6E77E}" type="presParOf" srcId="{60562DD2-6307-4CDD-A43A-0B42BD2662BA}" destId="{1F7FCBAA-6339-4EDF-8F56-25F4E2406F5F}"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9D1C5C2-1B9A-43C8-A3AD-816360D232AD}" type="doc">
      <dgm:prSet loTypeId="urn:microsoft.com/office/officeart/2005/8/layout/venn2" loCatId="relationship" qsTypeId="urn:microsoft.com/office/officeart/2005/8/quickstyle/simple1" qsCatId="simple" csTypeId="urn:microsoft.com/office/officeart/2005/8/colors/accent2_2" csCatId="accent2" phldr="1"/>
      <dgm:spPr/>
      <dgm:t>
        <a:bodyPr/>
        <a:lstStyle/>
        <a:p>
          <a:endParaRPr lang="fr-FR"/>
        </a:p>
      </dgm:t>
    </dgm:pt>
    <dgm:pt modelId="{D8C2421F-2797-45E8-8C6C-D2C735A92B79}">
      <dgm:prSet custT="1"/>
      <dgm:spPr/>
      <dgm:t>
        <a:bodyPr/>
        <a:lstStyle/>
        <a:p>
          <a:pPr rtl="0"/>
          <a:r>
            <a:rPr lang="fr-FR" sz="2400" b="1" dirty="0" smtClean="0"/>
            <a:t>“Processus par lequel                 les individus et les familles, d’une part prennent</a:t>
          </a:r>
          <a:br>
            <a:rPr lang="fr-FR" sz="2400" b="1" dirty="0" smtClean="0"/>
          </a:br>
          <a:r>
            <a:rPr lang="fr-FR" sz="2400" b="1" dirty="0" smtClean="0"/>
            <a:t>en charge leur propre santé et leur propre bien être comme ceux de la communauté, d’autre part développent leur capacité de concourir à leur propre développement comme celui de la communauté…!» </a:t>
          </a:r>
        </a:p>
        <a:p>
          <a:pPr rtl="0"/>
          <a:r>
            <a:rPr lang="fr-FR" sz="2400" b="1" dirty="0" smtClean="0"/>
            <a:t>(OMS)</a:t>
          </a:r>
          <a:endParaRPr lang="fr-FR" sz="2400" b="1" dirty="0"/>
        </a:p>
      </dgm:t>
    </dgm:pt>
    <dgm:pt modelId="{BEC17DC1-D1F4-4464-9585-766AB6EAFD46}" type="parTrans" cxnId="{EA069CCB-D8BB-4AF1-B481-BB4AF1CD79CC}">
      <dgm:prSet/>
      <dgm:spPr/>
      <dgm:t>
        <a:bodyPr/>
        <a:lstStyle/>
        <a:p>
          <a:endParaRPr lang="fr-FR"/>
        </a:p>
      </dgm:t>
    </dgm:pt>
    <dgm:pt modelId="{0967DD3A-C3E5-422A-A0DD-D1FCD97D922A}" type="sibTrans" cxnId="{EA069CCB-D8BB-4AF1-B481-BB4AF1CD79CC}">
      <dgm:prSet/>
      <dgm:spPr/>
      <dgm:t>
        <a:bodyPr/>
        <a:lstStyle/>
        <a:p>
          <a:endParaRPr lang="fr-FR"/>
        </a:p>
      </dgm:t>
    </dgm:pt>
    <dgm:pt modelId="{96112C4F-F1FE-40F0-8EFD-BB349AB1376F}" type="pres">
      <dgm:prSet presAssocID="{C9D1C5C2-1B9A-43C8-A3AD-816360D232AD}" presName="Name0" presStyleCnt="0">
        <dgm:presLayoutVars>
          <dgm:chMax val="7"/>
          <dgm:resizeHandles val="exact"/>
        </dgm:presLayoutVars>
      </dgm:prSet>
      <dgm:spPr/>
      <dgm:t>
        <a:bodyPr/>
        <a:lstStyle/>
        <a:p>
          <a:endParaRPr lang="fr-FR"/>
        </a:p>
      </dgm:t>
    </dgm:pt>
    <dgm:pt modelId="{0766890C-EFA8-4E6F-A4B1-34E8C7F83718}" type="pres">
      <dgm:prSet presAssocID="{C9D1C5C2-1B9A-43C8-A3AD-816360D232AD}" presName="comp1" presStyleCnt="0"/>
      <dgm:spPr/>
    </dgm:pt>
    <dgm:pt modelId="{9FA04D7C-A716-4DC2-9381-85500FBCEE86}" type="pres">
      <dgm:prSet presAssocID="{C9D1C5C2-1B9A-43C8-A3AD-816360D232AD}" presName="circle1" presStyleLbl="node1" presStyleIdx="0" presStyleCnt="1"/>
      <dgm:spPr/>
      <dgm:t>
        <a:bodyPr/>
        <a:lstStyle/>
        <a:p>
          <a:endParaRPr lang="fr-FR"/>
        </a:p>
      </dgm:t>
    </dgm:pt>
    <dgm:pt modelId="{11CE6411-34E5-4FC6-86A7-33F42EF7977D}" type="pres">
      <dgm:prSet presAssocID="{C9D1C5C2-1B9A-43C8-A3AD-816360D232AD}" presName="c1text" presStyleLbl="node1" presStyleIdx="0" presStyleCnt="1">
        <dgm:presLayoutVars>
          <dgm:bulletEnabled val="1"/>
        </dgm:presLayoutVars>
      </dgm:prSet>
      <dgm:spPr/>
      <dgm:t>
        <a:bodyPr/>
        <a:lstStyle/>
        <a:p>
          <a:endParaRPr lang="fr-FR"/>
        </a:p>
      </dgm:t>
    </dgm:pt>
  </dgm:ptLst>
  <dgm:cxnLst>
    <dgm:cxn modelId="{2782BFB7-C713-4FD9-94FD-DAC6DB5A11B1}" type="presOf" srcId="{C9D1C5C2-1B9A-43C8-A3AD-816360D232AD}" destId="{96112C4F-F1FE-40F0-8EFD-BB349AB1376F}" srcOrd="0" destOrd="0" presId="urn:microsoft.com/office/officeart/2005/8/layout/venn2"/>
    <dgm:cxn modelId="{EA069CCB-D8BB-4AF1-B481-BB4AF1CD79CC}" srcId="{C9D1C5C2-1B9A-43C8-A3AD-816360D232AD}" destId="{D8C2421F-2797-45E8-8C6C-D2C735A92B79}" srcOrd="0" destOrd="0" parTransId="{BEC17DC1-D1F4-4464-9585-766AB6EAFD46}" sibTransId="{0967DD3A-C3E5-422A-A0DD-D1FCD97D922A}"/>
    <dgm:cxn modelId="{EB6980C2-9E2C-4078-BC7E-B0AF0162EFB4}" type="presOf" srcId="{D8C2421F-2797-45E8-8C6C-D2C735A92B79}" destId="{11CE6411-34E5-4FC6-86A7-33F42EF7977D}" srcOrd="1" destOrd="0" presId="urn:microsoft.com/office/officeart/2005/8/layout/venn2"/>
    <dgm:cxn modelId="{EBAB4EAC-2067-4253-91EB-5FD095E683B8}" type="presOf" srcId="{D8C2421F-2797-45E8-8C6C-D2C735A92B79}" destId="{9FA04D7C-A716-4DC2-9381-85500FBCEE86}" srcOrd="0" destOrd="0" presId="urn:microsoft.com/office/officeart/2005/8/layout/venn2"/>
    <dgm:cxn modelId="{D3498AFE-2B27-4FB2-AB87-4B063E643AA8}" type="presParOf" srcId="{96112C4F-F1FE-40F0-8EFD-BB349AB1376F}" destId="{0766890C-EFA8-4E6F-A4B1-34E8C7F83718}" srcOrd="0" destOrd="0" presId="urn:microsoft.com/office/officeart/2005/8/layout/venn2"/>
    <dgm:cxn modelId="{0DD8D0C5-3809-43B8-823A-EED9AD692252}" type="presParOf" srcId="{0766890C-EFA8-4E6F-A4B1-34E8C7F83718}" destId="{9FA04D7C-A716-4DC2-9381-85500FBCEE86}" srcOrd="0" destOrd="0" presId="urn:microsoft.com/office/officeart/2005/8/layout/venn2"/>
    <dgm:cxn modelId="{6DCB3E0D-1CB1-4302-B803-F8A1D1BFA740}" type="presParOf" srcId="{0766890C-EFA8-4E6F-A4B1-34E8C7F83718}" destId="{11CE6411-34E5-4FC6-86A7-33F42EF7977D}"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11726A9-8673-41C0-AE10-20DBE8982471}"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fr-FR"/>
        </a:p>
      </dgm:t>
    </dgm:pt>
    <dgm:pt modelId="{FAECEB5B-3A5B-4F24-A3AD-9E83450416AE}">
      <dgm:prSet/>
      <dgm:spPr/>
      <dgm:t>
        <a:bodyPr/>
        <a:lstStyle/>
        <a:p>
          <a:pPr rtl="0"/>
          <a:r>
            <a:rPr lang="fr-FR" dirty="0" smtClean="0"/>
            <a:t>Elle induit :</a:t>
          </a:r>
        </a:p>
        <a:p>
          <a:pPr rtl="0"/>
          <a:r>
            <a:rPr lang="fr-FR" dirty="0" smtClean="0"/>
            <a:t/>
          </a:r>
          <a:br>
            <a:rPr lang="fr-FR" dirty="0" smtClean="0"/>
          </a:br>
          <a:r>
            <a:rPr lang="fr-FR" dirty="0" smtClean="0"/>
            <a:t>- De se situer dans le champ de la santé globale; de traiter un problème rencontré par une communauté.</a:t>
          </a:r>
          <a:br>
            <a:rPr lang="fr-FR" dirty="0" smtClean="0"/>
          </a:br>
          <a:endParaRPr lang="fr-FR" dirty="0"/>
        </a:p>
      </dgm:t>
    </dgm:pt>
    <dgm:pt modelId="{AA9C8708-1B0B-490A-934C-9705B890CBBC}" type="parTrans" cxnId="{13970404-FE95-4883-959E-065667AF3A2A}">
      <dgm:prSet/>
      <dgm:spPr/>
      <dgm:t>
        <a:bodyPr/>
        <a:lstStyle/>
        <a:p>
          <a:endParaRPr lang="fr-FR"/>
        </a:p>
      </dgm:t>
    </dgm:pt>
    <dgm:pt modelId="{BBEDA93E-7DF4-4FF6-A5A6-3CFC7DA0C8AA}" type="sibTrans" cxnId="{13970404-FE95-4883-959E-065667AF3A2A}">
      <dgm:prSet/>
      <dgm:spPr/>
      <dgm:t>
        <a:bodyPr/>
        <a:lstStyle/>
        <a:p>
          <a:endParaRPr lang="fr-FR"/>
        </a:p>
      </dgm:t>
    </dgm:pt>
    <dgm:pt modelId="{5EDC220E-404F-4987-8CBA-5B1DED79685A}" type="pres">
      <dgm:prSet presAssocID="{D11726A9-8673-41C0-AE10-20DBE8982471}" presName="Name0" presStyleCnt="0">
        <dgm:presLayoutVars>
          <dgm:dir/>
          <dgm:animLvl val="lvl"/>
          <dgm:resizeHandles val="exact"/>
        </dgm:presLayoutVars>
      </dgm:prSet>
      <dgm:spPr/>
      <dgm:t>
        <a:bodyPr/>
        <a:lstStyle/>
        <a:p>
          <a:endParaRPr lang="fr-FR"/>
        </a:p>
      </dgm:t>
    </dgm:pt>
    <dgm:pt modelId="{EE237973-D87E-4DB9-B62C-6CA4719A726F}" type="pres">
      <dgm:prSet presAssocID="{FAECEB5B-3A5B-4F24-A3AD-9E83450416AE}" presName="linNode" presStyleCnt="0"/>
      <dgm:spPr/>
    </dgm:pt>
    <dgm:pt modelId="{F7B7E9B5-7059-4362-9D25-4F409C33AE3D}" type="pres">
      <dgm:prSet presAssocID="{FAECEB5B-3A5B-4F24-A3AD-9E83450416AE}" presName="parentText" presStyleLbl="node1" presStyleIdx="0" presStyleCnt="1" custScaleX="179160">
        <dgm:presLayoutVars>
          <dgm:chMax val="1"/>
          <dgm:bulletEnabled val="1"/>
        </dgm:presLayoutVars>
      </dgm:prSet>
      <dgm:spPr/>
      <dgm:t>
        <a:bodyPr/>
        <a:lstStyle/>
        <a:p>
          <a:endParaRPr lang="fr-FR"/>
        </a:p>
      </dgm:t>
    </dgm:pt>
  </dgm:ptLst>
  <dgm:cxnLst>
    <dgm:cxn modelId="{94EF746B-872B-4A00-A480-0B7BF0A7153F}" type="presOf" srcId="{D11726A9-8673-41C0-AE10-20DBE8982471}" destId="{5EDC220E-404F-4987-8CBA-5B1DED79685A}" srcOrd="0" destOrd="0" presId="urn:microsoft.com/office/officeart/2005/8/layout/vList5"/>
    <dgm:cxn modelId="{13970404-FE95-4883-959E-065667AF3A2A}" srcId="{D11726A9-8673-41C0-AE10-20DBE8982471}" destId="{FAECEB5B-3A5B-4F24-A3AD-9E83450416AE}" srcOrd="0" destOrd="0" parTransId="{AA9C8708-1B0B-490A-934C-9705B890CBBC}" sibTransId="{BBEDA93E-7DF4-4FF6-A5A6-3CFC7DA0C8AA}"/>
    <dgm:cxn modelId="{A810A307-BE48-4CAC-840D-5217ADC98028}" type="presOf" srcId="{FAECEB5B-3A5B-4F24-A3AD-9E83450416AE}" destId="{F7B7E9B5-7059-4362-9D25-4F409C33AE3D}" srcOrd="0" destOrd="0" presId="urn:microsoft.com/office/officeart/2005/8/layout/vList5"/>
    <dgm:cxn modelId="{8C1F2D05-A4A8-4AA5-B94D-FDBA49DD6DF0}" type="presParOf" srcId="{5EDC220E-404F-4987-8CBA-5B1DED79685A}" destId="{EE237973-D87E-4DB9-B62C-6CA4719A726F}" srcOrd="0" destOrd="0" presId="urn:microsoft.com/office/officeart/2005/8/layout/vList5"/>
    <dgm:cxn modelId="{0FA2D6D7-8DCC-4591-BFE2-FC8B0762150B}" type="presParOf" srcId="{EE237973-D87E-4DB9-B62C-6CA4719A726F}" destId="{F7B7E9B5-7059-4362-9D25-4F409C33AE3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601FEF1-DC62-4C82-84FF-70034CC355BD}"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fr-FR"/>
        </a:p>
      </dgm:t>
    </dgm:pt>
    <dgm:pt modelId="{2E811AAF-A108-42ED-9DFA-E2742290D54E}">
      <dgm:prSet>
        <dgm:style>
          <a:lnRef idx="3">
            <a:schemeClr val="lt1"/>
          </a:lnRef>
          <a:fillRef idx="1">
            <a:schemeClr val="accent2"/>
          </a:fillRef>
          <a:effectRef idx="1">
            <a:schemeClr val="accent2"/>
          </a:effectRef>
          <a:fontRef idx="minor">
            <a:schemeClr val="lt1"/>
          </a:fontRef>
        </dgm:style>
      </dgm:prSet>
      <dgm:spPr/>
      <dgm:t>
        <a:bodyPr/>
        <a:lstStyle/>
        <a:p>
          <a:pPr rtl="0"/>
          <a:r>
            <a:rPr lang="fr-FR" b="1" dirty="0" smtClean="0"/>
            <a:t>La Santé communautaire est un processus conduisant à la promotion de la santé qui repose sur une démarche participative</a:t>
          </a:r>
          <a:br>
            <a:rPr lang="fr-FR" b="1" dirty="0" smtClean="0"/>
          </a:br>
          <a:r>
            <a:rPr lang="fr-FR" b="1" dirty="0" smtClean="0"/>
            <a:t>d’une communauté. </a:t>
          </a:r>
          <a:endParaRPr lang="fr-FR" b="1" dirty="0"/>
        </a:p>
      </dgm:t>
    </dgm:pt>
    <dgm:pt modelId="{64B65A4E-424E-43B4-A807-378AF27570CB}" type="parTrans" cxnId="{5C175F74-B54F-4D0F-AE81-864D12BA5DCF}">
      <dgm:prSet/>
      <dgm:spPr/>
      <dgm:t>
        <a:bodyPr/>
        <a:lstStyle/>
        <a:p>
          <a:endParaRPr lang="fr-FR"/>
        </a:p>
      </dgm:t>
    </dgm:pt>
    <dgm:pt modelId="{553B5834-DADB-4996-BA0E-265BE686402A}" type="sibTrans" cxnId="{5C175F74-B54F-4D0F-AE81-864D12BA5DCF}">
      <dgm:prSet/>
      <dgm:spPr/>
      <dgm:t>
        <a:bodyPr/>
        <a:lstStyle/>
        <a:p>
          <a:endParaRPr lang="fr-FR"/>
        </a:p>
      </dgm:t>
    </dgm:pt>
    <dgm:pt modelId="{A1C02004-017F-4E18-9E2A-01762F41438D}" type="pres">
      <dgm:prSet presAssocID="{B601FEF1-DC62-4C82-84FF-70034CC355BD}" presName="matrix" presStyleCnt="0">
        <dgm:presLayoutVars>
          <dgm:chMax val="1"/>
          <dgm:dir/>
          <dgm:resizeHandles val="exact"/>
        </dgm:presLayoutVars>
      </dgm:prSet>
      <dgm:spPr/>
      <dgm:t>
        <a:bodyPr/>
        <a:lstStyle/>
        <a:p>
          <a:endParaRPr lang="fr-FR"/>
        </a:p>
      </dgm:t>
    </dgm:pt>
    <dgm:pt modelId="{3932B2E4-747B-42E6-86DF-9A1B8FB22F47}" type="pres">
      <dgm:prSet presAssocID="{B601FEF1-DC62-4C82-84FF-70034CC355BD}" presName="diamond" presStyleLbl="bgShp" presStyleIdx="0" presStyleCnt="1" custLinFactNeighborX="2726" custLinFactNeighborY="-236"/>
      <dgm:spPr/>
    </dgm:pt>
    <dgm:pt modelId="{2791B01A-40B4-4B7C-A2DC-03D68E941DE7}" type="pres">
      <dgm:prSet presAssocID="{B601FEF1-DC62-4C82-84FF-70034CC355BD}" presName="quad1" presStyleLbl="node1" presStyleIdx="0" presStyleCnt="4" custScaleX="255405" custLinFactNeighborX="32359" custLinFactNeighborY="3010">
        <dgm:presLayoutVars>
          <dgm:chMax val="0"/>
          <dgm:chPref val="0"/>
          <dgm:bulletEnabled val="1"/>
        </dgm:presLayoutVars>
      </dgm:prSet>
      <dgm:spPr/>
      <dgm:t>
        <a:bodyPr/>
        <a:lstStyle/>
        <a:p>
          <a:endParaRPr lang="fr-FR"/>
        </a:p>
      </dgm:t>
    </dgm:pt>
    <dgm:pt modelId="{69BFA37D-4E5B-4750-95FC-22542A83D02F}" type="pres">
      <dgm:prSet presAssocID="{B601FEF1-DC62-4C82-84FF-70034CC355BD}" presName="quad2" presStyleLbl="node1" presStyleIdx="1" presStyleCnt="4" custLinFactX="-100000" custLinFactY="8686" custLinFactNeighborX="-104572" custLinFactNeighborY="100000">
        <dgm:presLayoutVars>
          <dgm:chMax val="0"/>
          <dgm:chPref val="0"/>
          <dgm:bulletEnabled val="1"/>
        </dgm:presLayoutVars>
        <dgm:style>
          <a:lnRef idx="3">
            <a:schemeClr val="lt1"/>
          </a:lnRef>
          <a:fillRef idx="1">
            <a:schemeClr val="accent2"/>
          </a:fillRef>
          <a:effectRef idx="1">
            <a:schemeClr val="accent2"/>
          </a:effectRef>
          <a:fontRef idx="minor">
            <a:schemeClr val="lt1"/>
          </a:fontRef>
        </dgm:style>
      </dgm:prSet>
      <dgm:spPr/>
    </dgm:pt>
    <dgm:pt modelId="{7B3B6A93-A9DD-4549-AC2C-9DA6D4984324}" type="pres">
      <dgm:prSet presAssocID="{B601FEF1-DC62-4C82-84FF-70034CC355BD}" presName="quad3" presStyleLbl="node1" presStyleIdx="2" presStyleCnt="4" custLinFactNeighborX="24336" custLinFactNeighborY="-2114">
        <dgm:presLayoutVars>
          <dgm:chMax val="0"/>
          <dgm:chPref val="0"/>
          <dgm:bulletEnabled val="1"/>
        </dgm:presLayoutVars>
        <dgm:style>
          <a:lnRef idx="3">
            <a:schemeClr val="lt1"/>
          </a:lnRef>
          <a:fillRef idx="1">
            <a:schemeClr val="accent2"/>
          </a:fillRef>
          <a:effectRef idx="1">
            <a:schemeClr val="accent2"/>
          </a:effectRef>
          <a:fontRef idx="minor">
            <a:schemeClr val="lt1"/>
          </a:fontRef>
        </dgm:style>
      </dgm:prSet>
      <dgm:spPr/>
    </dgm:pt>
    <dgm:pt modelId="{E25E39BE-E64A-4B68-9283-12BB0B6FE9BC}" type="pres">
      <dgm:prSet presAssocID="{B601FEF1-DC62-4C82-84FF-70034CC355BD}" presName="quad4" presStyleLbl="node1" presStyleIdx="3" presStyleCnt="4" custLinFactNeighborX="44077" custLinFactNeighborY="994">
        <dgm:presLayoutVars>
          <dgm:chMax val="0"/>
          <dgm:chPref val="0"/>
          <dgm:bulletEnabled val="1"/>
        </dgm:presLayoutVars>
        <dgm:style>
          <a:lnRef idx="3">
            <a:schemeClr val="lt1"/>
          </a:lnRef>
          <a:fillRef idx="1">
            <a:schemeClr val="accent2"/>
          </a:fillRef>
          <a:effectRef idx="1">
            <a:schemeClr val="accent2"/>
          </a:effectRef>
          <a:fontRef idx="minor">
            <a:schemeClr val="lt1"/>
          </a:fontRef>
        </dgm:style>
      </dgm:prSet>
      <dgm:spPr/>
    </dgm:pt>
  </dgm:ptLst>
  <dgm:cxnLst>
    <dgm:cxn modelId="{944D015F-1896-458A-A8F6-BD813B84C394}" type="presOf" srcId="{B601FEF1-DC62-4C82-84FF-70034CC355BD}" destId="{A1C02004-017F-4E18-9E2A-01762F41438D}" srcOrd="0" destOrd="0" presId="urn:microsoft.com/office/officeart/2005/8/layout/matrix3"/>
    <dgm:cxn modelId="{5C175F74-B54F-4D0F-AE81-864D12BA5DCF}" srcId="{B601FEF1-DC62-4C82-84FF-70034CC355BD}" destId="{2E811AAF-A108-42ED-9DFA-E2742290D54E}" srcOrd="0" destOrd="0" parTransId="{64B65A4E-424E-43B4-A807-378AF27570CB}" sibTransId="{553B5834-DADB-4996-BA0E-265BE686402A}"/>
    <dgm:cxn modelId="{E1C1BDFE-B3F6-4E5C-B154-D87C645F1B54}" type="presOf" srcId="{2E811AAF-A108-42ED-9DFA-E2742290D54E}" destId="{2791B01A-40B4-4B7C-A2DC-03D68E941DE7}" srcOrd="0" destOrd="0" presId="urn:microsoft.com/office/officeart/2005/8/layout/matrix3"/>
    <dgm:cxn modelId="{F276A504-9C23-4A7D-AAE0-CAD011A7D7C2}" type="presParOf" srcId="{A1C02004-017F-4E18-9E2A-01762F41438D}" destId="{3932B2E4-747B-42E6-86DF-9A1B8FB22F47}" srcOrd="0" destOrd="0" presId="urn:microsoft.com/office/officeart/2005/8/layout/matrix3"/>
    <dgm:cxn modelId="{5F5698FA-F8DA-4D7F-85B1-177C6BB94B7E}" type="presParOf" srcId="{A1C02004-017F-4E18-9E2A-01762F41438D}" destId="{2791B01A-40B4-4B7C-A2DC-03D68E941DE7}" srcOrd="1" destOrd="0" presId="urn:microsoft.com/office/officeart/2005/8/layout/matrix3"/>
    <dgm:cxn modelId="{89B6F15F-3E34-4183-A461-3E503C34AAA1}" type="presParOf" srcId="{A1C02004-017F-4E18-9E2A-01762F41438D}" destId="{69BFA37D-4E5B-4750-95FC-22542A83D02F}" srcOrd="2" destOrd="0" presId="urn:microsoft.com/office/officeart/2005/8/layout/matrix3"/>
    <dgm:cxn modelId="{575B0795-EA58-4583-A748-FC57100462D7}" type="presParOf" srcId="{A1C02004-017F-4E18-9E2A-01762F41438D}" destId="{7B3B6A93-A9DD-4549-AC2C-9DA6D4984324}" srcOrd="3" destOrd="0" presId="urn:microsoft.com/office/officeart/2005/8/layout/matrix3"/>
    <dgm:cxn modelId="{B7947EB6-26B6-40A9-9937-85DE29FEC596}" type="presParOf" srcId="{A1C02004-017F-4E18-9E2A-01762F41438D}" destId="{E25E39BE-E64A-4B68-9283-12BB0B6FE9B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5B2F92-DFBD-4162-9622-469BC4306D65}" type="doc">
      <dgm:prSet loTypeId="urn:microsoft.com/office/officeart/2005/8/layout/pyramid2" loCatId="pyramid" qsTypeId="urn:microsoft.com/office/officeart/2005/8/quickstyle/simple1" qsCatId="simple" csTypeId="urn:microsoft.com/office/officeart/2005/8/colors/accent2_4" csCatId="accent2" phldr="1"/>
      <dgm:spPr/>
      <dgm:t>
        <a:bodyPr/>
        <a:lstStyle/>
        <a:p>
          <a:endParaRPr lang="fr-FR"/>
        </a:p>
      </dgm:t>
    </dgm:pt>
    <dgm:pt modelId="{CB15FBA6-92B9-43BE-8383-86F9BDEE163D}">
      <dgm:prSet>
        <dgm:style>
          <a:lnRef idx="1">
            <a:schemeClr val="accent3"/>
          </a:lnRef>
          <a:fillRef idx="2">
            <a:schemeClr val="accent3"/>
          </a:fillRef>
          <a:effectRef idx="1">
            <a:schemeClr val="accent3"/>
          </a:effectRef>
          <a:fontRef idx="minor">
            <a:schemeClr val="dk1"/>
          </a:fontRef>
        </dgm:style>
      </dgm:prSet>
      <dgm:spPr/>
      <dgm:t>
        <a:bodyPr/>
        <a:lstStyle/>
        <a:p>
          <a:pPr rtl="0"/>
          <a:r>
            <a:rPr lang="fr-FR" b="1" dirty="0" smtClean="0"/>
            <a:t>LA SANTÉ :</a:t>
          </a:r>
          <a:br>
            <a:rPr lang="fr-FR" b="1" dirty="0" smtClean="0"/>
          </a:br>
          <a:r>
            <a:rPr lang="fr-FR" b="1" dirty="0" smtClean="0"/>
            <a:t>D</a:t>
          </a:r>
          <a:r>
            <a:rPr lang="fr-FR" dirty="0" smtClean="0"/>
            <a:t>éfinition de l’OMS : </a:t>
          </a:r>
          <a:br>
            <a:rPr lang="fr-FR" dirty="0" smtClean="0"/>
          </a:br>
          <a:endParaRPr lang="fr-FR" dirty="0" smtClean="0"/>
        </a:p>
        <a:p>
          <a:pPr rtl="0"/>
          <a:r>
            <a:rPr lang="fr-FR" dirty="0" smtClean="0"/>
            <a:t>“Ce n’est pas seulement l’absence de maladie, C’est un état de complet  de bien être physique,</a:t>
          </a:r>
          <a:br>
            <a:rPr lang="fr-FR" dirty="0" smtClean="0"/>
          </a:br>
          <a:r>
            <a:rPr lang="fr-FR" dirty="0" smtClean="0"/>
            <a:t>mental et social”</a:t>
          </a:r>
          <a:endParaRPr lang="fr-FR" dirty="0"/>
        </a:p>
      </dgm:t>
    </dgm:pt>
    <dgm:pt modelId="{C57A3AE0-0134-4CA7-8097-90FC10793663}" type="parTrans" cxnId="{EAC0C7F7-7BBE-4B3A-BD5C-7A7F1DC6553F}">
      <dgm:prSet/>
      <dgm:spPr/>
      <dgm:t>
        <a:bodyPr/>
        <a:lstStyle/>
        <a:p>
          <a:endParaRPr lang="fr-FR"/>
        </a:p>
      </dgm:t>
    </dgm:pt>
    <dgm:pt modelId="{77BFB44F-8AEB-4269-B9CA-7099A739B070}" type="sibTrans" cxnId="{EAC0C7F7-7BBE-4B3A-BD5C-7A7F1DC6553F}">
      <dgm:prSet/>
      <dgm:spPr/>
      <dgm:t>
        <a:bodyPr/>
        <a:lstStyle/>
        <a:p>
          <a:endParaRPr lang="fr-FR"/>
        </a:p>
      </dgm:t>
    </dgm:pt>
    <dgm:pt modelId="{31E2893F-AC8C-43DA-A751-464309F2FF62}" type="pres">
      <dgm:prSet presAssocID="{DF5B2F92-DFBD-4162-9622-469BC4306D65}" presName="compositeShape" presStyleCnt="0">
        <dgm:presLayoutVars>
          <dgm:dir/>
          <dgm:resizeHandles/>
        </dgm:presLayoutVars>
      </dgm:prSet>
      <dgm:spPr/>
      <dgm:t>
        <a:bodyPr/>
        <a:lstStyle/>
        <a:p>
          <a:endParaRPr lang="fr-FR"/>
        </a:p>
      </dgm:t>
    </dgm:pt>
    <dgm:pt modelId="{57009EDB-DDA0-45CE-955A-9E80A573BFF9}" type="pres">
      <dgm:prSet presAssocID="{DF5B2F92-DFBD-4162-9622-469BC4306D65}" presName="pyramid" presStyleLbl="node1" presStyleIdx="0" presStyleCnt="1"/>
      <dgm:spPr>
        <a:solidFill>
          <a:srgbClr val="00B0F0"/>
        </a:solidFill>
      </dgm:spPr>
      <dgm:t>
        <a:bodyPr/>
        <a:lstStyle/>
        <a:p>
          <a:endParaRPr lang="fr-FR"/>
        </a:p>
      </dgm:t>
    </dgm:pt>
    <dgm:pt modelId="{56AE8D0E-419F-4B23-B75E-65A827B6DD0C}" type="pres">
      <dgm:prSet presAssocID="{DF5B2F92-DFBD-4162-9622-469BC4306D65}" presName="theList" presStyleCnt="0"/>
      <dgm:spPr/>
    </dgm:pt>
    <dgm:pt modelId="{2EB7FC12-2456-4282-AE74-78CDE5D046AE}" type="pres">
      <dgm:prSet presAssocID="{CB15FBA6-92B9-43BE-8383-86F9BDEE163D}" presName="aNode" presStyleLbl="fgAcc1" presStyleIdx="0" presStyleCnt="1" custScaleX="178852">
        <dgm:presLayoutVars>
          <dgm:bulletEnabled val="1"/>
        </dgm:presLayoutVars>
      </dgm:prSet>
      <dgm:spPr/>
      <dgm:t>
        <a:bodyPr/>
        <a:lstStyle/>
        <a:p>
          <a:endParaRPr lang="fr-FR"/>
        </a:p>
      </dgm:t>
    </dgm:pt>
    <dgm:pt modelId="{5A5CE8C1-712E-40CB-8FE5-20F890EF02DF}" type="pres">
      <dgm:prSet presAssocID="{CB15FBA6-92B9-43BE-8383-86F9BDEE163D}" presName="aSpace" presStyleCnt="0"/>
      <dgm:spPr/>
    </dgm:pt>
  </dgm:ptLst>
  <dgm:cxnLst>
    <dgm:cxn modelId="{510234BF-6CCF-400A-B221-E58370858DD4}" type="presOf" srcId="{CB15FBA6-92B9-43BE-8383-86F9BDEE163D}" destId="{2EB7FC12-2456-4282-AE74-78CDE5D046AE}" srcOrd="0" destOrd="0" presId="urn:microsoft.com/office/officeart/2005/8/layout/pyramid2"/>
    <dgm:cxn modelId="{EAC0C7F7-7BBE-4B3A-BD5C-7A7F1DC6553F}" srcId="{DF5B2F92-DFBD-4162-9622-469BC4306D65}" destId="{CB15FBA6-92B9-43BE-8383-86F9BDEE163D}" srcOrd="0" destOrd="0" parTransId="{C57A3AE0-0134-4CA7-8097-90FC10793663}" sibTransId="{77BFB44F-8AEB-4269-B9CA-7099A739B070}"/>
    <dgm:cxn modelId="{C651FDBB-6C9D-4398-B0A6-43FF258A868A}" type="presOf" srcId="{DF5B2F92-DFBD-4162-9622-469BC4306D65}" destId="{31E2893F-AC8C-43DA-A751-464309F2FF62}" srcOrd="0" destOrd="0" presId="urn:microsoft.com/office/officeart/2005/8/layout/pyramid2"/>
    <dgm:cxn modelId="{08CAAB5F-34DF-4B1B-AD5B-7B73C6D12373}" type="presParOf" srcId="{31E2893F-AC8C-43DA-A751-464309F2FF62}" destId="{57009EDB-DDA0-45CE-955A-9E80A573BFF9}" srcOrd="0" destOrd="0" presId="urn:microsoft.com/office/officeart/2005/8/layout/pyramid2"/>
    <dgm:cxn modelId="{A347A632-653F-4683-B963-9E9A8A028B0B}" type="presParOf" srcId="{31E2893F-AC8C-43DA-A751-464309F2FF62}" destId="{56AE8D0E-419F-4B23-B75E-65A827B6DD0C}" srcOrd="1" destOrd="0" presId="urn:microsoft.com/office/officeart/2005/8/layout/pyramid2"/>
    <dgm:cxn modelId="{32E7D4EC-6098-4A8F-9339-5294F75B52A0}" type="presParOf" srcId="{56AE8D0E-419F-4B23-B75E-65A827B6DD0C}" destId="{2EB7FC12-2456-4282-AE74-78CDE5D046AE}" srcOrd="0" destOrd="0" presId="urn:microsoft.com/office/officeart/2005/8/layout/pyramid2"/>
    <dgm:cxn modelId="{8FBE52EC-F303-4C03-96EC-6CECE914B407}" type="presParOf" srcId="{56AE8D0E-419F-4B23-B75E-65A827B6DD0C}" destId="{5A5CE8C1-712E-40CB-8FE5-20F890EF02DF}"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682ECB9-32D1-44C4-A93B-EC0CB7F76776}" type="doc">
      <dgm:prSet loTypeId="urn:microsoft.com/office/officeart/2005/8/layout/target3" loCatId="relationship" qsTypeId="urn:microsoft.com/office/officeart/2005/8/quickstyle/simple1" qsCatId="simple" csTypeId="urn:microsoft.com/office/officeart/2005/8/colors/accent2_2" csCatId="accent2" phldr="1"/>
      <dgm:spPr/>
      <dgm:t>
        <a:bodyPr/>
        <a:lstStyle/>
        <a:p>
          <a:endParaRPr lang="fr-FR"/>
        </a:p>
      </dgm:t>
    </dgm:pt>
    <dgm:pt modelId="{38B4BC07-3583-4DA5-BA8A-BA4A0E268D54}">
      <dgm:prSet custT="1"/>
      <dgm:spPr/>
      <dgm:t>
        <a:bodyPr/>
        <a:lstStyle/>
        <a:p>
          <a:pPr rtl="0"/>
          <a:r>
            <a:rPr lang="fr-FR" sz="3000" b="1" dirty="0" smtClean="0"/>
            <a:t>La promotion de la santé : </a:t>
          </a:r>
        </a:p>
        <a:p>
          <a:pPr rtl="0"/>
          <a:endParaRPr lang="fr-FR" sz="3000" b="1" dirty="0" smtClean="0"/>
        </a:p>
        <a:p>
          <a:pPr rtl="0"/>
          <a:r>
            <a:rPr lang="fr-FR" sz="3000" b="1" dirty="0" smtClean="0"/>
            <a:t>Processus qui confère aux personnes une meilleure maîtrise des facteurs influant sur leur santé</a:t>
          </a:r>
          <a:br>
            <a:rPr lang="fr-FR" sz="3000" b="1" dirty="0" smtClean="0"/>
          </a:br>
          <a:r>
            <a:rPr lang="fr-FR" sz="3000" b="1" dirty="0" smtClean="0"/>
            <a:t>et la possibilité d’améliorer celle-ci.</a:t>
          </a:r>
        </a:p>
        <a:p>
          <a:pPr rtl="0"/>
          <a:r>
            <a:rPr lang="fr-FR" sz="3000" dirty="0" smtClean="0"/>
            <a:t> </a:t>
          </a:r>
          <a:r>
            <a:rPr lang="fr-FR" sz="2400" b="1" dirty="0" smtClean="0">
              <a:solidFill>
                <a:srgbClr val="C00000"/>
              </a:solidFill>
            </a:rPr>
            <a:t>Selon la Charte d’Ottawa                  (conférence de l’OMS en 1986).            Objectif : “La Santé</a:t>
          </a:r>
          <a:br>
            <a:rPr lang="fr-FR" sz="2400" b="1" dirty="0" smtClean="0">
              <a:solidFill>
                <a:srgbClr val="C00000"/>
              </a:solidFill>
            </a:rPr>
          </a:br>
          <a:r>
            <a:rPr lang="fr-FR" sz="2400" b="1" dirty="0" smtClean="0">
              <a:solidFill>
                <a:srgbClr val="C00000"/>
              </a:solidFill>
            </a:rPr>
            <a:t>pour tous en l’an 2000”</a:t>
          </a:r>
          <a:endParaRPr lang="fr-FR" sz="2400" b="1" dirty="0">
            <a:solidFill>
              <a:srgbClr val="C00000"/>
            </a:solidFill>
          </a:endParaRPr>
        </a:p>
      </dgm:t>
    </dgm:pt>
    <dgm:pt modelId="{A031BD62-3680-4583-B48C-9E46DE46DD06}" type="parTrans" cxnId="{7147220A-F5E9-49DD-B283-6F38AD5BEA56}">
      <dgm:prSet/>
      <dgm:spPr/>
      <dgm:t>
        <a:bodyPr/>
        <a:lstStyle/>
        <a:p>
          <a:endParaRPr lang="fr-FR"/>
        </a:p>
      </dgm:t>
    </dgm:pt>
    <dgm:pt modelId="{9375AB2F-4F54-4EC1-8C10-D70B33FE5AA9}" type="sibTrans" cxnId="{7147220A-F5E9-49DD-B283-6F38AD5BEA56}">
      <dgm:prSet/>
      <dgm:spPr/>
      <dgm:t>
        <a:bodyPr/>
        <a:lstStyle/>
        <a:p>
          <a:endParaRPr lang="fr-FR"/>
        </a:p>
      </dgm:t>
    </dgm:pt>
    <dgm:pt modelId="{4EB6B46D-C9EB-4058-96E7-41466243E533}" type="pres">
      <dgm:prSet presAssocID="{D682ECB9-32D1-44C4-A93B-EC0CB7F76776}" presName="Name0" presStyleCnt="0">
        <dgm:presLayoutVars>
          <dgm:chMax val="7"/>
          <dgm:dir/>
          <dgm:animLvl val="lvl"/>
          <dgm:resizeHandles val="exact"/>
        </dgm:presLayoutVars>
      </dgm:prSet>
      <dgm:spPr/>
      <dgm:t>
        <a:bodyPr/>
        <a:lstStyle/>
        <a:p>
          <a:endParaRPr lang="fr-FR"/>
        </a:p>
      </dgm:t>
    </dgm:pt>
    <dgm:pt modelId="{8188DC5F-D94D-40E4-B1AF-827FE6D2FFAB}" type="pres">
      <dgm:prSet presAssocID="{38B4BC07-3583-4DA5-BA8A-BA4A0E268D54}" presName="circle1" presStyleLbl="node1" presStyleIdx="0" presStyleCnt="1"/>
      <dgm:spPr/>
    </dgm:pt>
    <dgm:pt modelId="{28E2B1A1-0C1B-424C-AE2A-9B2492206EC3}" type="pres">
      <dgm:prSet presAssocID="{38B4BC07-3583-4DA5-BA8A-BA4A0E268D54}" presName="space" presStyleCnt="0"/>
      <dgm:spPr/>
    </dgm:pt>
    <dgm:pt modelId="{95D4D6AB-806E-4727-85C2-67002E476CA0}" type="pres">
      <dgm:prSet presAssocID="{38B4BC07-3583-4DA5-BA8A-BA4A0E268D54}" presName="rect1" presStyleLbl="alignAcc1" presStyleIdx="0" presStyleCnt="1"/>
      <dgm:spPr/>
      <dgm:t>
        <a:bodyPr/>
        <a:lstStyle/>
        <a:p>
          <a:endParaRPr lang="fr-FR"/>
        </a:p>
      </dgm:t>
    </dgm:pt>
    <dgm:pt modelId="{E11B5E37-512F-45E1-8DC5-26F1C6DB16F7}" type="pres">
      <dgm:prSet presAssocID="{38B4BC07-3583-4DA5-BA8A-BA4A0E268D54}" presName="rect1ParTxNoCh" presStyleLbl="alignAcc1" presStyleIdx="0" presStyleCnt="1">
        <dgm:presLayoutVars>
          <dgm:chMax val="1"/>
          <dgm:bulletEnabled val="1"/>
        </dgm:presLayoutVars>
      </dgm:prSet>
      <dgm:spPr/>
      <dgm:t>
        <a:bodyPr/>
        <a:lstStyle/>
        <a:p>
          <a:endParaRPr lang="fr-FR"/>
        </a:p>
      </dgm:t>
    </dgm:pt>
  </dgm:ptLst>
  <dgm:cxnLst>
    <dgm:cxn modelId="{BAC29B12-DE50-4B6B-8987-7638EE20CEF8}" type="presOf" srcId="{38B4BC07-3583-4DA5-BA8A-BA4A0E268D54}" destId="{95D4D6AB-806E-4727-85C2-67002E476CA0}" srcOrd="0" destOrd="0" presId="urn:microsoft.com/office/officeart/2005/8/layout/target3"/>
    <dgm:cxn modelId="{7147220A-F5E9-49DD-B283-6F38AD5BEA56}" srcId="{D682ECB9-32D1-44C4-A93B-EC0CB7F76776}" destId="{38B4BC07-3583-4DA5-BA8A-BA4A0E268D54}" srcOrd="0" destOrd="0" parTransId="{A031BD62-3680-4583-B48C-9E46DE46DD06}" sibTransId="{9375AB2F-4F54-4EC1-8C10-D70B33FE5AA9}"/>
    <dgm:cxn modelId="{49D55D48-3780-4E25-B0E3-67541EC77DD0}" type="presOf" srcId="{38B4BC07-3583-4DA5-BA8A-BA4A0E268D54}" destId="{E11B5E37-512F-45E1-8DC5-26F1C6DB16F7}" srcOrd="1" destOrd="0" presId="urn:microsoft.com/office/officeart/2005/8/layout/target3"/>
    <dgm:cxn modelId="{160301E2-0239-4826-A135-080FD04D0526}" type="presOf" srcId="{D682ECB9-32D1-44C4-A93B-EC0CB7F76776}" destId="{4EB6B46D-C9EB-4058-96E7-41466243E533}" srcOrd="0" destOrd="0" presId="urn:microsoft.com/office/officeart/2005/8/layout/target3"/>
    <dgm:cxn modelId="{E72439DC-7AEB-4952-8BB5-B76E50A75348}" type="presParOf" srcId="{4EB6B46D-C9EB-4058-96E7-41466243E533}" destId="{8188DC5F-D94D-40E4-B1AF-827FE6D2FFAB}" srcOrd="0" destOrd="0" presId="urn:microsoft.com/office/officeart/2005/8/layout/target3"/>
    <dgm:cxn modelId="{3D918B62-A76E-4132-A577-C9FD6E24136E}" type="presParOf" srcId="{4EB6B46D-C9EB-4058-96E7-41466243E533}" destId="{28E2B1A1-0C1B-424C-AE2A-9B2492206EC3}" srcOrd="1" destOrd="0" presId="urn:microsoft.com/office/officeart/2005/8/layout/target3"/>
    <dgm:cxn modelId="{8A285586-8AE0-4083-B7E8-80B409D9C65C}" type="presParOf" srcId="{4EB6B46D-C9EB-4058-96E7-41466243E533}" destId="{95D4D6AB-806E-4727-85C2-67002E476CA0}" srcOrd="2" destOrd="0" presId="urn:microsoft.com/office/officeart/2005/8/layout/target3"/>
    <dgm:cxn modelId="{25A63234-15F1-4585-91D3-F1295CF68E1F}" type="presParOf" srcId="{4EB6B46D-C9EB-4058-96E7-41466243E533}" destId="{E11B5E37-512F-45E1-8DC5-26F1C6DB16F7}"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002F264-B1DB-438E-A6DA-F5F775205F84}" type="doc">
      <dgm:prSet loTypeId="urn:microsoft.com/office/officeart/2005/8/layout/hProcess9" loCatId="process" qsTypeId="urn:microsoft.com/office/officeart/2005/8/quickstyle/simple1" qsCatId="simple" csTypeId="urn:microsoft.com/office/officeart/2005/8/colors/accent2_2" csCatId="accent2" phldr="1"/>
      <dgm:spPr/>
      <dgm:t>
        <a:bodyPr/>
        <a:lstStyle/>
        <a:p>
          <a:endParaRPr lang="fr-FR"/>
        </a:p>
      </dgm:t>
    </dgm:pt>
    <dgm:pt modelId="{2A2A93E5-F6FC-48D0-8302-3F3B6CD6C1E9}">
      <dgm:prSet/>
      <dgm:spPr/>
      <dgm:t>
        <a:bodyPr/>
        <a:lstStyle/>
        <a:p>
          <a:pPr rtl="0"/>
          <a:r>
            <a:rPr lang="fr-FR" b="1" dirty="0" smtClean="0"/>
            <a:t>Les soins de </a:t>
          </a:r>
          <a:r>
            <a:rPr lang="fr-FR" b="1" smtClean="0"/>
            <a:t>santé primaires</a:t>
          </a:r>
          <a:endParaRPr lang="fr-FR" dirty="0"/>
        </a:p>
      </dgm:t>
    </dgm:pt>
    <dgm:pt modelId="{B37F3895-186F-4889-A1E1-92738DF9177B}" type="parTrans" cxnId="{618392BD-5AC6-45A3-828C-7FA190D1BDBA}">
      <dgm:prSet/>
      <dgm:spPr/>
      <dgm:t>
        <a:bodyPr/>
        <a:lstStyle/>
        <a:p>
          <a:endParaRPr lang="fr-FR"/>
        </a:p>
      </dgm:t>
    </dgm:pt>
    <dgm:pt modelId="{618AB3D7-4BCE-400C-836E-50289D75779F}" type="sibTrans" cxnId="{618392BD-5AC6-45A3-828C-7FA190D1BDBA}">
      <dgm:prSet/>
      <dgm:spPr/>
      <dgm:t>
        <a:bodyPr/>
        <a:lstStyle/>
        <a:p>
          <a:endParaRPr lang="fr-FR"/>
        </a:p>
      </dgm:t>
    </dgm:pt>
    <dgm:pt modelId="{F7245A52-32E0-4B80-AD49-A183DF7BAC8E}" type="pres">
      <dgm:prSet presAssocID="{3002F264-B1DB-438E-A6DA-F5F775205F84}" presName="CompostProcess" presStyleCnt="0">
        <dgm:presLayoutVars>
          <dgm:dir/>
          <dgm:resizeHandles val="exact"/>
        </dgm:presLayoutVars>
      </dgm:prSet>
      <dgm:spPr/>
      <dgm:t>
        <a:bodyPr/>
        <a:lstStyle/>
        <a:p>
          <a:endParaRPr lang="fr-FR"/>
        </a:p>
      </dgm:t>
    </dgm:pt>
    <dgm:pt modelId="{7878AC1D-2CF5-4F00-8FBC-EE7CDA20DE61}" type="pres">
      <dgm:prSet presAssocID="{3002F264-B1DB-438E-A6DA-F5F775205F84}" presName="arrow" presStyleLbl="bgShp" presStyleIdx="0" presStyleCnt="1"/>
      <dgm:spPr/>
    </dgm:pt>
    <dgm:pt modelId="{562B40D6-5661-4CD3-A561-06D0CE8AF91D}" type="pres">
      <dgm:prSet presAssocID="{3002F264-B1DB-438E-A6DA-F5F775205F84}" presName="linearProcess" presStyleCnt="0"/>
      <dgm:spPr/>
    </dgm:pt>
    <dgm:pt modelId="{EA0821F8-7F25-4649-9D3A-A9D908C0600B}" type="pres">
      <dgm:prSet presAssocID="{2A2A93E5-F6FC-48D0-8302-3F3B6CD6C1E9}" presName="textNode" presStyleLbl="node1" presStyleIdx="0" presStyleCnt="1">
        <dgm:presLayoutVars>
          <dgm:bulletEnabled val="1"/>
        </dgm:presLayoutVars>
      </dgm:prSet>
      <dgm:spPr/>
      <dgm:t>
        <a:bodyPr/>
        <a:lstStyle/>
        <a:p>
          <a:endParaRPr lang="fr-FR"/>
        </a:p>
      </dgm:t>
    </dgm:pt>
  </dgm:ptLst>
  <dgm:cxnLst>
    <dgm:cxn modelId="{1A0F7DFC-0DA9-40B0-81AE-137875D59245}" type="presOf" srcId="{2A2A93E5-F6FC-48D0-8302-3F3B6CD6C1E9}" destId="{EA0821F8-7F25-4649-9D3A-A9D908C0600B}" srcOrd="0" destOrd="0" presId="urn:microsoft.com/office/officeart/2005/8/layout/hProcess9"/>
    <dgm:cxn modelId="{618392BD-5AC6-45A3-828C-7FA190D1BDBA}" srcId="{3002F264-B1DB-438E-A6DA-F5F775205F84}" destId="{2A2A93E5-F6FC-48D0-8302-3F3B6CD6C1E9}" srcOrd="0" destOrd="0" parTransId="{B37F3895-186F-4889-A1E1-92738DF9177B}" sibTransId="{618AB3D7-4BCE-400C-836E-50289D75779F}"/>
    <dgm:cxn modelId="{5B083062-7071-4E6F-BA31-302AAF81CD41}" type="presOf" srcId="{3002F264-B1DB-438E-A6DA-F5F775205F84}" destId="{F7245A52-32E0-4B80-AD49-A183DF7BAC8E}" srcOrd="0" destOrd="0" presId="urn:microsoft.com/office/officeart/2005/8/layout/hProcess9"/>
    <dgm:cxn modelId="{8843DC1C-C5F6-44CB-90BD-53A2BD307BE7}" type="presParOf" srcId="{F7245A52-32E0-4B80-AD49-A183DF7BAC8E}" destId="{7878AC1D-2CF5-4F00-8FBC-EE7CDA20DE61}" srcOrd="0" destOrd="0" presId="urn:microsoft.com/office/officeart/2005/8/layout/hProcess9"/>
    <dgm:cxn modelId="{5B78279F-5920-433D-A83D-A9595D7DC8A8}" type="presParOf" srcId="{F7245A52-32E0-4B80-AD49-A183DF7BAC8E}" destId="{562B40D6-5661-4CD3-A561-06D0CE8AF91D}" srcOrd="1" destOrd="0" presId="urn:microsoft.com/office/officeart/2005/8/layout/hProcess9"/>
    <dgm:cxn modelId="{D81434F9-4DEA-4A1D-BF1B-BA025AC51897}" type="presParOf" srcId="{562B40D6-5661-4CD3-A561-06D0CE8AF91D}" destId="{EA0821F8-7F25-4649-9D3A-A9D908C0600B}"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2452BCE-BC36-441E-A1EC-4604BC038F88}" type="doc">
      <dgm:prSet loTypeId="urn:microsoft.com/office/officeart/2005/8/layout/pyramid2" loCatId="pyramid" qsTypeId="urn:microsoft.com/office/officeart/2005/8/quickstyle/simple1" qsCatId="simple" csTypeId="urn:microsoft.com/office/officeart/2005/8/colors/accent2_2" csCatId="accent2" phldr="1"/>
      <dgm:spPr/>
      <dgm:t>
        <a:bodyPr/>
        <a:lstStyle/>
        <a:p>
          <a:endParaRPr lang="fr-FR"/>
        </a:p>
      </dgm:t>
    </dgm:pt>
    <dgm:pt modelId="{BF287390-C491-4FF9-BDF8-F3C21A913695}">
      <dgm:prSet custT="1"/>
      <dgm:spPr/>
      <dgm:t>
        <a:bodyPr/>
        <a:lstStyle/>
        <a:p>
          <a:pPr rtl="0"/>
          <a:r>
            <a:rPr lang="fr-FR" sz="2800" b="1" dirty="0" smtClean="0">
              <a:solidFill>
                <a:srgbClr val="C00000"/>
              </a:solidFill>
            </a:rPr>
            <a:t>ILS SONT DÉFINIS PAR L’OMS (CONFÉRENCE D’ALMA ATA EN 1978) :</a:t>
          </a:r>
        </a:p>
        <a:p>
          <a:pPr rtl="0"/>
          <a:r>
            <a:rPr lang="fr-FR" sz="2400" b="1" dirty="0" smtClean="0"/>
            <a:t/>
          </a:r>
          <a:br>
            <a:rPr lang="fr-FR" sz="2400" b="1" dirty="0" smtClean="0"/>
          </a:br>
          <a:r>
            <a:rPr lang="fr-FR" sz="2800" b="1" dirty="0" smtClean="0"/>
            <a:t>“Les soins de santé primaire sont des soins de santé essentiels fondés sur des méthodes et une technologie pratiques, scientifiquement valables et socialement acceptables, rendus universellement accessibles aux individus et aux familles dans la communauté par leur pleine participation et à un coût que la communauté et le pays …</a:t>
          </a:r>
          <a:endParaRPr lang="fr-FR" sz="2400" dirty="0"/>
        </a:p>
      </dgm:t>
    </dgm:pt>
    <dgm:pt modelId="{A2DA08F9-E94E-41F3-8C0A-63E4A817A1A9}" type="parTrans" cxnId="{0BDA97E1-75D1-4DC4-8340-8C60BE05249D}">
      <dgm:prSet/>
      <dgm:spPr/>
      <dgm:t>
        <a:bodyPr/>
        <a:lstStyle/>
        <a:p>
          <a:endParaRPr lang="fr-FR"/>
        </a:p>
      </dgm:t>
    </dgm:pt>
    <dgm:pt modelId="{0920DFCE-C848-4EE7-BD33-C7675CEEDC1C}" type="sibTrans" cxnId="{0BDA97E1-75D1-4DC4-8340-8C60BE05249D}">
      <dgm:prSet/>
      <dgm:spPr/>
      <dgm:t>
        <a:bodyPr/>
        <a:lstStyle/>
        <a:p>
          <a:endParaRPr lang="fr-FR"/>
        </a:p>
      </dgm:t>
    </dgm:pt>
    <dgm:pt modelId="{58FD43DA-2D18-41D7-8F52-CD8970600872}" type="pres">
      <dgm:prSet presAssocID="{42452BCE-BC36-441E-A1EC-4604BC038F88}" presName="compositeShape" presStyleCnt="0">
        <dgm:presLayoutVars>
          <dgm:dir/>
          <dgm:resizeHandles/>
        </dgm:presLayoutVars>
      </dgm:prSet>
      <dgm:spPr/>
      <dgm:t>
        <a:bodyPr/>
        <a:lstStyle/>
        <a:p>
          <a:endParaRPr lang="fr-FR"/>
        </a:p>
      </dgm:t>
    </dgm:pt>
    <dgm:pt modelId="{E9087010-561E-43F9-9E9A-8248957FE480}" type="pres">
      <dgm:prSet presAssocID="{42452BCE-BC36-441E-A1EC-4604BC038F88}" presName="pyramid" presStyleLbl="node1" presStyleIdx="0" presStyleCnt="1" custLinFactNeighborX="9931" custLinFactNeighborY="-221"/>
      <dgm:spPr/>
    </dgm:pt>
    <dgm:pt modelId="{86966FF0-2840-4E0E-B3EC-770625CFAB9C}" type="pres">
      <dgm:prSet presAssocID="{42452BCE-BC36-441E-A1EC-4604BC038F88}" presName="theList" presStyleCnt="0"/>
      <dgm:spPr/>
    </dgm:pt>
    <dgm:pt modelId="{07D80D68-F400-48A1-A004-BBF5342214EB}" type="pres">
      <dgm:prSet presAssocID="{BF287390-C491-4FF9-BDF8-F3C21A913695}" presName="aNode" presStyleLbl="fgAcc1" presStyleIdx="0" presStyleCnt="1" custScaleX="213759" custScaleY="125135" custLinFactNeighborX="-29322" custLinFactNeighborY="-28872">
        <dgm:presLayoutVars>
          <dgm:bulletEnabled val="1"/>
        </dgm:presLayoutVars>
      </dgm:prSet>
      <dgm:spPr/>
      <dgm:t>
        <a:bodyPr/>
        <a:lstStyle/>
        <a:p>
          <a:endParaRPr lang="fr-FR"/>
        </a:p>
      </dgm:t>
    </dgm:pt>
    <dgm:pt modelId="{3D1AACCE-5EB5-4932-9F90-1C6DD34D9059}" type="pres">
      <dgm:prSet presAssocID="{BF287390-C491-4FF9-BDF8-F3C21A913695}" presName="aSpace" presStyleCnt="0"/>
      <dgm:spPr/>
    </dgm:pt>
  </dgm:ptLst>
  <dgm:cxnLst>
    <dgm:cxn modelId="{0BDA97E1-75D1-4DC4-8340-8C60BE05249D}" srcId="{42452BCE-BC36-441E-A1EC-4604BC038F88}" destId="{BF287390-C491-4FF9-BDF8-F3C21A913695}" srcOrd="0" destOrd="0" parTransId="{A2DA08F9-E94E-41F3-8C0A-63E4A817A1A9}" sibTransId="{0920DFCE-C848-4EE7-BD33-C7675CEEDC1C}"/>
    <dgm:cxn modelId="{60774F2D-2111-4C18-92C5-2292C3CA3C02}" type="presOf" srcId="{42452BCE-BC36-441E-A1EC-4604BC038F88}" destId="{58FD43DA-2D18-41D7-8F52-CD8970600872}" srcOrd="0" destOrd="0" presId="urn:microsoft.com/office/officeart/2005/8/layout/pyramid2"/>
    <dgm:cxn modelId="{D5AB843D-6E0D-4DA9-85E3-DB151AE1D014}" type="presOf" srcId="{BF287390-C491-4FF9-BDF8-F3C21A913695}" destId="{07D80D68-F400-48A1-A004-BBF5342214EB}" srcOrd="0" destOrd="0" presId="urn:microsoft.com/office/officeart/2005/8/layout/pyramid2"/>
    <dgm:cxn modelId="{4E9D72AF-D496-458D-A55A-5045E9EABD8C}" type="presParOf" srcId="{58FD43DA-2D18-41D7-8F52-CD8970600872}" destId="{E9087010-561E-43F9-9E9A-8248957FE480}" srcOrd="0" destOrd="0" presId="urn:microsoft.com/office/officeart/2005/8/layout/pyramid2"/>
    <dgm:cxn modelId="{D793E9C3-DCFE-48E7-8049-A8583079D7FA}" type="presParOf" srcId="{58FD43DA-2D18-41D7-8F52-CD8970600872}" destId="{86966FF0-2840-4E0E-B3EC-770625CFAB9C}" srcOrd="1" destOrd="0" presId="urn:microsoft.com/office/officeart/2005/8/layout/pyramid2"/>
    <dgm:cxn modelId="{159C699D-F8A6-4BC8-835C-ADB7B4D80F92}" type="presParOf" srcId="{86966FF0-2840-4E0E-B3EC-770625CFAB9C}" destId="{07D80D68-F400-48A1-A004-BBF5342214EB}" srcOrd="0" destOrd="0" presId="urn:microsoft.com/office/officeart/2005/8/layout/pyramid2"/>
    <dgm:cxn modelId="{50A5D262-AC00-42E4-B8E1-E4A78742E0A5}" type="presParOf" srcId="{86966FF0-2840-4E0E-B3EC-770625CFAB9C}" destId="{3D1AACCE-5EB5-4932-9F90-1C6DD34D9059}"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578B614-45EA-43DA-BCCE-CBC903194A0A}" type="doc">
      <dgm:prSet loTypeId="urn:microsoft.com/office/officeart/2005/8/layout/target3" loCatId="relationship" qsTypeId="urn:microsoft.com/office/officeart/2005/8/quickstyle/simple1" qsCatId="simple" csTypeId="urn:microsoft.com/office/officeart/2005/8/colors/accent2_2" csCatId="accent2"/>
      <dgm:spPr/>
      <dgm:t>
        <a:bodyPr/>
        <a:lstStyle/>
        <a:p>
          <a:endParaRPr lang="fr-FR"/>
        </a:p>
      </dgm:t>
    </dgm:pt>
    <dgm:pt modelId="{8ADFC44F-0F38-4C27-A4CC-3578C1D9EC06}">
      <dgm:prSet/>
      <dgm:spPr/>
      <dgm:t>
        <a:bodyPr/>
        <a:lstStyle/>
        <a:p>
          <a:pPr rtl="0"/>
          <a:r>
            <a:rPr lang="fr-FR" b="1" dirty="0" smtClean="0"/>
            <a:t>puissent assumer à chaque</a:t>
          </a:r>
          <a:br>
            <a:rPr lang="fr-FR" b="1" dirty="0" smtClean="0"/>
          </a:br>
          <a:r>
            <a:rPr lang="fr-FR" b="1" dirty="0" smtClean="0"/>
            <a:t>stade de leur développement dans un esprit d’auto-responsabilité et d’autodétermination. Ils sont le premier niveau auquel les individus, la famille et la communauté entrent en contact avec le système national de</a:t>
          </a:r>
          <a:br>
            <a:rPr lang="fr-FR" b="1" dirty="0" smtClean="0"/>
          </a:br>
          <a:r>
            <a:rPr lang="fr-FR" b="1" dirty="0" smtClean="0"/>
            <a:t>santé, rapprochant le plus possible les soins de santé des lieux où les gens vivent et travaillent, et constituent le premier élément d’un processus continu de protection sanitaire.”</a:t>
          </a:r>
          <a:endParaRPr lang="fr-FR" dirty="0"/>
        </a:p>
      </dgm:t>
    </dgm:pt>
    <dgm:pt modelId="{0FDDC2A8-B038-4BE1-B488-11E0E49B651C}" type="parTrans" cxnId="{AD54B3D3-370A-4E5F-ABF0-6E6585FE1A8F}">
      <dgm:prSet/>
      <dgm:spPr/>
      <dgm:t>
        <a:bodyPr/>
        <a:lstStyle/>
        <a:p>
          <a:endParaRPr lang="fr-FR"/>
        </a:p>
      </dgm:t>
    </dgm:pt>
    <dgm:pt modelId="{B4CEE29D-ECFD-4AE2-A8FE-035B05C30E7C}" type="sibTrans" cxnId="{AD54B3D3-370A-4E5F-ABF0-6E6585FE1A8F}">
      <dgm:prSet/>
      <dgm:spPr/>
      <dgm:t>
        <a:bodyPr/>
        <a:lstStyle/>
        <a:p>
          <a:endParaRPr lang="fr-FR"/>
        </a:p>
      </dgm:t>
    </dgm:pt>
    <dgm:pt modelId="{8D5F3022-A613-41AE-BA74-7A06570AAFF4}" type="pres">
      <dgm:prSet presAssocID="{B578B614-45EA-43DA-BCCE-CBC903194A0A}" presName="Name0" presStyleCnt="0">
        <dgm:presLayoutVars>
          <dgm:chMax val="7"/>
          <dgm:dir/>
          <dgm:animLvl val="lvl"/>
          <dgm:resizeHandles val="exact"/>
        </dgm:presLayoutVars>
      </dgm:prSet>
      <dgm:spPr/>
      <dgm:t>
        <a:bodyPr/>
        <a:lstStyle/>
        <a:p>
          <a:endParaRPr lang="fr-FR"/>
        </a:p>
      </dgm:t>
    </dgm:pt>
    <dgm:pt modelId="{8E523BE6-4153-4D31-AA7D-AF104BBCBC31}" type="pres">
      <dgm:prSet presAssocID="{8ADFC44F-0F38-4C27-A4CC-3578C1D9EC06}" presName="circle1" presStyleLbl="node1" presStyleIdx="0" presStyleCnt="1"/>
      <dgm:spPr/>
    </dgm:pt>
    <dgm:pt modelId="{52BA4DC5-22CB-4F6D-85DD-489A7BD04518}" type="pres">
      <dgm:prSet presAssocID="{8ADFC44F-0F38-4C27-A4CC-3578C1D9EC06}" presName="space" presStyleCnt="0"/>
      <dgm:spPr/>
    </dgm:pt>
    <dgm:pt modelId="{7C7C5B40-0B9A-40EF-A7D9-E260ABE90C8E}" type="pres">
      <dgm:prSet presAssocID="{8ADFC44F-0F38-4C27-A4CC-3578C1D9EC06}" presName="rect1" presStyleLbl="alignAcc1" presStyleIdx="0" presStyleCnt="1" custLinFactNeighborX="-5967" custLinFactNeighborY="15051"/>
      <dgm:spPr/>
      <dgm:t>
        <a:bodyPr/>
        <a:lstStyle/>
        <a:p>
          <a:endParaRPr lang="fr-FR"/>
        </a:p>
      </dgm:t>
    </dgm:pt>
    <dgm:pt modelId="{418D34D0-D60A-41D3-981F-B168836F10DB}" type="pres">
      <dgm:prSet presAssocID="{8ADFC44F-0F38-4C27-A4CC-3578C1D9EC06}" presName="rect1ParTxNoCh" presStyleLbl="alignAcc1" presStyleIdx="0" presStyleCnt="1">
        <dgm:presLayoutVars>
          <dgm:chMax val="1"/>
          <dgm:bulletEnabled val="1"/>
        </dgm:presLayoutVars>
      </dgm:prSet>
      <dgm:spPr/>
      <dgm:t>
        <a:bodyPr/>
        <a:lstStyle/>
        <a:p>
          <a:endParaRPr lang="fr-FR"/>
        </a:p>
      </dgm:t>
    </dgm:pt>
  </dgm:ptLst>
  <dgm:cxnLst>
    <dgm:cxn modelId="{AD54B3D3-370A-4E5F-ABF0-6E6585FE1A8F}" srcId="{B578B614-45EA-43DA-BCCE-CBC903194A0A}" destId="{8ADFC44F-0F38-4C27-A4CC-3578C1D9EC06}" srcOrd="0" destOrd="0" parTransId="{0FDDC2A8-B038-4BE1-B488-11E0E49B651C}" sibTransId="{B4CEE29D-ECFD-4AE2-A8FE-035B05C30E7C}"/>
    <dgm:cxn modelId="{7AEAE8FF-C64C-4A31-9088-5193C80C8473}" type="presOf" srcId="{8ADFC44F-0F38-4C27-A4CC-3578C1D9EC06}" destId="{7C7C5B40-0B9A-40EF-A7D9-E260ABE90C8E}" srcOrd="0" destOrd="0" presId="urn:microsoft.com/office/officeart/2005/8/layout/target3"/>
    <dgm:cxn modelId="{E2EE0390-ED0B-4E5A-9249-06D397B4371D}" type="presOf" srcId="{8ADFC44F-0F38-4C27-A4CC-3578C1D9EC06}" destId="{418D34D0-D60A-41D3-981F-B168836F10DB}" srcOrd="1" destOrd="0" presId="urn:microsoft.com/office/officeart/2005/8/layout/target3"/>
    <dgm:cxn modelId="{778D990F-63BE-422E-91CC-9F8FDA6581A5}" type="presOf" srcId="{B578B614-45EA-43DA-BCCE-CBC903194A0A}" destId="{8D5F3022-A613-41AE-BA74-7A06570AAFF4}" srcOrd="0" destOrd="0" presId="urn:microsoft.com/office/officeart/2005/8/layout/target3"/>
    <dgm:cxn modelId="{CA4B6705-2484-4FF5-B52D-25442D25B0A4}" type="presParOf" srcId="{8D5F3022-A613-41AE-BA74-7A06570AAFF4}" destId="{8E523BE6-4153-4D31-AA7D-AF104BBCBC31}" srcOrd="0" destOrd="0" presId="urn:microsoft.com/office/officeart/2005/8/layout/target3"/>
    <dgm:cxn modelId="{D80CD725-F465-4D26-B419-82E19172E788}" type="presParOf" srcId="{8D5F3022-A613-41AE-BA74-7A06570AAFF4}" destId="{52BA4DC5-22CB-4F6D-85DD-489A7BD04518}" srcOrd="1" destOrd="0" presId="urn:microsoft.com/office/officeart/2005/8/layout/target3"/>
    <dgm:cxn modelId="{FB097C9B-4A1F-41D3-B2CA-EBCDEC6DE8BA}" type="presParOf" srcId="{8D5F3022-A613-41AE-BA74-7A06570AAFF4}" destId="{7C7C5B40-0B9A-40EF-A7D9-E260ABE90C8E}" srcOrd="2" destOrd="0" presId="urn:microsoft.com/office/officeart/2005/8/layout/target3"/>
    <dgm:cxn modelId="{27FB9473-4B8C-4A0B-92B6-75CBFE10DFF4}" type="presParOf" srcId="{8D5F3022-A613-41AE-BA74-7A06570AAFF4}" destId="{418D34D0-D60A-41D3-981F-B168836F10DB}"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46CF5B1-03E3-40BD-A1A4-8C5B45CE62D2}" type="doc">
      <dgm:prSet loTypeId="urn:microsoft.com/office/officeart/2005/8/layout/hList7#2" loCatId="list" qsTypeId="urn:microsoft.com/office/officeart/2005/8/quickstyle/simple1" qsCatId="simple" csTypeId="urn:microsoft.com/office/officeart/2005/8/colors/accent2_2" csCatId="accent2" phldr="1"/>
      <dgm:spPr/>
      <dgm:t>
        <a:bodyPr/>
        <a:lstStyle/>
        <a:p>
          <a:endParaRPr lang="fr-FR"/>
        </a:p>
      </dgm:t>
    </dgm:pt>
    <dgm:pt modelId="{2648C2FF-A9B9-49B9-8FAE-FD60F80B0838}">
      <dgm:prSet/>
      <dgm:spPr/>
      <dgm:t>
        <a:bodyPr/>
        <a:lstStyle/>
        <a:p>
          <a:pPr rtl="0"/>
          <a:r>
            <a:rPr lang="fr-FR" b="1" dirty="0" smtClean="0"/>
            <a:t>Les indicateurs               de santé publique :</a:t>
          </a:r>
          <a:endParaRPr lang="fr-FR" dirty="0"/>
        </a:p>
      </dgm:t>
    </dgm:pt>
    <dgm:pt modelId="{231702A9-FAC8-44EE-A685-89865F152E9E}" type="parTrans" cxnId="{27FB86E2-8B50-445A-A022-826E4D27AEEB}">
      <dgm:prSet/>
      <dgm:spPr/>
      <dgm:t>
        <a:bodyPr/>
        <a:lstStyle/>
        <a:p>
          <a:endParaRPr lang="fr-FR"/>
        </a:p>
      </dgm:t>
    </dgm:pt>
    <dgm:pt modelId="{1F8DACB7-9DE0-4634-858D-5092F2558707}" type="sibTrans" cxnId="{27FB86E2-8B50-445A-A022-826E4D27AEEB}">
      <dgm:prSet/>
      <dgm:spPr/>
      <dgm:t>
        <a:bodyPr/>
        <a:lstStyle/>
        <a:p>
          <a:endParaRPr lang="fr-FR"/>
        </a:p>
      </dgm:t>
    </dgm:pt>
    <dgm:pt modelId="{FCC03E05-4464-437D-BB28-F46841850261}" type="pres">
      <dgm:prSet presAssocID="{E46CF5B1-03E3-40BD-A1A4-8C5B45CE62D2}" presName="Name0" presStyleCnt="0">
        <dgm:presLayoutVars>
          <dgm:dir/>
          <dgm:resizeHandles val="exact"/>
        </dgm:presLayoutVars>
      </dgm:prSet>
      <dgm:spPr/>
      <dgm:t>
        <a:bodyPr/>
        <a:lstStyle/>
        <a:p>
          <a:endParaRPr lang="fr-FR"/>
        </a:p>
      </dgm:t>
    </dgm:pt>
    <dgm:pt modelId="{D2DA5C47-FCCD-410A-A928-1894882B353B}" type="pres">
      <dgm:prSet presAssocID="{E46CF5B1-03E3-40BD-A1A4-8C5B45CE62D2}" presName="fgShape" presStyleLbl="fgShp" presStyleIdx="0" presStyleCnt="1"/>
      <dgm:spPr/>
    </dgm:pt>
    <dgm:pt modelId="{561B18D1-0621-4A22-B790-B30529B51F71}" type="pres">
      <dgm:prSet presAssocID="{E46CF5B1-03E3-40BD-A1A4-8C5B45CE62D2}" presName="linComp" presStyleCnt="0"/>
      <dgm:spPr/>
    </dgm:pt>
    <dgm:pt modelId="{0F245DD8-E358-43DE-9C60-10B958CCF2D7}" type="pres">
      <dgm:prSet presAssocID="{2648C2FF-A9B9-49B9-8FAE-FD60F80B0838}" presName="compNode" presStyleCnt="0"/>
      <dgm:spPr/>
    </dgm:pt>
    <dgm:pt modelId="{66C0A737-1F87-4426-9DCB-5D3225C32E7B}" type="pres">
      <dgm:prSet presAssocID="{2648C2FF-A9B9-49B9-8FAE-FD60F80B0838}" presName="bkgdShape" presStyleLbl="node1" presStyleIdx="0" presStyleCnt="1" custLinFactNeighborX="2751" custLinFactNeighborY="21982"/>
      <dgm:spPr/>
      <dgm:t>
        <a:bodyPr/>
        <a:lstStyle/>
        <a:p>
          <a:endParaRPr lang="fr-FR"/>
        </a:p>
      </dgm:t>
    </dgm:pt>
    <dgm:pt modelId="{53B07CF7-8F3A-49BA-A805-71EE0CF195AA}" type="pres">
      <dgm:prSet presAssocID="{2648C2FF-A9B9-49B9-8FAE-FD60F80B0838}" presName="nodeTx" presStyleLbl="node1" presStyleIdx="0" presStyleCnt="1">
        <dgm:presLayoutVars>
          <dgm:bulletEnabled val="1"/>
        </dgm:presLayoutVars>
      </dgm:prSet>
      <dgm:spPr/>
      <dgm:t>
        <a:bodyPr/>
        <a:lstStyle/>
        <a:p>
          <a:endParaRPr lang="fr-FR"/>
        </a:p>
      </dgm:t>
    </dgm:pt>
    <dgm:pt modelId="{27AB50B2-47D7-4FB7-98E9-4CEAF846CBA4}" type="pres">
      <dgm:prSet presAssocID="{2648C2FF-A9B9-49B9-8FAE-FD60F80B0838}" presName="invisiNode" presStyleLbl="node1" presStyleIdx="0" presStyleCnt="1"/>
      <dgm:spPr/>
    </dgm:pt>
    <dgm:pt modelId="{F275AAE2-DDA3-45DF-9974-FD1EEDA3D9D4}" type="pres">
      <dgm:prSet presAssocID="{2648C2FF-A9B9-49B9-8FAE-FD60F80B0838}" presName="imagNode" presStyleLbl="fgImgPlace1" presStyleIdx="0" presStyleCnt="1"/>
      <dgm:spPr/>
    </dgm:pt>
  </dgm:ptLst>
  <dgm:cxnLst>
    <dgm:cxn modelId="{F0C02BBB-D6CD-4247-9E56-A2CCEFF2506C}" type="presOf" srcId="{E46CF5B1-03E3-40BD-A1A4-8C5B45CE62D2}" destId="{FCC03E05-4464-437D-BB28-F46841850261}" srcOrd="0" destOrd="0" presId="urn:microsoft.com/office/officeart/2005/8/layout/hList7#2"/>
    <dgm:cxn modelId="{7781B143-7988-4A57-829F-718213BB9410}" type="presOf" srcId="{2648C2FF-A9B9-49B9-8FAE-FD60F80B0838}" destId="{66C0A737-1F87-4426-9DCB-5D3225C32E7B}" srcOrd="0" destOrd="0" presId="urn:microsoft.com/office/officeart/2005/8/layout/hList7#2"/>
    <dgm:cxn modelId="{5B9A39D8-A0B5-4174-8175-96BC05A99B47}" type="presOf" srcId="{2648C2FF-A9B9-49B9-8FAE-FD60F80B0838}" destId="{53B07CF7-8F3A-49BA-A805-71EE0CF195AA}" srcOrd="1" destOrd="0" presId="urn:microsoft.com/office/officeart/2005/8/layout/hList7#2"/>
    <dgm:cxn modelId="{27FB86E2-8B50-445A-A022-826E4D27AEEB}" srcId="{E46CF5B1-03E3-40BD-A1A4-8C5B45CE62D2}" destId="{2648C2FF-A9B9-49B9-8FAE-FD60F80B0838}" srcOrd="0" destOrd="0" parTransId="{231702A9-FAC8-44EE-A685-89865F152E9E}" sibTransId="{1F8DACB7-9DE0-4634-858D-5092F2558707}"/>
    <dgm:cxn modelId="{F190C85B-DA22-4F25-8BCC-975191F1F912}" type="presParOf" srcId="{FCC03E05-4464-437D-BB28-F46841850261}" destId="{D2DA5C47-FCCD-410A-A928-1894882B353B}" srcOrd="0" destOrd="0" presId="urn:microsoft.com/office/officeart/2005/8/layout/hList7#2"/>
    <dgm:cxn modelId="{E7A638AA-32AF-4354-8C6C-2F42262F2B68}" type="presParOf" srcId="{FCC03E05-4464-437D-BB28-F46841850261}" destId="{561B18D1-0621-4A22-B790-B30529B51F71}" srcOrd="1" destOrd="0" presId="urn:microsoft.com/office/officeart/2005/8/layout/hList7#2"/>
    <dgm:cxn modelId="{749B9009-8387-488C-BCD8-B7245C8BE99E}" type="presParOf" srcId="{561B18D1-0621-4A22-B790-B30529B51F71}" destId="{0F245DD8-E358-43DE-9C60-10B958CCF2D7}" srcOrd="0" destOrd="0" presId="urn:microsoft.com/office/officeart/2005/8/layout/hList7#2"/>
    <dgm:cxn modelId="{20C20950-1005-4134-9B43-DB1253D13B30}" type="presParOf" srcId="{0F245DD8-E358-43DE-9C60-10B958CCF2D7}" destId="{66C0A737-1F87-4426-9DCB-5D3225C32E7B}" srcOrd="0" destOrd="0" presId="urn:microsoft.com/office/officeart/2005/8/layout/hList7#2"/>
    <dgm:cxn modelId="{252573E1-E341-4EE9-812B-5E7BC820D1A6}" type="presParOf" srcId="{0F245DD8-E358-43DE-9C60-10B958CCF2D7}" destId="{53B07CF7-8F3A-49BA-A805-71EE0CF195AA}" srcOrd="1" destOrd="0" presId="urn:microsoft.com/office/officeart/2005/8/layout/hList7#2"/>
    <dgm:cxn modelId="{D9CD48B7-E82E-4B92-94F7-D589F6A1BB5D}" type="presParOf" srcId="{0F245DD8-E358-43DE-9C60-10B958CCF2D7}" destId="{27AB50B2-47D7-4FB7-98E9-4CEAF846CBA4}" srcOrd="2" destOrd="0" presId="urn:microsoft.com/office/officeart/2005/8/layout/hList7#2"/>
    <dgm:cxn modelId="{D73D8613-B1D7-45F2-BDAF-FA6933F2134D}" type="presParOf" srcId="{0F245DD8-E358-43DE-9C60-10B958CCF2D7}" destId="{F275AAE2-DDA3-45DF-9974-FD1EEDA3D9D4}" srcOrd="3" destOrd="0" presId="urn:microsoft.com/office/officeart/2005/8/layout/hList7#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0657414-47BD-4AC4-824C-C206596D4605}"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fr-FR"/>
        </a:p>
      </dgm:t>
    </dgm:pt>
    <dgm:pt modelId="{731B1380-B43D-46E8-9932-1532CCF72130}">
      <dgm:prSet/>
      <dgm:spPr/>
      <dgm:t>
        <a:bodyPr/>
        <a:lstStyle/>
        <a:p>
          <a:pPr rtl="0"/>
          <a:r>
            <a:rPr lang="fr-FR" b="1" u="sng" dirty="0" smtClean="0"/>
            <a:t>PRÉVALENCE </a:t>
          </a:r>
          <a:r>
            <a:rPr lang="fr-FR" b="1" dirty="0" smtClean="0"/>
            <a:t>: La prévalence d’une maladie est le nombre total de cas à un moment donné.</a:t>
          </a:r>
        </a:p>
        <a:p>
          <a:pPr rtl="0"/>
          <a:r>
            <a:rPr lang="fr-FR" b="1" dirty="0" smtClean="0"/>
            <a:t/>
          </a:r>
          <a:br>
            <a:rPr lang="fr-FR" b="1" dirty="0" smtClean="0"/>
          </a:br>
          <a:r>
            <a:rPr lang="fr-FR" b="1" u="sng" dirty="0" smtClean="0"/>
            <a:t>INCIDENCE</a:t>
          </a:r>
          <a:r>
            <a:rPr lang="fr-FR" b="1" dirty="0" smtClean="0"/>
            <a:t> : l’incidence d’une maladie est le nombre de nouveaux cas apparus pendant une période donnée.</a:t>
          </a:r>
          <a:br>
            <a:rPr lang="fr-FR" b="1" dirty="0" smtClean="0"/>
          </a:br>
          <a:endParaRPr lang="fr-FR" dirty="0"/>
        </a:p>
      </dgm:t>
    </dgm:pt>
    <dgm:pt modelId="{3E1F2860-4810-418D-9222-F69958930674}" type="parTrans" cxnId="{97331FDE-9572-40CE-85C4-1893D4CBF75E}">
      <dgm:prSet/>
      <dgm:spPr/>
      <dgm:t>
        <a:bodyPr/>
        <a:lstStyle/>
        <a:p>
          <a:endParaRPr lang="fr-FR"/>
        </a:p>
      </dgm:t>
    </dgm:pt>
    <dgm:pt modelId="{AA299ACD-3B6E-4359-A2BE-884F3562972F}" type="sibTrans" cxnId="{97331FDE-9572-40CE-85C4-1893D4CBF75E}">
      <dgm:prSet/>
      <dgm:spPr/>
      <dgm:t>
        <a:bodyPr/>
        <a:lstStyle/>
        <a:p>
          <a:endParaRPr lang="fr-FR"/>
        </a:p>
      </dgm:t>
    </dgm:pt>
    <dgm:pt modelId="{B0269C0A-03DA-43DB-AE33-17A015EE5A1E}" type="pres">
      <dgm:prSet presAssocID="{F0657414-47BD-4AC4-824C-C206596D4605}" presName="Name0" presStyleCnt="0">
        <dgm:presLayoutVars>
          <dgm:dir/>
          <dgm:animLvl val="lvl"/>
          <dgm:resizeHandles val="exact"/>
        </dgm:presLayoutVars>
      </dgm:prSet>
      <dgm:spPr/>
      <dgm:t>
        <a:bodyPr/>
        <a:lstStyle/>
        <a:p>
          <a:endParaRPr lang="fr-FR"/>
        </a:p>
      </dgm:t>
    </dgm:pt>
    <dgm:pt modelId="{C8AAC819-D6F3-49D0-97FD-DE5886AFF3EB}" type="pres">
      <dgm:prSet presAssocID="{731B1380-B43D-46E8-9932-1532CCF72130}" presName="boxAndChildren" presStyleCnt="0"/>
      <dgm:spPr/>
    </dgm:pt>
    <dgm:pt modelId="{39ECF5B5-B743-4944-AFC8-199468FEE5F3}" type="pres">
      <dgm:prSet presAssocID="{731B1380-B43D-46E8-9932-1532CCF72130}" presName="parentTextBox" presStyleLbl="node1" presStyleIdx="0" presStyleCnt="1"/>
      <dgm:spPr/>
      <dgm:t>
        <a:bodyPr/>
        <a:lstStyle/>
        <a:p>
          <a:endParaRPr lang="fr-FR"/>
        </a:p>
      </dgm:t>
    </dgm:pt>
  </dgm:ptLst>
  <dgm:cxnLst>
    <dgm:cxn modelId="{23860292-B0E4-40ED-B79E-E041D8BFAB6A}" type="presOf" srcId="{731B1380-B43D-46E8-9932-1532CCF72130}" destId="{39ECF5B5-B743-4944-AFC8-199468FEE5F3}" srcOrd="0" destOrd="0" presId="urn:microsoft.com/office/officeart/2005/8/layout/process4"/>
    <dgm:cxn modelId="{6749C71D-F28E-4FE4-AE9E-7867966232F9}" type="presOf" srcId="{F0657414-47BD-4AC4-824C-C206596D4605}" destId="{B0269C0A-03DA-43DB-AE33-17A015EE5A1E}" srcOrd="0" destOrd="0" presId="urn:microsoft.com/office/officeart/2005/8/layout/process4"/>
    <dgm:cxn modelId="{97331FDE-9572-40CE-85C4-1893D4CBF75E}" srcId="{F0657414-47BD-4AC4-824C-C206596D4605}" destId="{731B1380-B43D-46E8-9932-1532CCF72130}" srcOrd="0" destOrd="0" parTransId="{3E1F2860-4810-418D-9222-F69958930674}" sibTransId="{AA299ACD-3B6E-4359-A2BE-884F3562972F}"/>
    <dgm:cxn modelId="{FC145342-72DD-4AB8-9BF9-5BB14211EF4B}" type="presParOf" srcId="{B0269C0A-03DA-43DB-AE33-17A015EE5A1E}" destId="{C8AAC819-D6F3-49D0-97FD-DE5886AFF3EB}" srcOrd="0" destOrd="0" presId="urn:microsoft.com/office/officeart/2005/8/layout/process4"/>
    <dgm:cxn modelId="{0F86C0D7-0505-4E9E-98D9-6D957DCDA07B}" type="presParOf" srcId="{C8AAC819-D6F3-49D0-97FD-DE5886AFF3EB}" destId="{39ECF5B5-B743-4944-AFC8-199468FEE5F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2F7CC8D-F8D6-4477-93D1-B1686F954067}" type="doc">
      <dgm:prSet loTypeId="urn:microsoft.com/office/officeart/2005/8/layout/hierarchy3" loCatId="hierarchy" qsTypeId="urn:microsoft.com/office/officeart/2005/8/quickstyle/simple1" qsCatId="simple" csTypeId="urn:microsoft.com/office/officeart/2005/8/colors/accent2_2" csCatId="accent2" phldr="1"/>
      <dgm:spPr/>
      <dgm:t>
        <a:bodyPr/>
        <a:lstStyle/>
        <a:p>
          <a:endParaRPr lang="fr-FR"/>
        </a:p>
      </dgm:t>
    </dgm:pt>
    <dgm:pt modelId="{652A3C58-19BE-4FCB-B92F-D9A937C1579C}">
      <dgm:prSet/>
      <dgm:spPr/>
      <dgm:t>
        <a:bodyPr/>
        <a:lstStyle/>
        <a:p>
          <a:pPr rtl="0"/>
          <a:r>
            <a:rPr lang="fr-FR" b="1" dirty="0" smtClean="0"/>
            <a:t>L’augmentation de </a:t>
          </a:r>
          <a:r>
            <a:rPr lang="fr-FR" b="1" i="1" dirty="0" smtClean="0">
              <a:solidFill>
                <a:srgbClr val="002060"/>
              </a:solidFill>
            </a:rPr>
            <a:t>LA PRÉVALENCE </a:t>
          </a:r>
          <a:r>
            <a:rPr lang="fr-FR" b="1" dirty="0" smtClean="0"/>
            <a:t>n’est pas forcément un indicateur défavorable (augmentation de l’espérance de vie des personnes atteintes de maladie incurable).</a:t>
          </a:r>
          <a:br>
            <a:rPr lang="fr-FR" b="1" dirty="0" smtClean="0"/>
          </a:br>
          <a:r>
            <a:rPr lang="fr-FR" b="1" dirty="0" smtClean="0"/>
            <a:t>L’augmentation de </a:t>
          </a:r>
          <a:r>
            <a:rPr lang="fr-FR" b="1" i="1" dirty="0" smtClean="0">
              <a:solidFill>
                <a:srgbClr val="002060"/>
              </a:solidFill>
            </a:rPr>
            <a:t>L’INCIDENCE</a:t>
          </a:r>
          <a:r>
            <a:rPr lang="fr-FR" b="1" dirty="0" smtClean="0"/>
            <a:t> est toujours un facteur défavorable (du moins dans le cas d’un effectif de population stable). </a:t>
          </a:r>
          <a:endParaRPr lang="fr-FR" dirty="0"/>
        </a:p>
      </dgm:t>
    </dgm:pt>
    <dgm:pt modelId="{25DEF6F0-1DD1-4A56-94EE-4847FBECF815}" type="parTrans" cxnId="{C2A59355-6CAC-4083-A0BF-AD860F0F004E}">
      <dgm:prSet/>
      <dgm:spPr/>
      <dgm:t>
        <a:bodyPr/>
        <a:lstStyle/>
        <a:p>
          <a:endParaRPr lang="fr-FR"/>
        </a:p>
      </dgm:t>
    </dgm:pt>
    <dgm:pt modelId="{841F16C0-99FD-4945-9BFE-816A8DB8960D}" type="sibTrans" cxnId="{C2A59355-6CAC-4083-A0BF-AD860F0F004E}">
      <dgm:prSet/>
      <dgm:spPr/>
      <dgm:t>
        <a:bodyPr/>
        <a:lstStyle/>
        <a:p>
          <a:endParaRPr lang="fr-FR"/>
        </a:p>
      </dgm:t>
    </dgm:pt>
    <dgm:pt modelId="{AED3A8DD-D368-4FC9-B077-74283EEC7A65}" type="pres">
      <dgm:prSet presAssocID="{B2F7CC8D-F8D6-4477-93D1-B1686F954067}" presName="diagram" presStyleCnt="0">
        <dgm:presLayoutVars>
          <dgm:chPref val="1"/>
          <dgm:dir/>
          <dgm:animOne val="branch"/>
          <dgm:animLvl val="lvl"/>
          <dgm:resizeHandles/>
        </dgm:presLayoutVars>
      </dgm:prSet>
      <dgm:spPr/>
      <dgm:t>
        <a:bodyPr/>
        <a:lstStyle/>
        <a:p>
          <a:endParaRPr lang="fr-FR"/>
        </a:p>
      </dgm:t>
    </dgm:pt>
    <dgm:pt modelId="{EAF94296-3A92-4B7F-89A5-BB7DA7A0B5AB}" type="pres">
      <dgm:prSet presAssocID="{652A3C58-19BE-4FCB-B92F-D9A937C1579C}" presName="root" presStyleCnt="0"/>
      <dgm:spPr/>
    </dgm:pt>
    <dgm:pt modelId="{7765ACB1-DD96-43BA-9301-26A440923F29}" type="pres">
      <dgm:prSet presAssocID="{652A3C58-19BE-4FCB-B92F-D9A937C1579C}" presName="rootComposite" presStyleCnt="0"/>
      <dgm:spPr/>
    </dgm:pt>
    <dgm:pt modelId="{39E55FE7-ED30-41D7-AFAC-FD23DBE8B778}" type="pres">
      <dgm:prSet presAssocID="{652A3C58-19BE-4FCB-B92F-D9A937C1579C}" presName="rootText" presStyleLbl="node1" presStyleIdx="0" presStyleCnt="1" custScaleY="144368"/>
      <dgm:spPr/>
      <dgm:t>
        <a:bodyPr/>
        <a:lstStyle/>
        <a:p>
          <a:endParaRPr lang="fr-FR"/>
        </a:p>
      </dgm:t>
    </dgm:pt>
    <dgm:pt modelId="{708BF562-8980-4105-A6C3-EAFE8142AADB}" type="pres">
      <dgm:prSet presAssocID="{652A3C58-19BE-4FCB-B92F-D9A937C1579C}" presName="rootConnector" presStyleLbl="node1" presStyleIdx="0" presStyleCnt="1"/>
      <dgm:spPr/>
      <dgm:t>
        <a:bodyPr/>
        <a:lstStyle/>
        <a:p>
          <a:endParaRPr lang="fr-FR"/>
        </a:p>
      </dgm:t>
    </dgm:pt>
    <dgm:pt modelId="{549BB1DF-FD82-4E09-A062-A338558A5770}" type="pres">
      <dgm:prSet presAssocID="{652A3C58-19BE-4FCB-B92F-D9A937C1579C}" presName="childShape" presStyleCnt="0"/>
      <dgm:spPr/>
    </dgm:pt>
  </dgm:ptLst>
  <dgm:cxnLst>
    <dgm:cxn modelId="{C2A59355-6CAC-4083-A0BF-AD860F0F004E}" srcId="{B2F7CC8D-F8D6-4477-93D1-B1686F954067}" destId="{652A3C58-19BE-4FCB-B92F-D9A937C1579C}" srcOrd="0" destOrd="0" parTransId="{25DEF6F0-1DD1-4A56-94EE-4847FBECF815}" sibTransId="{841F16C0-99FD-4945-9BFE-816A8DB8960D}"/>
    <dgm:cxn modelId="{0A6B0533-6436-4406-AE96-0E30AF5B9DDB}" type="presOf" srcId="{652A3C58-19BE-4FCB-B92F-D9A937C1579C}" destId="{39E55FE7-ED30-41D7-AFAC-FD23DBE8B778}" srcOrd="0" destOrd="0" presId="urn:microsoft.com/office/officeart/2005/8/layout/hierarchy3"/>
    <dgm:cxn modelId="{19C0BBFE-D63B-4C61-96D0-1ADB73010AF7}" type="presOf" srcId="{652A3C58-19BE-4FCB-B92F-D9A937C1579C}" destId="{708BF562-8980-4105-A6C3-EAFE8142AADB}" srcOrd="1" destOrd="0" presId="urn:microsoft.com/office/officeart/2005/8/layout/hierarchy3"/>
    <dgm:cxn modelId="{CF89E914-F665-4446-BDEA-0E7CB4AD1BE3}" type="presOf" srcId="{B2F7CC8D-F8D6-4477-93D1-B1686F954067}" destId="{AED3A8DD-D368-4FC9-B077-74283EEC7A65}" srcOrd="0" destOrd="0" presId="urn:microsoft.com/office/officeart/2005/8/layout/hierarchy3"/>
    <dgm:cxn modelId="{9CC5488E-8A51-4F5F-845B-208B9A388F5C}" type="presParOf" srcId="{AED3A8DD-D368-4FC9-B077-74283EEC7A65}" destId="{EAF94296-3A92-4B7F-89A5-BB7DA7A0B5AB}" srcOrd="0" destOrd="0" presId="urn:microsoft.com/office/officeart/2005/8/layout/hierarchy3"/>
    <dgm:cxn modelId="{E7403BEC-2BE7-4591-82DD-3DFA5128B7A9}" type="presParOf" srcId="{EAF94296-3A92-4B7F-89A5-BB7DA7A0B5AB}" destId="{7765ACB1-DD96-43BA-9301-26A440923F29}" srcOrd="0" destOrd="0" presId="urn:microsoft.com/office/officeart/2005/8/layout/hierarchy3"/>
    <dgm:cxn modelId="{D8AB54AB-E0E7-445F-9BAF-8DC6550595A9}" type="presParOf" srcId="{7765ACB1-DD96-43BA-9301-26A440923F29}" destId="{39E55FE7-ED30-41D7-AFAC-FD23DBE8B778}" srcOrd="0" destOrd="0" presId="urn:microsoft.com/office/officeart/2005/8/layout/hierarchy3"/>
    <dgm:cxn modelId="{977D223A-63A7-4073-B077-D4E75523E702}" type="presParOf" srcId="{7765ACB1-DD96-43BA-9301-26A440923F29}" destId="{708BF562-8980-4105-A6C3-EAFE8142AADB}" srcOrd="1" destOrd="0" presId="urn:microsoft.com/office/officeart/2005/8/layout/hierarchy3"/>
    <dgm:cxn modelId="{BEE1F8E1-D847-4E3F-941B-1F24D6191E00}" type="presParOf" srcId="{EAF94296-3A92-4B7F-89A5-BB7DA7A0B5AB}" destId="{549BB1DF-FD82-4E09-A062-A338558A577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8642325-0DAE-4C2E-8CDB-ABEFED4C7D22}" type="doc">
      <dgm:prSet loTypeId="urn:microsoft.com/office/officeart/2005/8/layout/radial6" loCatId="relationship" qsTypeId="urn:microsoft.com/office/officeart/2005/8/quickstyle/simple1" qsCatId="simple" csTypeId="urn:microsoft.com/office/officeart/2005/8/colors/accent2_2" csCatId="accent2" phldr="1"/>
      <dgm:spPr/>
      <dgm:t>
        <a:bodyPr/>
        <a:lstStyle/>
        <a:p>
          <a:endParaRPr lang="fr-FR"/>
        </a:p>
      </dgm:t>
    </dgm:pt>
    <dgm:pt modelId="{74AA3018-3EE2-4294-BFCC-2168DDD78A07}">
      <dgm:prSet custT="1"/>
      <dgm:spPr/>
      <dgm:t>
        <a:bodyPr/>
        <a:lstStyle/>
        <a:p>
          <a:pPr rtl="0"/>
          <a:endParaRPr lang="fr-FR" sz="3600" b="1" dirty="0" smtClean="0"/>
        </a:p>
        <a:p>
          <a:pPr rtl="0"/>
          <a:r>
            <a:rPr lang="fr-FR" sz="3600" b="1" dirty="0" smtClean="0"/>
            <a:t>LA PRÉVENTION</a:t>
          </a:r>
        </a:p>
        <a:p>
          <a:pPr rtl="0"/>
          <a:r>
            <a:rPr lang="fr-FR" sz="2700" b="1" dirty="0" smtClean="0"/>
            <a:t/>
          </a:r>
          <a:br>
            <a:rPr lang="fr-FR" sz="2700" b="1" dirty="0" smtClean="0"/>
          </a:br>
          <a:r>
            <a:rPr lang="fr-FR" sz="3200" b="1" dirty="0" smtClean="0"/>
            <a:t>La prévention est une action de santé ayant pour objectif d’éviter l’apparition, l’aggravation de problèmes de santé en faisant appel à des mesures de portée collective ou individuelle.</a:t>
          </a:r>
          <a:endParaRPr lang="fr-FR" sz="2700" b="1" dirty="0"/>
        </a:p>
      </dgm:t>
    </dgm:pt>
    <dgm:pt modelId="{676CC408-E802-4DF4-B7BE-680665FE8D37}" type="parTrans" cxnId="{7A7F0696-C439-4B66-BA2C-C7E6C81544CD}">
      <dgm:prSet/>
      <dgm:spPr/>
      <dgm:t>
        <a:bodyPr/>
        <a:lstStyle/>
        <a:p>
          <a:endParaRPr lang="fr-FR"/>
        </a:p>
      </dgm:t>
    </dgm:pt>
    <dgm:pt modelId="{E5827560-7A1D-4133-B5E8-006F018E3F64}" type="sibTrans" cxnId="{7A7F0696-C439-4B66-BA2C-C7E6C81544CD}">
      <dgm:prSet/>
      <dgm:spPr/>
      <dgm:t>
        <a:bodyPr/>
        <a:lstStyle/>
        <a:p>
          <a:endParaRPr lang="fr-FR"/>
        </a:p>
      </dgm:t>
    </dgm:pt>
    <dgm:pt modelId="{478D0A30-D86A-4E2F-AFEE-71C8E9B50F1C}" type="pres">
      <dgm:prSet presAssocID="{68642325-0DAE-4C2E-8CDB-ABEFED4C7D22}" presName="Name0" presStyleCnt="0">
        <dgm:presLayoutVars>
          <dgm:chMax val="1"/>
          <dgm:dir/>
          <dgm:animLvl val="ctr"/>
          <dgm:resizeHandles val="exact"/>
        </dgm:presLayoutVars>
      </dgm:prSet>
      <dgm:spPr/>
      <dgm:t>
        <a:bodyPr/>
        <a:lstStyle/>
        <a:p>
          <a:endParaRPr lang="fr-FR"/>
        </a:p>
      </dgm:t>
    </dgm:pt>
    <dgm:pt modelId="{3A18DE4A-6E1F-4F45-B3EE-7D37BE8B852B}" type="pres">
      <dgm:prSet presAssocID="{74AA3018-3EE2-4294-BFCC-2168DDD78A07}" presName="centerShape" presStyleLbl="node0" presStyleIdx="0" presStyleCnt="1" custScaleX="119784"/>
      <dgm:spPr/>
      <dgm:t>
        <a:bodyPr/>
        <a:lstStyle/>
        <a:p>
          <a:endParaRPr lang="fr-FR"/>
        </a:p>
      </dgm:t>
    </dgm:pt>
  </dgm:ptLst>
  <dgm:cxnLst>
    <dgm:cxn modelId="{07314988-D6A5-418F-9D3D-CF64410626D6}" type="presOf" srcId="{74AA3018-3EE2-4294-BFCC-2168DDD78A07}" destId="{3A18DE4A-6E1F-4F45-B3EE-7D37BE8B852B}" srcOrd="0" destOrd="0" presId="urn:microsoft.com/office/officeart/2005/8/layout/radial6"/>
    <dgm:cxn modelId="{EED7373A-2116-438B-BA37-7020B366F0A2}" type="presOf" srcId="{68642325-0DAE-4C2E-8CDB-ABEFED4C7D22}" destId="{478D0A30-D86A-4E2F-AFEE-71C8E9B50F1C}" srcOrd="0" destOrd="0" presId="urn:microsoft.com/office/officeart/2005/8/layout/radial6"/>
    <dgm:cxn modelId="{7A7F0696-C439-4B66-BA2C-C7E6C81544CD}" srcId="{68642325-0DAE-4C2E-8CDB-ABEFED4C7D22}" destId="{74AA3018-3EE2-4294-BFCC-2168DDD78A07}" srcOrd="0" destOrd="0" parTransId="{676CC408-E802-4DF4-B7BE-680665FE8D37}" sibTransId="{E5827560-7A1D-4133-B5E8-006F018E3F64}"/>
    <dgm:cxn modelId="{23519031-97D1-4725-87E4-52764EDFD91D}" type="presParOf" srcId="{478D0A30-D86A-4E2F-AFEE-71C8E9B50F1C}" destId="{3A18DE4A-6E1F-4F45-B3EE-7D37BE8B852B}" srcOrd="0"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0306AE7-C181-4CAD-9911-54A2F542B234}"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endParaRPr lang="fr-FR"/>
        </a:p>
      </dgm:t>
    </dgm:pt>
    <dgm:pt modelId="{B153326D-18FE-402F-B560-68934EAA7C38}">
      <dgm:prSet custT="1"/>
      <dgm:spPr/>
      <dgm:t>
        <a:bodyPr/>
        <a:lstStyle/>
        <a:p>
          <a:pPr rtl="0"/>
          <a:r>
            <a:rPr lang="fr-FR" sz="2800" b="1" dirty="0" smtClean="0"/>
            <a:t>La prévention Primaire : </a:t>
          </a:r>
        </a:p>
        <a:p>
          <a:pPr rtl="0"/>
          <a:r>
            <a:rPr lang="fr-FR" sz="2800" b="1" dirty="0" smtClean="0"/>
            <a:t>Elle vise à diminuer le nombre de nouveaux cas d’une maladie dans une population.</a:t>
          </a:r>
          <a:endParaRPr lang="fr-FR" sz="2800" dirty="0"/>
        </a:p>
      </dgm:t>
    </dgm:pt>
    <dgm:pt modelId="{C8DB2B81-C820-4F57-86D8-60D3AC8593C1}" type="parTrans" cxnId="{0957C35C-9807-4C72-AEAB-8E0D8E264000}">
      <dgm:prSet/>
      <dgm:spPr/>
      <dgm:t>
        <a:bodyPr/>
        <a:lstStyle/>
        <a:p>
          <a:endParaRPr lang="fr-FR"/>
        </a:p>
      </dgm:t>
    </dgm:pt>
    <dgm:pt modelId="{C963E7EA-D573-4A5F-B5D3-70BC21932F96}" type="sibTrans" cxnId="{0957C35C-9807-4C72-AEAB-8E0D8E264000}">
      <dgm:prSet/>
      <dgm:spPr/>
      <dgm:t>
        <a:bodyPr/>
        <a:lstStyle/>
        <a:p>
          <a:endParaRPr lang="fr-FR"/>
        </a:p>
      </dgm:t>
    </dgm:pt>
    <dgm:pt modelId="{DBB1D236-6C4A-48D7-81A1-7B345D12A0B4}" type="pres">
      <dgm:prSet presAssocID="{B0306AE7-C181-4CAD-9911-54A2F542B234}" presName="linearFlow" presStyleCnt="0">
        <dgm:presLayoutVars>
          <dgm:dir/>
          <dgm:animLvl val="lvl"/>
          <dgm:resizeHandles val="exact"/>
        </dgm:presLayoutVars>
      </dgm:prSet>
      <dgm:spPr/>
      <dgm:t>
        <a:bodyPr/>
        <a:lstStyle/>
        <a:p>
          <a:endParaRPr lang="fr-FR"/>
        </a:p>
      </dgm:t>
    </dgm:pt>
    <dgm:pt modelId="{D0CA3A98-7948-4156-AADB-C1C51CAE0A3A}" type="pres">
      <dgm:prSet presAssocID="{B153326D-18FE-402F-B560-68934EAA7C38}" presName="composite" presStyleCnt="0"/>
      <dgm:spPr/>
    </dgm:pt>
    <dgm:pt modelId="{0733EF34-1C58-4D86-A58E-4800F1C0EFAA}" type="pres">
      <dgm:prSet presAssocID="{B153326D-18FE-402F-B560-68934EAA7C38}" presName="parentText" presStyleLbl="alignNode1" presStyleIdx="0" presStyleCnt="1" custScaleX="113125">
        <dgm:presLayoutVars>
          <dgm:chMax val="1"/>
          <dgm:bulletEnabled val="1"/>
        </dgm:presLayoutVars>
      </dgm:prSet>
      <dgm:spPr/>
      <dgm:t>
        <a:bodyPr/>
        <a:lstStyle/>
        <a:p>
          <a:endParaRPr lang="fr-FR"/>
        </a:p>
      </dgm:t>
    </dgm:pt>
    <dgm:pt modelId="{38F707C4-DD1A-4ADD-8F6C-CDFF8E3BC5FE}" type="pres">
      <dgm:prSet presAssocID="{B153326D-18FE-402F-B560-68934EAA7C38}" presName="descendantText" presStyleLbl="alignAcc1" presStyleIdx="0" presStyleCnt="1" custScaleX="88541" custScaleY="57513">
        <dgm:presLayoutVars>
          <dgm:bulletEnabled val="1"/>
        </dgm:presLayoutVars>
      </dgm:prSet>
      <dgm:spPr/>
    </dgm:pt>
  </dgm:ptLst>
  <dgm:cxnLst>
    <dgm:cxn modelId="{CDE01DC5-87A3-41D3-A826-E23514115577}" type="presOf" srcId="{B153326D-18FE-402F-B560-68934EAA7C38}" destId="{0733EF34-1C58-4D86-A58E-4800F1C0EFAA}" srcOrd="0" destOrd="0" presId="urn:microsoft.com/office/officeart/2005/8/layout/chevron2"/>
    <dgm:cxn modelId="{20018510-7FAD-4F55-99A3-E0BDAB54F272}" type="presOf" srcId="{B0306AE7-C181-4CAD-9911-54A2F542B234}" destId="{DBB1D236-6C4A-48D7-81A1-7B345D12A0B4}" srcOrd="0" destOrd="0" presId="urn:microsoft.com/office/officeart/2005/8/layout/chevron2"/>
    <dgm:cxn modelId="{0957C35C-9807-4C72-AEAB-8E0D8E264000}" srcId="{B0306AE7-C181-4CAD-9911-54A2F542B234}" destId="{B153326D-18FE-402F-B560-68934EAA7C38}" srcOrd="0" destOrd="0" parTransId="{C8DB2B81-C820-4F57-86D8-60D3AC8593C1}" sibTransId="{C963E7EA-D573-4A5F-B5D3-70BC21932F96}"/>
    <dgm:cxn modelId="{43834E03-1731-4D5A-AE89-C27E70C73EC2}" type="presParOf" srcId="{DBB1D236-6C4A-48D7-81A1-7B345D12A0B4}" destId="{D0CA3A98-7948-4156-AADB-C1C51CAE0A3A}" srcOrd="0" destOrd="0" presId="urn:microsoft.com/office/officeart/2005/8/layout/chevron2"/>
    <dgm:cxn modelId="{E4A0F25C-7D7E-457B-9236-D13BE250B3D5}" type="presParOf" srcId="{D0CA3A98-7948-4156-AADB-C1C51CAE0A3A}" destId="{0733EF34-1C58-4D86-A58E-4800F1C0EFAA}" srcOrd="0" destOrd="0" presId="urn:microsoft.com/office/officeart/2005/8/layout/chevron2"/>
    <dgm:cxn modelId="{D9E27B66-F019-44B1-907C-74DE94E4207D}" type="presParOf" srcId="{D0CA3A98-7948-4156-AADB-C1C51CAE0A3A}" destId="{38F707C4-DD1A-4ADD-8F6C-CDFF8E3BC5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57EDA02-7769-4A00-B66C-C14ED3B9C3B7}" type="doc">
      <dgm:prSet loTypeId="urn:microsoft.com/office/officeart/2005/8/layout/hierarchy3" loCatId="hierarchy" qsTypeId="urn:microsoft.com/office/officeart/2005/8/quickstyle/simple1" qsCatId="simple" csTypeId="urn:microsoft.com/office/officeart/2005/8/colors/accent2_2" csCatId="accent2"/>
      <dgm:spPr/>
      <dgm:t>
        <a:bodyPr/>
        <a:lstStyle/>
        <a:p>
          <a:endParaRPr lang="fr-FR"/>
        </a:p>
      </dgm:t>
    </dgm:pt>
    <dgm:pt modelId="{A71CE24F-9ABA-4045-AA36-463A669E6F23}">
      <dgm:prSet/>
      <dgm:spPr/>
      <dgm:t>
        <a:bodyPr/>
        <a:lstStyle/>
        <a:p>
          <a:pPr rtl="0"/>
          <a:r>
            <a:rPr lang="fr-FR" b="1" dirty="0" smtClean="0"/>
            <a:t>Elle se base sur des mesures</a:t>
          </a:r>
          <a:br>
            <a:rPr lang="fr-FR" b="1" dirty="0" smtClean="0"/>
          </a:br>
          <a:r>
            <a:rPr lang="fr-FR" b="1" dirty="0" smtClean="0"/>
            <a:t>de portée collective et individuelle. Elle vise à diminuer l’incidence d’une maladie ou diminuer la fréquence des accidents.</a:t>
          </a:r>
          <a:endParaRPr lang="fr-FR" dirty="0"/>
        </a:p>
      </dgm:t>
    </dgm:pt>
    <dgm:pt modelId="{A7A0E86E-DD59-488F-9EA5-5F8FA6006B8C}" type="parTrans" cxnId="{06A1854C-B842-493F-A816-44256212FF9A}">
      <dgm:prSet/>
      <dgm:spPr/>
      <dgm:t>
        <a:bodyPr/>
        <a:lstStyle/>
        <a:p>
          <a:endParaRPr lang="fr-FR"/>
        </a:p>
      </dgm:t>
    </dgm:pt>
    <dgm:pt modelId="{62B55FA9-B759-49B8-BDD6-140BB65BFC7A}" type="sibTrans" cxnId="{06A1854C-B842-493F-A816-44256212FF9A}">
      <dgm:prSet/>
      <dgm:spPr/>
      <dgm:t>
        <a:bodyPr/>
        <a:lstStyle/>
        <a:p>
          <a:endParaRPr lang="fr-FR"/>
        </a:p>
      </dgm:t>
    </dgm:pt>
    <dgm:pt modelId="{B78B00BA-340F-4573-B08D-877B217D7A2E}" type="pres">
      <dgm:prSet presAssocID="{557EDA02-7769-4A00-B66C-C14ED3B9C3B7}" presName="diagram" presStyleCnt="0">
        <dgm:presLayoutVars>
          <dgm:chPref val="1"/>
          <dgm:dir/>
          <dgm:animOne val="branch"/>
          <dgm:animLvl val="lvl"/>
          <dgm:resizeHandles/>
        </dgm:presLayoutVars>
      </dgm:prSet>
      <dgm:spPr/>
      <dgm:t>
        <a:bodyPr/>
        <a:lstStyle/>
        <a:p>
          <a:endParaRPr lang="fr-FR"/>
        </a:p>
      </dgm:t>
    </dgm:pt>
    <dgm:pt modelId="{5CC55364-BD76-451F-9852-C09223292A23}" type="pres">
      <dgm:prSet presAssocID="{A71CE24F-9ABA-4045-AA36-463A669E6F23}" presName="root" presStyleCnt="0"/>
      <dgm:spPr/>
    </dgm:pt>
    <dgm:pt modelId="{8535D67A-213B-402D-8559-B86FA277D058}" type="pres">
      <dgm:prSet presAssocID="{A71CE24F-9ABA-4045-AA36-463A669E6F23}" presName="rootComposite" presStyleCnt="0"/>
      <dgm:spPr/>
    </dgm:pt>
    <dgm:pt modelId="{A84E97D9-A910-47F6-9174-A64151251938}" type="pres">
      <dgm:prSet presAssocID="{A71CE24F-9ABA-4045-AA36-463A669E6F23}" presName="rootText" presStyleLbl="node1" presStyleIdx="0" presStyleCnt="1"/>
      <dgm:spPr/>
      <dgm:t>
        <a:bodyPr/>
        <a:lstStyle/>
        <a:p>
          <a:endParaRPr lang="fr-FR"/>
        </a:p>
      </dgm:t>
    </dgm:pt>
    <dgm:pt modelId="{A4BC1565-E822-426D-8016-5977897ABFED}" type="pres">
      <dgm:prSet presAssocID="{A71CE24F-9ABA-4045-AA36-463A669E6F23}" presName="rootConnector" presStyleLbl="node1" presStyleIdx="0" presStyleCnt="1"/>
      <dgm:spPr/>
      <dgm:t>
        <a:bodyPr/>
        <a:lstStyle/>
        <a:p>
          <a:endParaRPr lang="fr-FR"/>
        </a:p>
      </dgm:t>
    </dgm:pt>
    <dgm:pt modelId="{71BB1E3C-1D28-455D-81F5-F182FF20B2DA}" type="pres">
      <dgm:prSet presAssocID="{A71CE24F-9ABA-4045-AA36-463A669E6F23}" presName="childShape" presStyleCnt="0"/>
      <dgm:spPr/>
    </dgm:pt>
  </dgm:ptLst>
  <dgm:cxnLst>
    <dgm:cxn modelId="{BA47078B-36C2-423B-AC29-FD50350E34C8}" type="presOf" srcId="{A71CE24F-9ABA-4045-AA36-463A669E6F23}" destId="{A84E97D9-A910-47F6-9174-A64151251938}" srcOrd="0" destOrd="0" presId="urn:microsoft.com/office/officeart/2005/8/layout/hierarchy3"/>
    <dgm:cxn modelId="{06A1854C-B842-493F-A816-44256212FF9A}" srcId="{557EDA02-7769-4A00-B66C-C14ED3B9C3B7}" destId="{A71CE24F-9ABA-4045-AA36-463A669E6F23}" srcOrd="0" destOrd="0" parTransId="{A7A0E86E-DD59-488F-9EA5-5F8FA6006B8C}" sibTransId="{62B55FA9-B759-49B8-BDD6-140BB65BFC7A}"/>
    <dgm:cxn modelId="{92BEF6E7-DA04-4C0F-BE31-5BCF4F2078EA}" type="presOf" srcId="{A71CE24F-9ABA-4045-AA36-463A669E6F23}" destId="{A4BC1565-E822-426D-8016-5977897ABFED}" srcOrd="1" destOrd="0" presId="urn:microsoft.com/office/officeart/2005/8/layout/hierarchy3"/>
    <dgm:cxn modelId="{21ABF1F9-252E-4494-A842-B10DCB231992}" type="presOf" srcId="{557EDA02-7769-4A00-B66C-C14ED3B9C3B7}" destId="{B78B00BA-340F-4573-B08D-877B217D7A2E}" srcOrd="0" destOrd="0" presId="urn:microsoft.com/office/officeart/2005/8/layout/hierarchy3"/>
    <dgm:cxn modelId="{6DC76DF9-17F7-4A44-A62A-06588581B57A}" type="presParOf" srcId="{B78B00BA-340F-4573-B08D-877B217D7A2E}" destId="{5CC55364-BD76-451F-9852-C09223292A23}" srcOrd="0" destOrd="0" presId="urn:microsoft.com/office/officeart/2005/8/layout/hierarchy3"/>
    <dgm:cxn modelId="{0F461600-D12C-4D78-B235-A14ED1487827}" type="presParOf" srcId="{5CC55364-BD76-451F-9852-C09223292A23}" destId="{8535D67A-213B-402D-8559-B86FA277D058}" srcOrd="0" destOrd="0" presId="urn:microsoft.com/office/officeart/2005/8/layout/hierarchy3"/>
    <dgm:cxn modelId="{FF0E68E4-BDF4-46E9-8BC5-CCDD07378D47}" type="presParOf" srcId="{8535D67A-213B-402D-8559-B86FA277D058}" destId="{A84E97D9-A910-47F6-9174-A64151251938}" srcOrd="0" destOrd="0" presId="urn:microsoft.com/office/officeart/2005/8/layout/hierarchy3"/>
    <dgm:cxn modelId="{0D4C075E-F8DA-4018-B0E5-93744AF11D68}" type="presParOf" srcId="{8535D67A-213B-402D-8559-B86FA277D058}" destId="{A4BC1565-E822-426D-8016-5977897ABFED}" srcOrd="1" destOrd="0" presId="urn:microsoft.com/office/officeart/2005/8/layout/hierarchy3"/>
    <dgm:cxn modelId="{9EA088AF-DA14-4DB3-B7F4-A2021D381274}" type="presParOf" srcId="{5CC55364-BD76-451F-9852-C09223292A23}" destId="{71BB1E3C-1D28-455D-81F5-F182FF20B2D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2C3FD2-B823-4464-8ACD-5E06F29B52BE}" type="doc">
      <dgm:prSet loTypeId="urn:microsoft.com/office/officeart/2005/8/layout/venn1" loCatId="relationship" qsTypeId="urn:microsoft.com/office/officeart/2005/8/quickstyle/simple1" qsCatId="simple" csTypeId="urn:microsoft.com/office/officeart/2005/8/colors/accent2_2" csCatId="accent2" phldr="1"/>
      <dgm:spPr/>
      <dgm:t>
        <a:bodyPr/>
        <a:lstStyle/>
        <a:p>
          <a:endParaRPr lang="fr-FR"/>
        </a:p>
      </dgm:t>
    </dgm:pt>
    <dgm:pt modelId="{280EE453-74AB-4688-8662-032248FC5F8A}">
      <dgm:prSet/>
      <dgm:spPr>
        <a:solidFill>
          <a:srgbClr val="00B0F0">
            <a:alpha val="50000"/>
          </a:srgbClr>
        </a:solidFill>
      </dgm:spPr>
      <dgm:t>
        <a:bodyPr/>
        <a:lstStyle/>
        <a:p>
          <a:pPr rtl="0"/>
          <a:r>
            <a:rPr lang="fr-FR" b="1" dirty="0" smtClean="0">
              <a:solidFill>
                <a:srgbClr val="FFFF00"/>
              </a:solidFill>
            </a:rPr>
            <a:t>LES DÉTERMINANTS       DE LA SANTÉ ET DE                LA POPULATION  SONT : </a:t>
          </a:r>
          <a:r>
            <a:rPr lang="fr-FR" b="1" dirty="0" smtClean="0">
              <a:solidFill>
                <a:schemeClr val="tx1"/>
              </a:solidFill>
            </a:rPr>
            <a:t>L</a:t>
          </a:r>
          <a:r>
            <a:rPr lang="fr-FR" b="1" dirty="0" smtClean="0"/>
            <a:t>es facteurs génétiques, les comportements individuels, les qualités des soins médicaux et l’environnement...</a:t>
          </a:r>
          <a:endParaRPr lang="fr-FR" dirty="0"/>
        </a:p>
      </dgm:t>
    </dgm:pt>
    <dgm:pt modelId="{035596ED-679E-4050-B0FA-A5C546C53E2B}" type="parTrans" cxnId="{83BC3C18-8F70-4AE0-BA78-DE14E18FE35E}">
      <dgm:prSet/>
      <dgm:spPr/>
      <dgm:t>
        <a:bodyPr/>
        <a:lstStyle/>
        <a:p>
          <a:endParaRPr lang="fr-FR"/>
        </a:p>
      </dgm:t>
    </dgm:pt>
    <dgm:pt modelId="{3CFE22AD-5182-4CBB-A086-F48B441E1E0A}" type="sibTrans" cxnId="{83BC3C18-8F70-4AE0-BA78-DE14E18FE35E}">
      <dgm:prSet/>
      <dgm:spPr/>
      <dgm:t>
        <a:bodyPr/>
        <a:lstStyle/>
        <a:p>
          <a:endParaRPr lang="fr-FR"/>
        </a:p>
      </dgm:t>
    </dgm:pt>
    <dgm:pt modelId="{E7FFDDF6-FB5C-4DED-8B32-3E32546E7F73}" type="pres">
      <dgm:prSet presAssocID="{722C3FD2-B823-4464-8ACD-5E06F29B52BE}" presName="compositeShape" presStyleCnt="0">
        <dgm:presLayoutVars>
          <dgm:chMax val="7"/>
          <dgm:dir/>
          <dgm:resizeHandles val="exact"/>
        </dgm:presLayoutVars>
      </dgm:prSet>
      <dgm:spPr/>
      <dgm:t>
        <a:bodyPr/>
        <a:lstStyle/>
        <a:p>
          <a:endParaRPr lang="fr-FR"/>
        </a:p>
      </dgm:t>
    </dgm:pt>
    <dgm:pt modelId="{52DEA5B1-CAC6-471C-ACF1-CB11CE1E4F98}" type="pres">
      <dgm:prSet presAssocID="{280EE453-74AB-4688-8662-032248FC5F8A}" presName="circ1TxSh" presStyleLbl="vennNode1" presStyleIdx="0" presStyleCnt="1" custScaleX="122205"/>
      <dgm:spPr/>
      <dgm:t>
        <a:bodyPr/>
        <a:lstStyle/>
        <a:p>
          <a:endParaRPr lang="fr-FR"/>
        </a:p>
      </dgm:t>
    </dgm:pt>
  </dgm:ptLst>
  <dgm:cxnLst>
    <dgm:cxn modelId="{83BC3C18-8F70-4AE0-BA78-DE14E18FE35E}" srcId="{722C3FD2-B823-4464-8ACD-5E06F29B52BE}" destId="{280EE453-74AB-4688-8662-032248FC5F8A}" srcOrd="0" destOrd="0" parTransId="{035596ED-679E-4050-B0FA-A5C546C53E2B}" sibTransId="{3CFE22AD-5182-4CBB-A086-F48B441E1E0A}"/>
    <dgm:cxn modelId="{00B61292-567C-457A-8500-8EAA8923ED99}" type="presOf" srcId="{722C3FD2-B823-4464-8ACD-5E06F29B52BE}" destId="{E7FFDDF6-FB5C-4DED-8B32-3E32546E7F73}" srcOrd="0" destOrd="0" presId="urn:microsoft.com/office/officeart/2005/8/layout/venn1"/>
    <dgm:cxn modelId="{D20BC68F-369B-4589-93CE-622765B52495}" type="presOf" srcId="{280EE453-74AB-4688-8662-032248FC5F8A}" destId="{52DEA5B1-CAC6-471C-ACF1-CB11CE1E4F98}" srcOrd="0" destOrd="0" presId="urn:microsoft.com/office/officeart/2005/8/layout/venn1"/>
    <dgm:cxn modelId="{D46C8299-3F04-4045-A9F6-B119B945A80D}" type="presParOf" srcId="{E7FFDDF6-FB5C-4DED-8B32-3E32546E7F73}" destId="{52DEA5B1-CAC6-471C-ACF1-CB11CE1E4F98}"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13AE86D1-42C0-45FE-A41D-48C4434D4131}" type="doc">
      <dgm:prSet loTypeId="urn:microsoft.com/office/officeart/2005/8/layout/venn1" loCatId="relationship" qsTypeId="urn:microsoft.com/office/officeart/2005/8/quickstyle/simple2" qsCatId="simple" csTypeId="urn:microsoft.com/office/officeart/2005/8/colors/accent2_2" csCatId="accent2" phldr="1"/>
      <dgm:spPr/>
      <dgm:t>
        <a:bodyPr/>
        <a:lstStyle/>
        <a:p>
          <a:endParaRPr lang="fr-FR"/>
        </a:p>
      </dgm:t>
    </dgm:pt>
    <dgm:pt modelId="{0C1A521C-B940-4EA4-8038-3FF338AB8F5D}">
      <dgm:prSet/>
      <dgm:spPr/>
      <dgm:t>
        <a:bodyPr/>
        <a:lstStyle/>
        <a:p>
          <a:pPr rtl="0"/>
          <a:r>
            <a:rPr lang="fr-FR" b="1" dirty="0" smtClean="0"/>
            <a:t>La prévention Secondaire :</a:t>
          </a:r>
        </a:p>
        <a:p>
          <a:pPr rtl="0"/>
          <a:endParaRPr lang="fr-FR" b="1" dirty="0" smtClean="0"/>
        </a:p>
        <a:p>
          <a:pPr rtl="0"/>
          <a:r>
            <a:rPr lang="fr-FR" b="1" dirty="0" smtClean="0"/>
            <a:t> Elle vise à diminuer la durée et l’évolution de la maladie. </a:t>
          </a:r>
          <a:br>
            <a:rPr lang="fr-FR" b="1" dirty="0" smtClean="0"/>
          </a:br>
          <a:endParaRPr lang="fr-FR" dirty="0"/>
        </a:p>
      </dgm:t>
    </dgm:pt>
    <dgm:pt modelId="{4916CEC9-ED78-439D-B282-E7426DB5E3C3}" type="parTrans" cxnId="{C263FFD8-9B14-4FDB-B87B-AB6EE345A77B}">
      <dgm:prSet/>
      <dgm:spPr/>
      <dgm:t>
        <a:bodyPr/>
        <a:lstStyle/>
        <a:p>
          <a:endParaRPr lang="fr-FR"/>
        </a:p>
      </dgm:t>
    </dgm:pt>
    <dgm:pt modelId="{1551EFCC-66B8-4265-9D8A-8EBDC01976DA}" type="sibTrans" cxnId="{C263FFD8-9B14-4FDB-B87B-AB6EE345A77B}">
      <dgm:prSet/>
      <dgm:spPr/>
      <dgm:t>
        <a:bodyPr/>
        <a:lstStyle/>
        <a:p>
          <a:endParaRPr lang="fr-FR"/>
        </a:p>
      </dgm:t>
    </dgm:pt>
    <dgm:pt modelId="{06E93198-40E3-4DD9-AC68-2CD80526638E}" type="pres">
      <dgm:prSet presAssocID="{13AE86D1-42C0-45FE-A41D-48C4434D4131}" presName="compositeShape" presStyleCnt="0">
        <dgm:presLayoutVars>
          <dgm:chMax val="7"/>
          <dgm:dir/>
          <dgm:resizeHandles val="exact"/>
        </dgm:presLayoutVars>
      </dgm:prSet>
      <dgm:spPr/>
      <dgm:t>
        <a:bodyPr/>
        <a:lstStyle/>
        <a:p>
          <a:endParaRPr lang="fr-FR"/>
        </a:p>
      </dgm:t>
    </dgm:pt>
    <dgm:pt modelId="{3B90DF22-0BB7-4F91-84A1-F24F4AB0796F}" type="pres">
      <dgm:prSet presAssocID="{0C1A521C-B940-4EA4-8038-3FF338AB8F5D}" presName="circ1TxSh" presStyleLbl="vennNode1" presStyleIdx="0" presStyleCnt="1"/>
      <dgm:spPr/>
      <dgm:t>
        <a:bodyPr/>
        <a:lstStyle/>
        <a:p>
          <a:endParaRPr lang="fr-FR"/>
        </a:p>
      </dgm:t>
    </dgm:pt>
  </dgm:ptLst>
  <dgm:cxnLst>
    <dgm:cxn modelId="{F690E386-78EA-4E86-98D6-95514FEC9F69}" type="presOf" srcId="{0C1A521C-B940-4EA4-8038-3FF338AB8F5D}" destId="{3B90DF22-0BB7-4F91-84A1-F24F4AB0796F}" srcOrd="0" destOrd="0" presId="urn:microsoft.com/office/officeart/2005/8/layout/venn1"/>
    <dgm:cxn modelId="{BFAD3025-BD76-4BC1-B2E2-E398EA80311D}" type="presOf" srcId="{13AE86D1-42C0-45FE-A41D-48C4434D4131}" destId="{06E93198-40E3-4DD9-AC68-2CD80526638E}" srcOrd="0" destOrd="0" presId="urn:microsoft.com/office/officeart/2005/8/layout/venn1"/>
    <dgm:cxn modelId="{C263FFD8-9B14-4FDB-B87B-AB6EE345A77B}" srcId="{13AE86D1-42C0-45FE-A41D-48C4434D4131}" destId="{0C1A521C-B940-4EA4-8038-3FF338AB8F5D}" srcOrd="0" destOrd="0" parTransId="{4916CEC9-ED78-439D-B282-E7426DB5E3C3}" sibTransId="{1551EFCC-66B8-4265-9D8A-8EBDC01976DA}"/>
    <dgm:cxn modelId="{B69DA55C-2E84-4039-9044-E0C9F72255CB}" type="presParOf" srcId="{06E93198-40E3-4DD9-AC68-2CD80526638E}" destId="{3B90DF22-0BB7-4F91-84A1-F24F4AB0796F}"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3395116-9B4D-47F0-941C-AF75704D75DC}"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fr-FR"/>
        </a:p>
      </dgm:t>
    </dgm:pt>
    <dgm:pt modelId="{4C3E1D32-D352-4A0E-B1E2-8A5D95A4A442}">
      <dgm:prSet/>
      <dgm:spPr/>
      <dgm:t>
        <a:bodyPr/>
        <a:lstStyle/>
        <a:p>
          <a:pPr algn="ctr" rtl="0"/>
          <a:r>
            <a:rPr lang="fr-FR" b="1" dirty="0" smtClean="0"/>
            <a:t>Elle vise à diminuer la prévalence d’une maladie en faisant appel au dépistage précoce et au traitement         des premières atteintes.</a:t>
          </a:r>
          <a:endParaRPr lang="fr-FR" b="1" dirty="0"/>
        </a:p>
      </dgm:t>
    </dgm:pt>
    <dgm:pt modelId="{2EF0E75B-F9E2-4B6F-9426-793A06706396}" type="parTrans" cxnId="{5251683B-A465-4E07-B2AA-D05C36D42FDC}">
      <dgm:prSet/>
      <dgm:spPr/>
      <dgm:t>
        <a:bodyPr/>
        <a:lstStyle/>
        <a:p>
          <a:endParaRPr lang="fr-FR"/>
        </a:p>
      </dgm:t>
    </dgm:pt>
    <dgm:pt modelId="{2C0AF473-8E65-440D-AD32-8646A178451E}" type="sibTrans" cxnId="{5251683B-A465-4E07-B2AA-D05C36D42FDC}">
      <dgm:prSet/>
      <dgm:spPr/>
      <dgm:t>
        <a:bodyPr/>
        <a:lstStyle/>
        <a:p>
          <a:endParaRPr lang="fr-FR"/>
        </a:p>
      </dgm:t>
    </dgm:pt>
    <dgm:pt modelId="{26D7308C-CC50-4EE7-833A-3FED638ABAB2}" type="pres">
      <dgm:prSet presAssocID="{D3395116-9B4D-47F0-941C-AF75704D75DC}" presName="linear" presStyleCnt="0">
        <dgm:presLayoutVars>
          <dgm:animLvl val="lvl"/>
          <dgm:resizeHandles val="exact"/>
        </dgm:presLayoutVars>
      </dgm:prSet>
      <dgm:spPr/>
      <dgm:t>
        <a:bodyPr/>
        <a:lstStyle/>
        <a:p>
          <a:endParaRPr lang="fr-FR"/>
        </a:p>
      </dgm:t>
    </dgm:pt>
    <dgm:pt modelId="{50EB140F-6D62-450D-8F3C-7AE17A25B4FA}" type="pres">
      <dgm:prSet presAssocID="{4C3E1D32-D352-4A0E-B1E2-8A5D95A4A442}" presName="parentText" presStyleLbl="node1" presStyleIdx="0" presStyleCnt="1">
        <dgm:presLayoutVars>
          <dgm:chMax val="0"/>
          <dgm:bulletEnabled val="1"/>
        </dgm:presLayoutVars>
      </dgm:prSet>
      <dgm:spPr/>
      <dgm:t>
        <a:bodyPr/>
        <a:lstStyle/>
        <a:p>
          <a:endParaRPr lang="fr-FR"/>
        </a:p>
      </dgm:t>
    </dgm:pt>
  </dgm:ptLst>
  <dgm:cxnLst>
    <dgm:cxn modelId="{9F2A6654-6C1B-47DF-A2CA-6C870FB9A7EC}" type="presOf" srcId="{4C3E1D32-D352-4A0E-B1E2-8A5D95A4A442}" destId="{50EB140F-6D62-450D-8F3C-7AE17A25B4FA}" srcOrd="0" destOrd="0" presId="urn:microsoft.com/office/officeart/2005/8/layout/vList2"/>
    <dgm:cxn modelId="{5BBC9480-04EA-4CAD-9C32-3234610D25E6}" type="presOf" srcId="{D3395116-9B4D-47F0-941C-AF75704D75DC}" destId="{26D7308C-CC50-4EE7-833A-3FED638ABAB2}" srcOrd="0" destOrd="0" presId="urn:microsoft.com/office/officeart/2005/8/layout/vList2"/>
    <dgm:cxn modelId="{5251683B-A465-4E07-B2AA-D05C36D42FDC}" srcId="{D3395116-9B4D-47F0-941C-AF75704D75DC}" destId="{4C3E1D32-D352-4A0E-B1E2-8A5D95A4A442}" srcOrd="0" destOrd="0" parTransId="{2EF0E75B-F9E2-4B6F-9426-793A06706396}" sibTransId="{2C0AF473-8E65-440D-AD32-8646A178451E}"/>
    <dgm:cxn modelId="{85139741-FDF5-4767-A529-D4FD0F270147}" type="presParOf" srcId="{26D7308C-CC50-4EE7-833A-3FED638ABAB2}" destId="{50EB140F-6D62-450D-8F3C-7AE17A25B4F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5B3EFB2E-14E1-49DF-B7CB-6EFE3CA79C9C}" type="doc">
      <dgm:prSet loTypeId="urn:microsoft.com/office/officeart/2005/8/layout/pyramid2" loCatId="pyramid" qsTypeId="urn:microsoft.com/office/officeart/2005/8/quickstyle/simple1" qsCatId="simple" csTypeId="urn:microsoft.com/office/officeart/2005/8/colors/colorful2" csCatId="colorful" phldr="1"/>
      <dgm:spPr/>
      <dgm:t>
        <a:bodyPr/>
        <a:lstStyle/>
        <a:p>
          <a:endParaRPr lang="fr-FR"/>
        </a:p>
      </dgm:t>
    </dgm:pt>
    <dgm:pt modelId="{EEFD4F6C-23C3-4481-BD0A-D88F85CD6C5D}">
      <dgm:prSet custT="1"/>
      <dgm:spPr/>
      <dgm:t>
        <a:bodyPr/>
        <a:lstStyle/>
        <a:p>
          <a:pPr rtl="0"/>
          <a:r>
            <a:rPr lang="fr-FR" sz="3600" b="1" dirty="0" smtClean="0"/>
            <a:t>Tertiaire </a:t>
          </a:r>
          <a:r>
            <a:rPr lang="fr-FR" sz="2600" b="1" dirty="0" smtClean="0"/>
            <a:t>: Elle vise à diminuer le nombre et la gravité des complications et des séquelles. Elle vise à diminuer la prévalence</a:t>
          </a:r>
          <a:br>
            <a:rPr lang="fr-FR" sz="2600" b="1" dirty="0" smtClean="0"/>
          </a:br>
          <a:r>
            <a:rPr lang="fr-FR" sz="2600" b="1" dirty="0" smtClean="0"/>
            <a:t>des incapacités chroniques ou des récidives.</a:t>
          </a:r>
          <a:endParaRPr lang="fr-FR" sz="2600" dirty="0"/>
        </a:p>
      </dgm:t>
    </dgm:pt>
    <dgm:pt modelId="{F0B337F4-DCEC-412C-AF99-DFB2CFE964D0}" type="parTrans" cxnId="{0AEB2067-7B01-4D3C-9737-3E3F81B5D07C}">
      <dgm:prSet/>
      <dgm:spPr/>
      <dgm:t>
        <a:bodyPr/>
        <a:lstStyle/>
        <a:p>
          <a:endParaRPr lang="fr-FR"/>
        </a:p>
      </dgm:t>
    </dgm:pt>
    <dgm:pt modelId="{A94EBDD3-7F83-4ACF-850B-BD0C5E9DE10D}" type="sibTrans" cxnId="{0AEB2067-7B01-4D3C-9737-3E3F81B5D07C}">
      <dgm:prSet/>
      <dgm:spPr/>
      <dgm:t>
        <a:bodyPr/>
        <a:lstStyle/>
        <a:p>
          <a:endParaRPr lang="fr-FR"/>
        </a:p>
      </dgm:t>
    </dgm:pt>
    <dgm:pt modelId="{2A9B0D91-2AEE-4DCF-B182-D70B7D6688C9}" type="pres">
      <dgm:prSet presAssocID="{5B3EFB2E-14E1-49DF-B7CB-6EFE3CA79C9C}" presName="compositeShape" presStyleCnt="0">
        <dgm:presLayoutVars>
          <dgm:dir/>
          <dgm:resizeHandles/>
        </dgm:presLayoutVars>
      </dgm:prSet>
      <dgm:spPr/>
      <dgm:t>
        <a:bodyPr/>
        <a:lstStyle/>
        <a:p>
          <a:endParaRPr lang="fr-FR"/>
        </a:p>
      </dgm:t>
    </dgm:pt>
    <dgm:pt modelId="{DA15E48C-652D-4147-AB00-7BA819051412}" type="pres">
      <dgm:prSet presAssocID="{5B3EFB2E-14E1-49DF-B7CB-6EFE3CA79C9C}" presName="pyramid" presStyleLbl="node1" presStyleIdx="0" presStyleCnt="1"/>
      <dgm:spPr/>
    </dgm:pt>
    <dgm:pt modelId="{B30476D2-48CA-4A72-BB02-BA29B3EE1515}" type="pres">
      <dgm:prSet presAssocID="{5B3EFB2E-14E1-49DF-B7CB-6EFE3CA79C9C}" presName="theList" presStyleCnt="0"/>
      <dgm:spPr/>
    </dgm:pt>
    <dgm:pt modelId="{2FF92664-1701-4367-8FC1-C0173985D199}" type="pres">
      <dgm:prSet presAssocID="{EEFD4F6C-23C3-4481-BD0A-D88F85CD6C5D}" presName="aNode" presStyleLbl="fgAcc1" presStyleIdx="0" presStyleCnt="1" custScaleX="149966" custScaleY="140017">
        <dgm:presLayoutVars>
          <dgm:bulletEnabled val="1"/>
        </dgm:presLayoutVars>
      </dgm:prSet>
      <dgm:spPr/>
      <dgm:t>
        <a:bodyPr/>
        <a:lstStyle/>
        <a:p>
          <a:endParaRPr lang="fr-FR"/>
        </a:p>
      </dgm:t>
    </dgm:pt>
    <dgm:pt modelId="{91FB3792-B574-4238-9A8A-C511DCB6873C}" type="pres">
      <dgm:prSet presAssocID="{EEFD4F6C-23C3-4481-BD0A-D88F85CD6C5D}" presName="aSpace" presStyleCnt="0"/>
      <dgm:spPr/>
    </dgm:pt>
  </dgm:ptLst>
  <dgm:cxnLst>
    <dgm:cxn modelId="{FC6362D1-6A1A-4F91-AA35-931E6584007D}" type="presOf" srcId="{5B3EFB2E-14E1-49DF-B7CB-6EFE3CA79C9C}" destId="{2A9B0D91-2AEE-4DCF-B182-D70B7D6688C9}" srcOrd="0" destOrd="0" presId="urn:microsoft.com/office/officeart/2005/8/layout/pyramid2"/>
    <dgm:cxn modelId="{AD5C6D15-5674-4221-BDB1-179053B3351C}" type="presOf" srcId="{EEFD4F6C-23C3-4481-BD0A-D88F85CD6C5D}" destId="{2FF92664-1701-4367-8FC1-C0173985D199}" srcOrd="0" destOrd="0" presId="urn:microsoft.com/office/officeart/2005/8/layout/pyramid2"/>
    <dgm:cxn modelId="{0AEB2067-7B01-4D3C-9737-3E3F81B5D07C}" srcId="{5B3EFB2E-14E1-49DF-B7CB-6EFE3CA79C9C}" destId="{EEFD4F6C-23C3-4481-BD0A-D88F85CD6C5D}" srcOrd="0" destOrd="0" parTransId="{F0B337F4-DCEC-412C-AF99-DFB2CFE964D0}" sibTransId="{A94EBDD3-7F83-4ACF-850B-BD0C5E9DE10D}"/>
    <dgm:cxn modelId="{F8C6EE4F-4DF2-4181-B270-EEC01B3A1289}" type="presParOf" srcId="{2A9B0D91-2AEE-4DCF-B182-D70B7D6688C9}" destId="{DA15E48C-652D-4147-AB00-7BA819051412}" srcOrd="0" destOrd="0" presId="urn:microsoft.com/office/officeart/2005/8/layout/pyramid2"/>
    <dgm:cxn modelId="{36ED2EC9-4CCE-43E0-8727-FF69DC66C4EE}" type="presParOf" srcId="{2A9B0D91-2AEE-4DCF-B182-D70B7D6688C9}" destId="{B30476D2-48CA-4A72-BB02-BA29B3EE1515}" srcOrd="1" destOrd="0" presId="urn:microsoft.com/office/officeart/2005/8/layout/pyramid2"/>
    <dgm:cxn modelId="{C5511108-9958-4310-B806-CA6FF487107F}" type="presParOf" srcId="{B30476D2-48CA-4A72-BB02-BA29B3EE1515}" destId="{2FF92664-1701-4367-8FC1-C0173985D199}" srcOrd="0" destOrd="0" presId="urn:microsoft.com/office/officeart/2005/8/layout/pyramid2"/>
    <dgm:cxn modelId="{DD9125A5-5D38-4DF9-BC84-C8FBD644285E}" type="presParOf" srcId="{B30476D2-48CA-4A72-BB02-BA29B3EE1515}" destId="{91FB3792-B574-4238-9A8A-C511DCB6873C}"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17AF33AB-ADE9-4E28-B090-63ACA090A20D}" type="doc">
      <dgm:prSet loTypeId="urn:microsoft.com/office/officeart/2005/8/layout/orgChart1" loCatId="hierarchy" qsTypeId="urn:microsoft.com/office/officeart/2005/8/quickstyle/simple1" qsCatId="simple" csTypeId="urn:microsoft.com/office/officeart/2005/8/colors/accent2_2" csCatId="accent2" phldr="1"/>
      <dgm:spPr/>
      <dgm:t>
        <a:bodyPr/>
        <a:lstStyle/>
        <a:p>
          <a:endParaRPr lang="fr-FR"/>
        </a:p>
      </dgm:t>
    </dgm:pt>
    <dgm:pt modelId="{2E3C6C80-426C-41B0-B0E0-D47A089DB190}">
      <dgm:prSet custT="1"/>
      <dgm:spPr/>
      <dgm:t>
        <a:bodyPr/>
        <a:lstStyle/>
        <a:p>
          <a:pPr rtl="0"/>
          <a:r>
            <a:rPr lang="fr-FR" sz="4400" b="1" dirty="0" smtClean="0"/>
            <a:t>Démographie</a:t>
          </a:r>
          <a:r>
            <a:rPr lang="fr-FR" sz="3200" b="1" dirty="0" smtClean="0"/>
            <a:t/>
          </a:r>
          <a:br>
            <a:rPr lang="fr-FR" sz="3200" b="1" dirty="0" smtClean="0"/>
          </a:br>
          <a:r>
            <a:rPr lang="fr-FR" sz="3200" dirty="0" smtClean="0"/>
            <a:t>Science qui étudie une collectivité (selon différents éléments : âge, sexe, répartition géographique, évolution dans le</a:t>
          </a:r>
          <a:br>
            <a:rPr lang="fr-FR" sz="3200" dirty="0" smtClean="0"/>
          </a:br>
          <a:r>
            <a:rPr lang="fr-FR" sz="3200" dirty="0" smtClean="0"/>
            <a:t>temps...).                                                                          Elle mesure les naissances, les décès, les migrations...</a:t>
          </a:r>
          <a:br>
            <a:rPr lang="fr-FR" sz="3200" dirty="0" smtClean="0"/>
          </a:br>
          <a:r>
            <a:rPr lang="fr-FR" sz="3200" dirty="0" smtClean="0"/>
            <a:t/>
          </a:r>
          <a:br>
            <a:rPr lang="fr-FR" sz="3200" dirty="0" smtClean="0"/>
          </a:br>
          <a:r>
            <a:rPr lang="fr-FR" sz="3200" dirty="0" smtClean="0"/>
            <a:t/>
          </a:r>
          <a:br>
            <a:rPr lang="fr-FR" sz="3200" dirty="0" smtClean="0"/>
          </a:br>
          <a:endParaRPr lang="fr-FR" sz="3200" dirty="0"/>
        </a:p>
      </dgm:t>
    </dgm:pt>
    <dgm:pt modelId="{792E24CC-CFAD-4F99-9CDD-747D79783476}" type="parTrans" cxnId="{BD05B0F1-0987-47D4-9E16-50A8EC9B522A}">
      <dgm:prSet/>
      <dgm:spPr/>
      <dgm:t>
        <a:bodyPr/>
        <a:lstStyle/>
        <a:p>
          <a:endParaRPr lang="fr-FR"/>
        </a:p>
      </dgm:t>
    </dgm:pt>
    <dgm:pt modelId="{95A475C5-7BFA-4E10-9F8A-A8092A791204}" type="sibTrans" cxnId="{BD05B0F1-0987-47D4-9E16-50A8EC9B522A}">
      <dgm:prSet/>
      <dgm:spPr/>
      <dgm:t>
        <a:bodyPr/>
        <a:lstStyle/>
        <a:p>
          <a:endParaRPr lang="fr-FR"/>
        </a:p>
      </dgm:t>
    </dgm:pt>
    <dgm:pt modelId="{C2389005-921B-49A9-9126-667412E27C36}" type="pres">
      <dgm:prSet presAssocID="{17AF33AB-ADE9-4E28-B090-63ACA090A20D}" presName="hierChild1" presStyleCnt="0">
        <dgm:presLayoutVars>
          <dgm:orgChart val="1"/>
          <dgm:chPref val="1"/>
          <dgm:dir/>
          <dgm:animOne val="branch"/>
          <dgm:animLvl val="lvl"/>
          <dgm:resizeHandles/>
        </dgm:presLayoutVars>
      </dgm:prSet>
      <dgm:spPr/>
      <dgm:t>
        <a:bodyPr/>
        <a:lstStyle/>
        <a:p>
          <a:endParaRPr lang="fr-FR"/>
        </a:p>
      </dgm:t>
    </dgm:pt>
    <dgm:pt modelId="{AF875A06-F5F7-4696-B55A-0E8C758F9270}" type="pres">
      <dgm:prSet presAssocID="{2E3C6C80-426C-41B0-B0E0-D47A089DB190}" presName="hierRoot1" presStyleCnt="0">
        <dgm:presLayoutVars>
          <dgm:hierBranch val="init"/>
        </dgm:presLayoutVars>
      </dgm:prSet>
      <dgm:spPr/>
    </dgm:pt>
    <dgm:pt modelId="{5CEF6D3C-F5A2-4C9F-A9CC-9C1A250BAFDB}" type="pres">
      <dgm:prSet presAssocID="{2E3C6C80-426C-41B0-B0E0-D47A089DB190}" presName="rootComposite1" presStyleCnt="0"/>
      <dgm:spPr/>
    </dgm:pt>
    <dgm:pt modelId="{6BF7341C-AC9D-41F1-BEA8-7268346396EA}" type="pres">
      <dgm:prSet presAssocID="{2E3C6C80-426C-41B0-B0E0-D47A089DB190}" presName="rootText1" presStyleLbl="node0" presStyleIdx="0" presStyleCnt="1" custScaleY="124619">
        <dgm:presLayoutVars>
          <dgm:chPref val="3"/>
        </dgm:presLayoutVars>
      </dgm:prSet>
      <dgm:spPr/>
      <dgm:t>
        <a:bodyPr/>
        <a:lstStyle/>
        <a:p>
          <a:endParaRPr lang="fr-FR"/>
        </a:p>
      </dgm:t>
    </dgm:pt>
    <dgm:pt modelId="{FD15EFBB-F455-4E34-BB31-92F3B24DA6CB}" type="pres">
      <dgm:prSet presAssocID="{2E3C6C80-426C-41B0-B0E0-D47A089DB190}" presName="rootConnector1" presStyleLbl="node1" presStyleIdx="0" presStyleCnt="0"/>
      <dgm:spPr/>
      <dgm:t>
        <a:bodyPr/>
        <a:lstStyle/>
        <a:p>
          <a:endParaRPr lang="fr-FR"/>
        </a:p>
      </dgm:t>
    </dgm:pt>
    <dgm:pt modelId="{2576976A-22F9-4AC3-86C6-91A3AE6359BD}" type="pres">
      <dgm:prSet presAssocID="{2E3C6C80-426C-41B0-B0E0-D47A089DB190}" presName="hierChild2" presStyleCnt="0"/>
      <dgm:spPr/>
    </dgm:pt>
    <dgm:pt modelId="{C58C096A-3968-4D72-8025-7E6C5A3A6D25}" type="pres">
      <dgm:prSet presAssocID="{2E3C6C80-426C-41B0-B0E0-D47A089DB190}" presName="hierChild3" presStyleCnt="0"/>
      <dgm:spPr/>
    </dgm:pt>
  </dgm:ptLst>
  <dgm:cxnLst>
    <dgm:cxn modelId="{6FC2E418-0777-4538-8116-DB76D3D5461D}" type="presOf" srcId="{17AF33AB-ADE9-4E28-B090-63ACA090A20D}" destId="{C2389005-921B-49A9-9126-667412E27C36}" srcOrd="0" destOrd="0" presId="urn:microsoft.com/office/officeart/2005/8/layout/orgChart1"/>
    <dgm:cxn modelId="{36601D50-65F8-4CCD-AEF8-6D68C0F5D6F0}" type="presOf" srcId="{2E3C6C80-426C-41B0-B0E0-D47A089DB190}" destId="{FD15EFBB-F455-4E34-BB31-92F3B24DA6CB}" srcOrd="1" destOrd="0" presId="urn:microsoft.com/office/officeart/2005/8/layout/orgChart1"/>
    <dgm:cxn modelId="{BD05B0F1-0987-47D4-9E16-50A8EC9B522A}" srcId="{17AF33AB-ADE9-4E28-B090-63ACA090A20D}" destId="{2E3C6C80-426C-41B0-B0E0-D47A089DB190}" srcOrd="0" destOrd="0" parTransId="{792E24CC-CFAD-4F99-9CDD-747D79783476}" sibTransId="{95A475C5-7BFA-4E10-9F8A-A8092A791204}"/>
    <dgm:cxn modelId="{0861E4D4-48C3-4036-8224-44163F8414DD}" type="presOf" srcId="{2E3C6C80-426C-41B0-B0E0-D47A089DB190}" destId="{6BF7341C-AC9D-41F1-BEA8-7268346396EA}" srcOrd="0" destOrd="0" presId="urn:microsoft.com/office/officeart/2005/8/layout/orgChart1"/>
    <dgm:cxn modelId="{37FE169C-F682-46E4-B105-8D2439C98C18}" type="presParOf" srcId="{C2389005-921B-49A9-9126-667412E27C36}" destId="{AF875A06-F5F7-4696-B55A-0E8C758F9270}" srcOrd="0" destOrd="0" presId="urn:microsoft.com/office/officeart/2005/8/layout/orgChart1"/>
    <dgm:cxn modelId="{52F087F8-0F35-42AA-887A-A19DB0893AF6}" type="presParOf" srcId="{AF875A06-F5F7-4696-B55A-0E8C758F9270}" destId="{5CEF6D3C-F5A2-4C9F-A9CC-9C1A250BAFDB}" srcOrd="0" destOrd="0" presId="urn:microsoft.com/office/officeart/2005/8/layout/orgChart1"/>
    <dgm:cxn modelId="{F620BECC-8040-44B8-B983-C1F06B7F20B9}" type="presParOf" srcId="{5CEF6D3C-F5A2-4C9F-A9CC-9C1A250BAFDB}" destId="{6BF7341C-AC9D-41F1-BEA8-7268346396EA}" srcOrd="0" destOrd="0" presId="urn:microsoft.com/office/officeart/2005/8/layout/orgChart1"/>
    <dgm:cxn modelId="{D60664AC-B3A6-472F-9C73-5A1D0CCBF349}" type="presParOf" srcId="{5CEF6D3C-F5A2-4C9F-A9CC-9C1A250BAFDB}" destId="{FD15EFBB-F455-4E34-BB31-92F3B24DA6CB}" srcOrd="1" destOrd="0" presId="urn:microsoft.com/office/officeart/2005/8/layout/orgChart1"/>
    <dgm:cxn modelId="{C880807A-71CC-4C13-99AF-D44C16F375E1}" type="presParOf" srcId="{AF875A06-F5F7-4696-B55A-0E8C758F9270}" destId="{2576976A-22F9-4AC3-86C6-91A3AE6359BD}" srcOrd="1" destOrd="0" presId="urn:microsoft.com/office/officeart/2005/8/layout/orgChart1"/>
    <dgm:cxn modelId="{D6F1003E-6945-471C-93F0-81B801677237}" type="presParOf" srcId="{AF875A06-F5F7-4696-B55A-0E8C758F9270}" destId="{C58C096A-3968-4D72-8025-7E6C5A3A6D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9148F9DC-3C57-4D21-A9F3-4D235421CA44}" type="doc">
      <dgm:prSet loTypeId="urn:microsoft.com/office/officeart/2005/8/layout/lProcess3" loCatId="process" qsTypeId="urn:microsoft.com/office/officeart/2005/8/quickstyle/simple1" qsCatId="simple" csTypeId="urn:microsoft.com/office/officeart/2005/8/colors/accent2_2" csCatId="accent2" phldr="1"/>
      <dgm:spPr/>
      <dgm:t>
        <a:bodyPr/>
        <a:lstStyle/>
        <a:p>
          <a:endParaRPr lang="fr-FR"/>
        </a:p>
      </dgm:t>
    </dgm:pt>
    <dgm:pt modelId="{5E6E139E-800D-4FF3-8E4B-6785D593D7D4}">
      <dgm:prSet custT="1"/>
      <dgm:spPr/>
      <dgm:t>
        <a:bodyPr/>
        <a:lstStyle/>
        <a:p>
          <a:pPr rtl="0"/>
          <a:r>
            <a:rPr lang="fr-FR" sz="3200" b="1" dirty="0" smtClean="0"/>
            <a:t>Elle utilise 2 outils :</a:t>
          </a:r>
          <a:br>
            <a:rPr lang="fr-FR" sz="3200" b="1" dirty="0" smtClean="0"/>
          </a:br>
          <a:r>
            <a:rPr lang="fr-FR" sz="2400" b="1" dirty="0" smtClean="0"/>
            <a:t>les recensements (recensement des logements, ménages et individus). Ils constituent une “photographie” de la population</a:t>
          </a:r>
          <a:br>
            <a:rPr lang="fr-FR" sz="2400" b="1" dirty="0" smtClean="0"/>
          </a:br>
          <a:r>
            <a:rPr lang="fr-FR" sz="2400" b="1" dirty="0" smtClean="0"/>
            <a:t>(étude transversale). Les recensements permettent la construction de la pyramide des âges.</a:t>
          </a:r>
          <a:endParaRPr lang="fr-FR" sz="2400" b="1" dirty="0"/>
        </a:p>
      </dgm:t>
    </dgm:pt>
    <dgm:pt modelId="{A62EA68A-A609-44A9-8E34-0EDD0292D938}" type="parTrans" cxnId="{21FC47C8-4CC3-4AA7-8E6E-71E5E32C302D}">
      <dgm:prSet/>
      <dgm:spPr/>
      <dgm:t>
        <a:bodyPr/>
        <a:lstStyle/>
        <a:p>
          <a:endParaRPr lang="fr-FR"/>
        </a:p>
      </dgm:t>
    </dgm:pt>
    <dgm:pt modelId="{EFA88581-4651-40E6-81A7-58DEC05701EC}" type="sibTrans" cxnId="{21FC47C8-4CC3-4AA7-8E6E-71E5E32C302D}">
      <dgm:prSet/>
      <dgm:spPr/>
      <dgm:t>
        <a:bodyPr/>
        <a:lstStyle/>
        <a:p>
          <a:endParaRPr lang="fr-FR"/>
        </a:p>
      </dgm:t>
    </dgm:pt>
    <dgm:pt modelId="{68D5A015-083E-4566-9219-C5C6D172B4C4}" type="pres">
      <dgm:prSet presAssocID="{9148F9DC-3C57-4D21-A9F3-4D235421CA44}" presName="Name0" presStyleCnt="0">
        <dgm:presLayoutVars>
          <dgm:chPref val="3"/>
          <dgm:dir/>
          <dgm:animLvl val="lvl"/>
          <dgm:resizeHandles/>
        </dgm:presLayoutVars>
      </dgm:prSet>
      <dgm:spPr/>
      <dgm:t>
        <a:bodyPr/>
        <a:lstStyle/>
        <a:p>
          <a:endParaRPr lang="fr-FR"/>
        </a:p>
      </dgm:t>
    </dgm:pt>
    <dgm:pt modelId="{04D64D5C-BC29-4D72-92AB-4C86587DE7A5}" type="pres">
      <dgm:prSet presAssocID="{5E6E139E-800D-4FF3-8E4B-6785D593D7D4}" presName="horFlow" presStyleCnt="0"/>
      <dgm:spPr/>
    </dgm:pt>
    <dgm:pt modelId="{DD67A75D-667E-4475-9862-710191E96280}" type="pres">
      <dgm:prSet presAssocID="{5E6E139E-800D-4FF3-8E4B-6785D593D7D4}" presName="bigChev" presStyleLbl="node1" presStyleIdx="0" presStyleCnt="1" custScaleY="149769"/>
      <dgm:spPr/>
      <dgm:t>
        <a:bodyPr/>
        <a:lstStyle/>
        <a:p>
          <a:endParaRPr lang="fr-FR"/>
        </a:p>
      </dgm:t>
    </dgm:pt>
  </dgm:ptLst>
  <dgm:cxnLst>
    <dgm:cxn modelId="{B72650A0-7E52-442E-988E-D3C80552324E}" type="presOf" srcId="{9148F9DC-3C57-4D21-A9F3-4D235421CA44}" destId="{68D5A015-083E-4566-9219-C5C6D172B4C4}" srcOrd="0" destOrd="0" presId="urn:microsoft.com/office/officeart/2005/8/layout/lProcess3"/>
    <dgm:cxn modelId="{07937DB0-F813-4B19-9177-D008704FB107}" type="presOf" srcId="{5E6E139E-800D-4FF3-8E4B-6785D593D7D4}" destId="{DD67A75D-667E-4475-9862-710191E96280}" srcOrd="0" destOrd="0" presId="urn:microsoft.com/office/officeart/2005/8/layout/lProcess3"/>
    <dgm:cxn modelId="{21FC47C8-4CC3-4AA7-8E6E-71E5E32C302D}" srcId="{9148F9DC-3C57-4D21-A9F3-4D235421CA44}" destId="{5E6E139E-800D-4FF3-8E4B-6785D593D7D4}" srcOrd="0" destOrd="0" parTransId="{A62EA68A-A609-44A9-8E34-0EDD0292D938}" sibTransId="{EFA88581-4651-40E6-81A7-58DEC05701EC}"/>
    <dgm:cxn modelId="{5349BCB2-9B02-43AF-BF8E-B11DF485E330}" type="presParOf" srcId="{68D5A015-083E-4566-9219-C5C6D172B4C4}" destId="{04D64D5C-BC29-4D72-92AB-4C86587DE7A5}" srcOrd="0" destOrd="0" presId="urn:microsoft.com/office/officeart/2005/8/layout/lProcess3"/>
    <dgm:cxn modelId="{7EBE135E-9FFD-495E-8E70-7B68FC5A1486}" type="presParOf" srcId="{04D64D5C-BC29-4D72-92AB-4C86587DE7A5}" destId="{DD67A75D-667E-4475-9862-710191E96280}"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BD8A7605-9511-4C11-9740-D5CB4769C628}" type="doc">
      <dgm:prSet loTypeId="urn:microsoft.com/office/officeart/2005/8/layout/venn1" loCatId="relationship" qsTypeId="urn:microsoft.com/office/officeart/2005/8/quickstyle/simple1" qsCatId="simple" csTypeId="urn:microsoft.com/office/officeart/2005/8/colors/accent2_2" csCatId="accent2" phldr="1"/>
      <dgm:spPr/>
      <dgm:t>
        <a:bodyPr/>
        <a:lstStyle/>
        <a:p>
          <a:endParaRPr lang="fr-FR"/>
        </a:p>
      </dgm:t>
    </dgm:pt>
    <dgm:pt modelId="{B58EE91B-EA6B-416D-A978-E9EF8227EFA3}">
      <dgm:prSet/>
      <dgm:spPr/>
      <dgm:t>
        <a:bodyPr/>
        <a:lstStyle/>
        <a:p>
          <a:pPr rtl="0"/>
          <a:r>
            <a:rPr lang="fr-FR" b="1" dirty="0" smtClean="0"/>
            <a:t>L’Etat civil :</a:t>
          </a:r>
          <a:br>
            <a:rPr lang="fr-FR" b="1" dirty="0" smtClean="0"/>
          </a:br>
          <a:r>
            <a:rPr lang="fr-FR" dirty="0" smtClean="0"/>
            <a:t> Ces services sont rattachés aux Communes</a:t>
          </a:r>
          <a:br>
            <a:rPr lang="fr-FR" dirty="0" smtClean="0"/>
          </a:br>
          <a:r>
            <a:rPr lang="fr-FR" dirty="0" smtClean="0"/>
            <a:t>On y répertorie différents événements (naissances, mariages, divorces, décès). Il s’agit d’une étude longitudinale.</a:t>
          </a:r>
          <a:endParaRPr lang="fr-FR" dirty="0"/>
        </a:p>
      </dgm:t>
    </dgm:pt>
    <dgm:pt modelId="{03FBA480-F73E-49DE-970E-EC3C20A80F8D}" type="parTrans" cxnId="{DCDAFD12-8720-448A-A1CC-2C78267E8A27}">
      <dgm:prSet/>
      <dgm:spPr/>
      <dgm:t>
        <a:bodyPr/>
        <a:lstStyle/>
        <a:p>
          <a:endParaRPr lang="fr-FR"/>
        </a:p>
      </dgm:t>
    </dgm:pt>
    <dgm:pt modelId="{7A96240A-A7D6-420B-83EA-A00EA5C44AFA}" type="sibTrans" cxnId="{DCDAFD12-8720-448A-A1CC-2C78267E8A27}">
      <dgm:prSet/>
      <dgm:spPr/>
      <dgm:t>
        <a:bodyPr/>
        <a:lstStyle/>
        <a:p>
          <a:endParaRPr lang="fr-FR"/>
        </a:p>
      </dgm:t>
    </dgm:pt>
    <dgm:pt modelId="{B5C4A675-C253-4359-BCFE-877FEFEBA5E9}" type="pres">
      <dgm:prSet presAssocID="{BD8A7605-9511-4C11-9740-D5CB4769C628}" presName="compositeShape" presStyleCnt="0">
        <dgm:presLayoutVars>
          <dgm:chMax val="7"/>
          <dgm:dir/>
          <dgm:resizeHandles val="exact"/>
        </dgm:presLayoutVars>
      </dgm:prSet>
      <dgm:spPr/>
      <dgm:t>
        <a:bodyPr/>
        <a:lstStyle/>
        <a:p>
          <a:endParaRPr lang="fr-FR"/>
        </a:p>
      </dgm:t>
    </dgm:pt>
    <dgm:pt modelId="{468F2FC1-197C-4595-8D5F-729DE5111838}" type="pres">
      <dgm:prSet presAssocID="{B58EE91B-EA6B-416D-A978-E9EF8227EFA3}" presName="circ1TxSh" presStyleLbl="vennNode1" presStyleIdx="0" presStyleCnt="1"/>
      <dgm:spPr/>
      <dgm:t>
        <a:bodyPr/>
        <a:lstStyle/>
        <a:p>
          <a:endParaRPr lang="fr-FR"/>
        </a:p>
      </dgm:t>
    </dgm:pt>
  </dgm:ptLst>
  <dgm:cxnLst>
    <dgm:cxn modelId="{CDC6EF89-402C-430F-B320-DA6EA91286EA}" type="presOf" srcId="{BD8A7605-9511-4C11-9740-D5CB4769C628}" destId="{B5C4A675-C253-4359-BCFE-877FEFEBA5E9}" srcOrd="0" destOrd="0" presId="urn:microsoft.com/office/officeart/2005/8/layout/venn1"/>
    <dgm:cxn modelId="{AF319A73-15CA-419F-803E-6EACD841050F}" type="presOf" srcId="{B58EE91B-EA6B-416D-A978-E9EF8227EFA3}" destId="{468F2FC1-197C-4595-8D5F-729DE5111838}" srcOrd="0" destOrd="0" presId="urn:microsoft.com/office/officeart/2005/8/layout/venn1"/>
    <dgm:cxn modelId="{DCDAFD12-8720-448A-A1CC-2C78267E8A27}" srcId="{BD8A7605-9511-4C11-9740-D5CB4769C628}" destId="{B58EE91B-EA6B-416D-A978-E9EF8227EFA3}" srcOrd="0" destOrd="0" parTransId="{03FBA480-F73E-49DE-970E-EC3C20A80F8D}" sibTransId="{7A96240A-A7D6-420B-83EA-A00EA5C44AFA}"/>
    <dgm:cxn modelId="{C8AA09E9-8D70-4DC9-9C94-6DCAC1F9FB2D}" type="presParOf" srcId="{B5C4A675-C253-4359-BCFE-877FEFEBA5E9}" destId="{468F2FC1-197C-4595-8D5F-729DE5111838}"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26E5B681-097C-4C2C-8C1A-29132621CA76}"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fr-FR"/>
        </a:p>
      </dgm:t>
    </dgm:pt>
    <dgm:pt modelId="{1A36B947-ECCD-49D7-9ED2-4DDDA78BF8F6}">
      <dgm:prSet/>
      <dgm:spPr/>
      <dgm:t>
        <a:bodyPr/>
        <a:lstStyle/>
        <a:p>
          <a:pPr rtl="0"/>
          <a:r>
            <a:rPr lang="fr-FR" b="1" dirty="0" smtClean="0"/>
            <a:t>Quelques indicateurs démographiques :</a:t>
          </a:r>
          <a:br>
            <a:rPr lang="fr-FR" b="1" dirty="0" smtClean="0"/>
          </a:br>
          <a:r>
            <a:rPr lang="fr-FR" b="1" dirty="0" smtClean="0"/>
            <a:t>tel que la Natalité (nombre de naissances vivantes) qui est dit Taux de natalité = </a:t>
          </a:r>
          <a:br>
            <a:rPr lang="fr-FR" b="1" dirty="0" smtClean="0"/>
          </a:br>
          <a:r>
            <a:rPr lang="fr-FR" dirty="0" smtClean="0"/>
            <a:t>Nombre de naissances vivantes divisé par le nombre moyen d’habitant, le résultat est multiplié par 1000 pour obtenir                        un taux pour 1000.</a:t>
          </a:r>
          <a:endParaRPr lang="fr-FR" dirty="0"/>
        </a:p>
      </dgm:t>
    </dgm:pt>
    <dgm:pt modelId="{50F12678-1974-4116-BC6E-3E210924D39D}" type="parTrans" cxnId="{BECCB934-EFF2-43E6-99D9-4E29420BFAA8}">
      <dgm:prSet/>
      <dgm:spPr/>
      <dgm:t>
        <a:bodyPr/>
        <a:lstStyle/>
        <a:p>
          <a:endParaRPr lang="fr-FR"/>
        </a:p>
      </dgm:t>
    </dgm:pt>
    <dgm:pt modelId="{FF11C297-D48E-446A-AD4E-41B04F840233}" type="sibTrans" cxnId="{BECCB934-EFF2-43E6-99D9-4E29420BFAA8}">
      <dgm:prSet/>
      <dgm:spPr/>
      <dgm:t>
        <a:bodyPr/>
        <a:lstStyle/>
        <a:p>
          <a:endParaRPr lang="fr-FR"/>
        </a:p>
      </dgm:t>
    </dgm:pt>
    <dgm:pt modelId="{F572E7B0-3D5E-4383-A172-7720531941E7}" type="pres">
      <dgm:prSet presAssocID="{26E5B681-097C-4C2C-8C1A-29132621CA76}" presName="Name0" presStyleCnt="0">
        <dgm:presLayoutVars>
          <dgm:dir/>
          <dgm:animLvl val="lvl"/>
          <dgm:resizeHandles val="exact"/>
        </dgm:presLayoutVars>
      </dgm:prSet>
      <dgm:spPr/>
      <dgm:t>
        <a:bodyPr/>
        <a:lstStyle/>
        <a:p>
          <a:endParaRPr lang="fr-FR"/>
        </a:p>
      </dgm:t>
    </dgm:pt>
    <dgm:pt modelId="{C96E881C-F0C8-4B41-8C48-B2D930EFA739}" type="pres">
      <dgm:prSet presAssocID="{1A36B947-ECCD-49D7-9ED2-4DDDA78BF8F6}" presName="linNode" presStyleCnt="0"/>
      <dgm:spPr/>
    </dgm:pt>
    <dgm:pt modelId="{1C03DC0E-2274-4D35-AC43-7DE190EFEF0E}" type="pres">
      <dgm:prSet presAssocID="{1A36B947-ECCD-49D7-9ED2-4DDDA78BF8F6}" presName="parentText" presStyleLbl="node1" presStyleIdx="0" presStyleCnt="1" custScaleX="252774">
        <dgm:presLayoutVars>
          <dgm:chMax val="1"/>
          <dgm:bulletEnabled val="1"/>
        </dgm:presLayoutVars>
      </dgm:prSet>
      <dgm:spPr/>
      <dgm:t>
        <a:bodyPr/>
        <a:lstStyle/>
        <a:p>
          <a:endParaRPr lang="fr-FR"/>
        </a:p>
      </dgm:t>
    </dgm:pt>
  </dgm:ptLst>
  <dgm:cxnLst>
    <dgm:cxn modelId="{A56242B6-B08B-427E-B114-8C5A4CCAB920}" type="presOf" srcId="{26E5B681-097C-4C2C-8C1A-29132621CA76}" destId="{F572E7B0-3D5E-4383-A172-7720531941E7}" srcOrd="0" destOrd="0" presId="urn:microsoft.com/office/officeart/2005/8/layout/vList5"/>
    <dgm:cxn modelId="{BECCB934-EFF2-43E6-99D9-4E29420BFAA8}" srcId="{26E5B681-097C-4C2C-8C1A-29132621CA76}" destId="{1A36B947-ECCD-49D7-9ED2-4DDDA78BF8F6}" srcOrd="0" destOrd="0" parTransId="{50F12678-1974-4116-BC6E-3E210924D39D}" sibTransId="{FF11C297-D48E-446A-AD4E-41B04F840233}"/>
    <dgm:cxn modelId="{F8F9C56C-2D11-4885-8595-92A47976D050}" type="presOf" srcId="{1A36B947-ECCD-49D7-9ED2-4DDDA78BF8F6}" destId="{1C03DC0E-2274-4D35-AC43-7DE190EFEF0E}" srcOrd="0" destOrd="0" presId="urn:microsoft.com/office/officeart/2005/8/layout/vList5"/>
    <dgm:cxn modelId="{0DCD800A-BBFA-466A-9CF2-C168037050FB}" type="presParOf" srcId="{F572E7B0-3D5E-4383-A172-7720531941E7}" destId="{C96E881C-F0C8-4B41-8C48-B2D930EFA739}" srcOrd="0" destOrd="0" presId="urn:microsoft.com/office/officeart/2005/8/layout/vList5"/>
    <dgm:cxn modelId="{7C5BEA88-3B35-40FF-9E6F-A9A8EE0365CF}" type="presParOf" srcId="{C96E881C-F0C8-4B41-8C48-B2D930EFA739}" destId="{1C03DC0E-2274-4D35-AC43-7DE190EFEF0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198ABB13-80D5-4E89-9340-263EADE1FF67}" type="doc">
      <dgm:prSet loTypeId="urn:microsoft.com/office/officeart/2005/8/layout/target3" loCatId="relationship" qsTypeId="urn:microsoft.com/office/officeart/2005/8/quickstyle/simple1" qsCatId="simple" csTypeId="urn:microsoft.com/office/officeart/2005/8/colors/colorful2" csCatId="colorful" phldr="1"/>
      <dgm:spPr/>
      <dgm:t>
        <a:bodyPr/>
        <a:lstStyle/>
        <a:p>
          <a:endParaRPr lang="fr-FR"/>
        </a:p>
      </dgm:t>
    </dgm:pt>
    <dgm:pt modelId="{567D2058-E12A-4AB5-B633-ACF0D9447303}">
      <dgm:prSet/>
      <dgm:spPr/>
      <dgm:t>
        <a:bodyPr/>
        <a:lstStyle/>
        <a:p>
          <a:pPr rtl="0"/>
          <a:r>
            <a:rPr lang="fr-FR" b="1" dirty="0" smtClean="0"/>
            <a:t>Taux de fécondité :</a:t>
          </a:r>
          <a:br>
            <a:rPr lang="fr-FR" b="1" dirty="0" smtClean="0"/>
          </a:br>
          <a:r>
            <a:rPr lang="fr-FR" dirty="0" smtClean="0"/>
            <a:t>Idem taux de natalité avec l’utilisation d’un dénominateur différent : le nombre de femmes de 15 à 44 ans. Ce taux constitue</a:t>
          </a:r>
          <a:br>
            <a:rPr lang="fr-FR" dirty="0" smtClean="0"/>
          </a:br>
          <a:r>
            <a:rPr lang="fr-FR" dirty="0" smtClean="0"/>
            <a:t>le meilleur reflet de la capacité d’une population à se reproduire.</a:t>
          </a:r>
          <a:br>
            <a:rPr lang="fr-FR" dirty="0" smtClean="0"/>
          </a:br>
          <a:endParaRPr lang="fr-FR" dirty="0"/>
        </a:p>
      </dgm:t>
    </dgm:pt>
    <dgm:pt modelId="{AF475DDF-E4F7-4655-A89D-DD762CC550DC}" type="parTrans" cxnId="{36A70623-E04B-4149-BCFE-E244C92EC418}">
      <dgm:prSet/>
      <dgm:spPr/>
      <dgm:t>
        <a:bodyPr/>
        <a:lstStyle/>
        <a:p>
          <a:endParaRPr lang="fr-FR"/>
        </a:p>
      </dgm:t>
    </dgm:pt>
    <dgm:pt modelId="{C01F9ABF-514D-40B7-B3E9-B17F9D982A82}" type="sibTrans" cxnId="{36A70623-E04B-4149-BCFE-E244C92EC418}">
      <dgm:prSet/>
      <dgm:spPr/>
      <dgm:t>
        <a:bodyPr/>
        <a:lstStyle/>
        <a:p>
          <a:endParaRPr lang="fr-FR"/>
        </a:p>
      </dgm:t>
    </dgm:pt>
    <dgm:pt modelId="{714F8E03-26C3-4386-92B9-36C403FCB679}" type="pres">
      <dgm:prSet presAssocID="{198ABB13-80D5-4E89-9340-263EADE1FF67}" presName="Name0" presStyleCnt="0">
        <dgm:presLayoutVars>
          <dgm:chMax val="7"/>
          <dgm:dir/>
          <dgm:animLvl val="lvl"/>
          <dgm:resizeHandles val="exact"/>
        </dgm:presLayoutVars>
      </dgm:prSet>
      <dgm:spPr/>
      <dgm:t>
        <a:bodyPr/>
        <a:lstStyle/>
        <a:p>
          <a:endParaRPr lang="fr-FR"/>
        </a:p>
      </dgm:t>
    </dgm:pt>
    <dgm:pt modelId="{B5F3F5B6-6A2C-4094-8CA3-C527FF97E4B7}" type="pres">
      <dgm:prSet presAssocID="{567D2058-E12A-4AB5-B633-ACF0D9447303}" presName="circle1" presStyleLbl="node1" presStyleIdx="0" presStyleCnt="1"/>
      <dgm:spPr/>
    </dgm:pt>
    <dgm:pt modelId="{CAE4F82F-6C22-4499-BF03-9B069118B1BF}" type="pres">
      <dgm:prSet presAssocID="{567D2058-E12A-4AB5-B633-ACF0D9447303}" presName="space" presStyleCnt="0"/>
      <dgm:spPr/>
    </dgm:pt>
    <dgm:pt modelId="{AEE214DD-B5B6-4065-A19E-DE03EDAF92D2}" type="pres">
      <dgm:prSet presAssocID="{567D2058-E12A-4AB5-B633-ACF0D9447303}" presName="rect1" presStyleLbl="alignAcc1" presStyleIdx="0" presStyleCnt="1"/>
      <dgm:spPr/>
      <dgm:t>
        <a:bodyPr/>
        <a:lstStyle/>
        <a:p>
          <a:endParaRPr lang="fr-FR"/>
        </a:p>
      </dgm:t>
    </dgm:pt>
    <dgm:pt modelId="{9D6CDDF3-5F7F-4AEB-8D51-14471BBE956A}" type="pres">
      <dgm:prSet presAssocID="{567D2058-E12A-4AB5-B633-ACF0D9447303}" presName="rect1ParTxNoCh" presStyleLbl="alignAcc1" presStyleIdx="0" presStyleCnt="1">
        <dgm:presLayoutVars>
          <dgm:chMax val="1"/>
          <dgm:bulletEnabled val="1"/>
        </dgm:presLayoutVars>
      </dgm:prSet>
      <dgm:spPr/>
      <dgm:t>
        <a:bodyPr/>
        <a:lstStyle/>
        <a:p>
          <a:endParaRPr lang="fr-FR"/>
        </a:p>
      </dgm:t>
    </dgm:pt>
  </dgm:ptLst>
  <dgm:cxnLst>
    <dgm:cxn modelId="{0A9B3FE4-A784-4D1C-AF9D-EF6169620DA0}" type="presOf" srcId="{567D2058-E12A-4AB5-B633-ACF0D9447303}" destId="{9D6CDDF3-5F7F-4AEB-8D51-14471BBE956A}" srcOrd="1" destOrd="0" presId="urn:microsoft.com/office/officeart/2005/8/layout/target3"/>
    <dgm:cxn modelId="{C2C7D311-DD11-4413-A7E3-DACAECDA0511}" type="presOf" srcId="{198ABB13-80D5-4E89-9340-263EADE1FF67}" destId="{714F8E03-26C3-4386-92B9-36C403FCB679}" srcOrd="0" destOrd="0" presId="urn:microsoft.com/office/officeart/2005/8/layout/target3"/>
    <dgm:cxn modelId="{04C70BA1-6254-4B88-8118-879F3B25F863}" type="presOf" srcId="{567D2058-E12A-4AB5-B633-ACF0D9447303}" destId="{AEE214DD-B5B6-4065-A19E-DE03EDAF92D2}" srcOrd="0" destOrd="0" presId="urn:microsoft.com/office/officeart/2005/8/layout/target3"/>
    <dgm:cxn modelId="{36A70623-E04B-4149-BCFE-E244C92EC418}" srcId="{198ABB13-80D5-4E89-9340-263EADE1FF67}" destId="{567D2058-E12A-4AB5-B633-ACF0D9447303}" srcOrd="0" destOrd="0" parTransId="{AF475DDF-E4F7-4655-A89D-DD762CC550DC}" sibTransId="{C01F9ABF-514D-40B7-B3E9-B17F9D982A82}"/>
    <dgm:cxn modelId="{D41BE744-6A93-4844-9197-390C2A2B634B}" type="presParOf" srcId="{714F8E03-26C3-4386-92B9-36C403FCB679}" destId="{B5F3F5B6-6A2C-4094-8CA3-C527FF97E4B7}" srcOrd="0" destOrd="0" presId="urn:microsoft.com/office/officeart/2005/8/layout/target3"/>
    <dgm:cxn modelId="{04A65F42-E60C-4354-8A99-08FAF76C05B4}" type="presParOf" srcId="{714F8E03-26C3-4386-92B9-36C403FCB679}" destId="{CAE4F82F-6C22-4499-BF03-9B069118B1BF}" srcOrd="1" destOrd="0" presId="urn:microsoft.com/office/officeart/2005/8/layout/target3"/>
    <dgm:cxn modelId="{54875F50-09F6-4B29-99F7-0DDA172FDEFD}" type="presParOf" srcId="{714F8E03-26C3-4386-92B9-36C403FCB679}" destId="{AEE214DD-B5B6-4065-A19E-DE03EDAF92D2}" srcOrd="2" destOrd="0" presId="urn:microsoft.com/office/officeart/2005/8/layout/target3"/>
    <dgm:cxn modelId="{1FF51353-228E-4504-834C-2B5ADF249E65}" type="presParOf" srcId="{714F8E03-26C3-4386-92B9-36C403FCB679}" destId="{9D6CDDF3-5F7F-4AEB-8D51-14471BBE956A}"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9983FB5E-5648-47B3-AC61-93D9291A2EEE}" type="doc">
      <dgm:prSet loTypeId="urn:microsoft.com/office/officeart/2005/8/layout/pyramid2" loCatId="pyramid" qsTypeId="urn:microsoft.com/office/officeart/2005/8/quickstyle/simple1" qsCatId="simple" csTypeId="urn:microsoft.com/office/officeart/2005/8/colors/colorful1#1" csCatId="colorful" phldr="1"/>
      <dgm:spPr/>
      <dgm:t>
        <a:bodyPr/>
        <a:lstStyle/>
        <a:p>
          <a:endParaRPr lang="fr-FR"/>
        </a:p>
      </dgm:t>
    </dgm:pt>
    <dgm:pt modelId="{243D7669-EFC0-43C7-8C32-7383056AB439}">
      <dgm:prSet/>
      <dgm:spPr/>
      <dgm:t>
        <a:bodyPr/>
        <a:lstStyle/>
        <a:p>
          <a:pPr rtl="0"/>
          <a:r>
            <a:rPr lang="fr-FR" b="1" dirty="0" smtClean="0"/>
            <a:t>Mortalité :</a:t>
          </a:r>
          <a:br>
            <a:rPr lang="fr-FR" b="1" dirty="0" smtClean="0"/>
          </a:br>
          <a:r>
            <a:rPr lang="fr-FR" dirty="0" smtClean="0"/>
            <a:t>Nombre de décès. La mortalité peut, comme pour la natalité se lire sous forme de taux. Ces taux peuvent être “bruts” ou “spécifiques” (liés à une cause déterminée ou intervenant à une tranche d’âge donnée).</a:t>
          </a:r>
          <a:endParaRPr lang="fr-FR" dirty="0"/>
        </a:p>
      </dgm:t>
    </dgm:pt>
    <dgm:pt modelId="{9D8021D1-8376-4FC9-8CE7-9BC85C7F6202}" type="parTrans" cxnId="{B5ABD98F-AAD6-4B23-9BCD-F3703A33C2F9}">
      <dgm:prSet/>
      <dgm:spPr/>
      <dgm:t>
        <a:bodyPr/>
        <a:lstStyle/>
        <a:p>
          <a:endParaRPr lang="fr-FR"/>
        </a:p>
      </dgm:t>
    </dgm:pt>
    <dgm:pt modelId="{87142E2D-92C1-4F1B-84A5-5635E0F18564}" type="sibTrans" cxnId="{B5ABD98F-AAD6-4B23-9BCD-F3703A33C2F9}">
      <dgm:prSet/>
      <dgm:spPr/>
      <dgm:t>
        <a:bodyPr/>
        <a:lstStyle/>
        <a:p>
          <a:endParaRPr lang="fr-FR"/>
        </a:p>
      </dgm:t>
    </dgm:pt>
    <dgm:pt modelId="{51FC2754-4B52-4F47-A1A3-3245FA7533A9}" type="pres">
      <dgm:prSet presAssocID="{9983FB5E-5648-47B3-AC61-93D9291A2EEE}" presName="compositeShape" presStyleCnt="0">
        <dgm:presLayoutVars>
          <dgm:dir/>
          <dgm:resizeHandles/>
        </dgm:presLayoutVars>
      </dgm:prSet>
      <dgm:spPr/>
      <dgm:t>
        <a:bodyPr/>
        <a:lstStyle/>
        <a:p>
          <a:endParaRPr lang="fr-FR"/>
        </a:p>
      </dgm:t>
    </dgm:pt>
    <dgm:pt modelId="{4281953E-222D-46A1-A04F-FA92E156C884}" type="pres">
      <dgm:prSet presAssocID="{9983FB5E-5648-47B3-AC61-93D9291A2EEE}" presName="pyramid" presStyleLbl="node1" presStyleIdx="0" presStyleCnt="1"/>
      <dgm:spPr/>
    </dgm:pt>
    <dgm:pt modelId="{7D1EDC22-A203-42AF-ADC5-0AA338B433DC}" type="pres">
      <dgm:prSet presAssocID="{9983FB5E-5648-47B3-AC61-93D9291A2EEE}" presName="theList" presStyleCnt="0"/>
      <dgm:spPr/>
    </dgm:pt>
    <dgm:pt modelId="{E158455F-49F4-4E45-BD9F-979A00471814}" type="pres">
      <dgm:prSet presAssocID="{243D7669-EFC0-43C7-8C32-7383056AB439}" presName="aNode" presStyleLbl="fgAcc1" presStyleIdx="0" presStyleCnt="1" custScaleX="184777" custScaleY="147110" custLinFactNeighborX="-699" custLinFactNeighborY="2448">
        <dgm:presLayoutVars>
          <dgm:bulletEnabled val="1"/>
        </dgm:presLayoutVars>
      </dgm:prSet>
      <dgm:spPr/>
      <dgm:t>
        <a:bodyPr/>
        <a:lstStyle/>
        <a:p>
          <a:endParaRPr lang="fr-FR"/>
        </a:p>
      </dgm:t>
    </dgm:pt>
    <dgm:pt modelId="{A3BC2994-2892-47C4-A473-FEEE8E3F9A78}" type="pres">
      <dgm:prSet presAssocID="{243D7669-EFC0-43C7-8C32-7383056AB439}" presName="aSpace" presStyleCnt="0"/>
      <dgm:spPr/>
    </dgm:pt>
  </dgm:ptLst>
  <dgm:cxnLst>
    <dgm:cxn modelId="{B5ABD98F-AAD6-4B23-9BCD-F3703A33C2F9}" srcId="{9983FB5E-5648-47B3-AC61-93D9291A2EEE}" destId="{243D7669-EFC0-43C7-8C32-7383056AB439}" srcOrd="0" destOrd="0" parTransId="{9D8021D1-8376-4FC9-8CE7-9BC85C7F6202}" sibTransId="{87142E2D-92C1-4F1B-84A5-5635E0F18564}"/>
    <dgm:cxn modelId="{C1677640-9C11-48ED-87ED-89A509E0E907}" type="presOf" srcId="{9983FB5E-5648-47B3-AC61-93D9291A2EEE}" destId="{51FC2754-4B52-4F47-A1A3-3245FA7533A9}" srcOrd="0" destOrd="0" presId="urn:microsoft.com/office/officeart/2005/8/layout/pyramid2"/>
    <dgm:cxn modelId="{F0B64C39-3996-4F37-B618-5B258E34BD7E}" type="presOf" srcId="{243D7669-EFC0-43C7-8C32-7383056AB439}" destId="{E158455F-49F4-4E45-BD9F-979A00471814}" srcOrd="0" destOrd="0" presId="urn:microsoft.com/office/officeart/2005/8/layout/pyramid2"/>
    <dgm:cxn modelId="{45080CF2-AD54-4517-B3A6-5194A8F44BE5}" type="presParOf" srcId="{51FC2754-4B52-4F47-A1A3-3245FA7533A9}" destId="{4281953E-222D-46A1-A04F-FA92E156C884}" srcOrd="0" destOrd="0" presId="urn:microsoft.com/office/officeart/2005/8/layout/pyramid2"/>
    <dgm:cxn modelId="{46B2E2EB-AFBE-415B-AAF4-7DB5BF46C841}" type="presParOf" srcId="{51FC2754-4B52-4F47-A1A3-3245FA7533A9}" destId="{7D1EDC22-A203-42AF-ADC5-0AA338B433DC}" srcOrd="1" destOrd="0" presId="urn:microsoft.com/office/officeart/2005/8/layout/pyramid2"/>
    <dgm:cxn modelId="{C1F9317D-1E2C-488B-83FA-ED50A0BAB740}" type="presParOf" srcId="{7D1EDC22-A203-42AF-ADC5-0AA338B433DC}" destId="{E158455F-49F4-4E45-BD9F-979A00471814}" srcOrd="0" destOrd="0" presId="urn:microsoft.com/office/officeart/2005/8/layout/pyramid2"/>
    <dgm:cxn modelId="{89E00B46-75D4-41A9-86B6-A214A5CA3BF3}" type="presParOf" srcId="{7D1EDC22-A203-42AF-ADC5-0AA338B433DC}" destId="{A3BC2994-2892-47C4-A473-FEEE8E3F9A78}"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5F7F0D54-B202-4340-BA85-2FC5CB7F2972}" type="doc">
      <dgm:prSet loTypeId="urn:microsoft.com/office/officeart/2005/8/layout/venn1" loCatId="relationship" qsTypeId="urn:microsoft.com/office/officeart/2005/8/quickstyle/simple1" qsCatId="simple" csTypeId="urn:microsoft.com/office/officeart/2005/8/colors/accent2_5" csCatId="accent2"/>
      <dgm:spPr/>
      <dgm:t>
        <a:bodyPr/>
        <a:lstStyle/>
        <a:p>
          <a:endParaRPr lang="fr-FR"/>
        </a:p>
      </dgm:t>
    </dgm:pt>
    <dgm:pt modelId="{625E027D-1870-4DFE-A3BB-5F62861B4E56}">
      <dgm:prSet/>
      <dgm:spPr/>
      <dgm:t>
        <a:bodyPr/>
        <a:lstStyle/>
        <a:p>
          <a:pPr rtl="0"/>
          <a:r>
            <a:rPr lang="fr-FR" b="1" dirty="0" smtClean="0"/>
            <a:t>Mortalité périnatale :</a:t>
          </a:r>
          <a:br>
            <a:rPr lang="fr-FR" b="1" dirty="0" smtClean="0"/>
          </a:br>
          <a:r>
            <a:rPr lang="fr-FR" dirty="0" smtClean="0"/>
            <a:t>Mortalité survenant entre le début du 6ème mois de grossesse et la fin de la première semaine.</a:t>
          </a:r>
          <a:br>
            <a:rPr lang="fr-FR" dirty="0" smtClean="0"/>
          </a:br>
          <a:endParaRPr lang="fr-FR" dirty="0"/>
        </a:p>
      </dgm:t>
    </dgm:pt>
    <dgm:pt modelId="{9F85370B-1092-4514-B934-4A9BF456FF85}" type="parTrans" cxnId="{5C1D5D44-F51B-4449-A142-25DBF1A7FC4F}">
      <dgm:prSet/>
      <dgm:spPr/>
      <dgm:t>
        <a:bodyPr/>
        <a:lstStyle/>
        <a:p>
          <a:endParaRPr lang="fr-FR"/>
        </a:p>
      </dgm:t>
    </dgm:pt>
    <dgm:pt modelId="{F6B539F6-71B1-4385-84C3-11D2596CAF3D}" type="sibTrans" cxnId="{5C1D5D44-F51B-4449-A142-25DBF1A7FC4F}">
      <dgm:prSet/>
      <dgm:spPr/>
      <dgm:t>
        <a:bodyPr/>
        <a:lstStyle/>
        <a:p>
          <a:endParaRPr lang="fr-FR"/>
        </a:p>
      </dgm:t>
    </dgm:pt>
    <dgm:pt modelId="{BA1935BB-B8F8-417A-894D-81693F8EF134}" type="pres">
      <dgm:prSet presAssocID="{5F7F0D54-B202-4340-BA85-2FC5CB7F2972}" presName="compositeShape" presStyleCnt="0">
        <dgm:presLayoutVars>
          <dgm:chMax val="7"/>
          <dgm:dir/>
          <dgm:resizeHandles val="exact"/>
        </dgm:presLayoutVars>
      </dgm:prSet>
      <dgm:spPr/>
      <dgm:t>
        <a:bodyPr/>
        <a:lstStyle/>
        <a:p>
          <a:endParaRPr lang="fr-FR"/>
        </a:p>
      </dgm:t>
    </dgm:pt>
    <dgm:pt modelId="{DA755F3B-6239-45D2-9F48-0AE55D153B16}" type="pres">
      <dgm:prSet presAssocID="{625E027D-1870-4DFE-A3BB-5F62861B4E56}" presName="circ1TxSh" presStyleLbl="vennNode1" presStyleIdx="0" presStyleCnt="1"/>
      <dgm:spPr/>
      <dgm:t>
        <a:bodyPr/>
        <a:lstStyle/>
        <a:p>
          <a:endParaRPr lang="fr-FR"/>
        </a:p>
      </dgm:t>
    </dgm:pt>
  </dgm:ptLst>
  <dgm:cxnLst>
    <dgm:cxn modelId="{5C1D5D44-F51B-4449-A142-25DBF1A7FC4F}" srcId="{5F7F0D54-B202-4340-BA85-2FC5CB7F2972}" destId="{625E027D-1870-4DFE-A3BB-5F62861B4E56}" srcOrd="0" destOrd="0" parTransId="{9F85370B-1092-4514-B934-4A9BF456FF85}" sibTransId="{F6B539F6-71B1-4385-84C3-11D2596CAF3D}"/>
    <dgm:cxn modelId="{4B72BBB0-5F67-4EFE-B505-75C59D2C8EE2}" type="presOf" srcId="{5F7F0D54-B202-4340-BA85-2FC5CB7F2972}" destId="{BA1935BB-B8F8-417A-894D-81693F8EF134}" srcOrd="0" destOrd="0" presId="urn:microsoft.com/office/officeart/2005/8/layout/venn1"/>
    <dgm:cxn modelId="{088D03E9-C93B-46CF-A699-78915F24E83A}" type="presOf" srcId="{625E027D-1870-4DFE-A3BB-5F62861B4E56}" destId="{DA755F3B-6239-45D2-9F48-0AE55D153B16}" srcOrd="0" destOrd="0" presId="urn:microsoft.com/office/officeart/2005/8/layout/venn1"/>
    <dgm:cxn modelId="{17F4EC60-6126-41FF-B44B-D552D84E0AE5}" type="presParOf" srcId="{BA1935BB-B8F8-417A-894D-81693F8EF134}" destId="{DA755F3B-6239-45D2-9F48-0AE55D153B16}"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5D3D718-02F8-41B7-A7BC-95D8662988A4}" type="doc">
      <dgm:prSet loTypeId="urn:microsoft.com/office/officeart/2005/8/layout/hList7#1" loCatId="list" qsTypeId="urn:microsoft.com/office/officeart/2005/8/quickstyle/simple1" qsCatId="simple" csTypeId="urn:microsoft.com/office/officeart/2005/8/colors/accent2_3" csCatId="accent2" phldr="1"/>
      <dgm:spPr/>
      <dgm:t>
        <a:bodyPr/>
        <a:lstStyle/>
        <a:p>
          <a:endParaRPr lang="fr-FR"/>
        </a:p>
      </dgm:t>
    </dgm:pt>
    <dgm:pt modelId="{8F98630C-DAC0-4C15-90E5-24D3C2C2D89C}">
      <dgm:prSet custT="1"/>
      <dgm:spPr>
        <a:solidFill>
          <a:srgbClr val="00B0F0"/>
        </a:solidFill>
      </dgm:spPr>
      <dgm:t>
        <a:bodyPr/>
        <a:lstStyle/>
        <a:p>
          <a:pPr rtl="0"/>
          <a:r>
            <a:rPr lang="fr-FR" sz="3600" b="1" dirty="0" smtClean="0">
              <a:solidFill>
                <a:srgbClr val="FFFF00"/>
              </a:solidFill>
              <a:latin typeface="+mj-lt"/>
              <a:cs typeface="Aharoni" pitchFamily="2" charset="-79"/>
            </a:rPr>
            <a:t>I / DÉFINITIONS DE LA SANTÉ PUBLIQUE :</a:t>
          </a:r>
          <a:r>
            <a:rPr lang="fr-FR" sz="2700" b="1" dirty="0" smtClean="0">
              <a:solidFill>
                <a:srgbClr val="FFFF00"/>
              </a:solidFill>
              <a:latin typeface="Aharoni" pitchFamily="2" charset="-79"/>
              <a:cs typeface="Aharoni" pitchFamily="2" charset="-79"/>
            </a:rPr>
            <a:t/>
          </a:r>
          <a:br>
            <a:rPr lang="fr-FR" sz="2700" b="1" dirty="0" smtClean="0">
              <a:solidFill>
                <a:srgbClr val="FFFF00"/>
              </a:solidFill>
              <a:latin typeface="Aharoni" pitchFamily="2" charset="-79"/>
              <a:cs typeface="Aharoni" pitchFamily="2" charset="-79"/>
            </a:rPr>
          </a:br>
          <a:r>
            <a:rPr lang="fr-FR" sz="2700" b="1" dirty="0" smtClean="0"/>
            <a:t/>
          </a:r>
          <a:br>
            <a:rPr lang="fr-FR" sz="2700" b="1" dirty="0" smtClean="0"/>
          </a:br>
          <a:r>
            <a:rPr lang="fr-FR" sz="2700" b="1" dirty="0" smtClean="0"/>
            <a:t>- Approche collective et administrative des problèmes de santé d’une population sous ses aspects politiques, économiques, réglementaires, institutionnels.</a:t>
          </a:r>
          <a:endParaRPr lang="fr-FR" sz="2700" b="1" dirty="0"/>
        </a:p>
      </dgm:t>
    </dgm:pt>
    <dgm:pt modelId="{8F45B6ED-E18D-4E1A-A352-33C406AB4DEA}" type="parTrans" cxnId="{95A16143-9338-4811-94E9-CC12B16F8F6D}">
      <dgm:prSet/>
      <dgm:spPr/>
      <dgm:t>
        <a:bodyPr/>
        <a:lstStyle/>
        <a:p>
          <a:endParaRPr lang="fr-FR"/>
        </a:p>
      </dgm:t>
    </dgm:pt>
    <dgm:pt modelId="{6F5FD432-C8AE-4F43-8103-2BF01FA7671A}" type="sibTrans" cxnId="{95A16143-9338-4811-94E9-CC12B16F8F6D}">
      <dgm:prSet/>
      <dgm:spPr/>
      <dgm:t>
        <a:bodyPr/>
        <a:lstStyle/>
        <a:p>
          <a:endParaRPr lang="fr-FR"/>
        </a:p>
      </dgm:t>
    </dgm:pt>
    <dgm:pt modelId="{CDE5B13C-F48B-4E55-B426-68E698EC67AB}" type="pres">
      <dgm:prSet presAssocID="{C5D3D718-02F8-41B7-A7BC-95D8662988A4}" presName="Name0" presStyleCnt="0">
        <dgm:presLayoutVars>
          <dgm:dir/>
          <dgm:resizeHandles val="exact"/>
        </dgm:presLayoutVars>
      </dgm:prSet>
      <dgm:spPr/>
      <dgm:t>
        <a:bodyPr/>
        <a:lstStyle/>
        <a:p>
          <a:endParaRPr lang="fr-FR"/>
        </a:p>
      </dgm:t>
    </dgm:pt>
    <dgm:pt modelId="{717B4F42-139D-42EA-89E8-EF776BA633E5}" type="pres">
      <dgm:prSet presAssocID="{C5D3D718-02F8-41B7-A7BC-95D8662988A4}" presName="fgShape" presStyleLbl="fgShp" presStyleIdx="0" presStyleCnt="1">
        <dgm:style>
          <a:lnRef idx="1">
            <a:schemeClr val="accent5"/>
          </a:lnRef>
          <a:fillRef idx="2">
            <a:schemeClr val="accent5"/>
          </a:fillRef>
          <a:effectRef idx="1">
            <a:schemeClr val="accent5"/>
          </a:effectRef>
          <a:fontRef idx="minor">
            <a:schemeClr val="dk1"/>
          </a:fontRef>
        </dgm:style>
      </dgm:prSet>
      <dgm:spPr/>
      <dgm:t>
        <a:bodyPr/>
        <a:lstStyle/>
        <a:p>
          <a:endParaRPr lang="fr-FR"/>
        </a:p>
      </dgm:t>
    </dgm:pt>
    <dgm:pt modelId="{B64179C9-1DC6-4F5B-B957-0B8E7CF82036}" type="pres">
      <dgm:prSet presAssocID="{C5D3D718-02F8-41B7-A7BC-95D8662988A4}" presName="linComp" presStyleCnt="0"/>
      <dgm:spPr/>
    </dgm:pt>
    <dgm:pt modelId="{55D5329B-1E05-4F71-BF95-A83A42E7E7F2}" type="pres">
      <dgm:prSet presAssocID="{8F98630C-DAC0-4C15-90E5-24D3C2C2D89C}" presName="compNode" presStyleCnt="0"/>
      <dgm:spPr/>
    </dgm:pt>
    <dgm:pt modelId="{016BBA9B-791E-4B2C-B3E7-921CB832EBBD}" type="pres">
      <dgm:prSet presAssocID="{8F98630C-DAC0-4C15-90E5-24D3C2C2D89C}" presName="bkgdShape" presStyleLbl="node1" presStyleIdx="0" presStyleCnt="1"/>
      <dgm:spPr/>
      <dgm:t>
        <a:bodyPr/>
        <a:lstStyle/>
        <a:p>
          <a:endParaRPr lang="fr-FR"/>
        </a:p>
      </dgm:t>
    </dgm:pt>
    <dgm:pt modelId="{C0EBCE63-5AFF-4A16-99AD-1BA0B332DD65}" type="pres">
      <dgm:prSet presAssocID="{8F98630C-DAC0-4C15-90E5-24D3C2C2D89C}" presName="nodeTx" presStyleLbl="node1" presStyleIdx="0" presStyleCnt="1">
        <dgm:presLayoutVars>
          <dgm:bulletEnabled val="1"/>
        </dgm:presLayoutVars>
      </dgm:prSet>
      <dgm:spPr/>
      <dgm:t>
        <a:bodyPr/>
        <a:lstStyle/>
        <a:p>
          <a:endParaRPr lang="fr-FR"/>
        </a:p>
      </dgm:t>
    </dgm:pt>
    <dgm:pt modelId="{149FB39E-2EE3-484F-8438-B226B79A5613}" type="pres">
      <dgm:prSet presAssocID="{8F98630C-DAC0-4C15-90E5-24D3C2C2D89C}" presName="invisiNode" presStyleLbl="node1" presStyleIdx="0" presStyleCnt="1"/>
      <dgm:spPr/>
    </dgm:pt>
    <dgm:pt modelId="{492C0544-F708-4D01-8015-99EE92C2F189}" type="pres">
      <dgm:prSet presAssocID="{8F98630C-DAC0-4C15-90E5-24D3C2C2D89C}" presName="imagNode" presStyleLbl="fgImgPlace1" presStyleIdx="0" presStyleCnt="1" custScaleX="160241">
        <dgm:style>
          <a:lnRef idx="1">
            <a:schemeClr val="accent5"/>
          </a:lnRef>
          <a:fillRef idx="2">
            <a:schemeClr val="accent5"/>
          </a:fillRef>
          <a:effectRef idx="1">
            <a:schemeClr val="accent5"/>
          </a:effectRef>
          <a:fontRef idx="minor">
            <a:schemeClr val="dk1"/>
          </a:fontRef>
        </dgm:style>
      </dgm:prSet>
      <dgm:spPr/>
      <dgm:t>
        <a:bodyPr/>
        <a:lstStyle/>
        <a:p>
          <a:endParaRPr lang="fr-FR"/>
        </a:p>
      </dgm:t>
    </dgm:pt>
  </dgm:ptLst>
  <dgm:cxnLst>
    <dgm:cxn modelId="{95A16143-9338-4811-94E9-CC12B16F8F6D}" srcId="{C5D3D718-02F8-41B7-A7BC-95D8662988A4}" destId="{8F98630C-DAC0-4C15-90E5-24D3C2C2D89C}" srcOrd="0" destOrd="0" parTransId="{8F45B6ED-E18D-4E1A-A352-33C406AB4DEA}" sibTransId="{6F5FD432-C8AE-4F43-8103-2BF01FA7671A}"/>
    <dgm:cxn modelId="{FDE5AF29-C195-4F77-8C0C-EAC4D7F7FA52}" type="presOf" srcId="{8F98630C-DAC0-4C15-90E5-24D3C2C2D89C}" destId="{016BBA9B-791E-4B2C-B3E7-921CB832EBBD}" srcOrd="0" destOrd="0" presId="urn:microsoft.com/office/officeart/2005/8/layout/hList7#1"/>
    <dgm:cxn modelId="{0E100D42-2BB6-40DF-9243-196C89624D1B}" type="presOf" srcId="{8F98630C-DAC0-4C15-90E5-24D3C2C2D89C}" destId="{C0EBCE63-5AFF-4A16-99AD-1BA0B332DD65}" srcOrd="1" destOrd="0" presId="urn:microsoft.com/office/officeart/2005/8/layout/hList7#1"/>
    <dgm:cxn modelId="{28D5EC47-4ECD-4489-8959-B2A396CBDED5}" type="presOf" srcId="{C5D3D718-02F8-41B7-A7BC-95D8662988A4}" destId="{CDE5B13C-F48B-4E55-B426-68E698EC67AB}" srcOrd="0" destOrd="0" presId="urn:microsoft.com/office/officeart/2005/8/layout/hList7#1"/>
    <dgm:cxn modelId="{2CC34307-5DFA-4BC1-8692-ED9F7D3FA61D}" type="presParOf" srcId="{CDE5B13C-F48B-4E55-B426-68E698EC67AB}" destId="{717B4F42-139D-42EA-89E8-EF776BA633E5}" srcOrd="0" destOrd="0" presId="urn:microsoft.com/office/officeart/2005/8/layout/hList7#1"/>
    <dgm:cxn modelId="{D18A8BF3-2AD0-4E48-9DC1-54504170B785}" type="presParOf" srcId="{CDE5B13C-F48B-4E55-B426-68E698EC67AB}" destId="{B64179C9-1DC6-4F5B-B957-0B8E7CF82036}" srcOrd="1" destOrd="0" presId="urn:microsoft.com/office/officeart/2005/8/layout/hList7#1"/>
    <dgm:cxn modelId="{3F5ABC4A-2882-46CB-8388-21E2F4D73DB7}" type="presParOf" srcId="{B64179C9-1DC6-4F5B-B957-0B8E7CF82036}" destId="{55D5329B-1E05-4F71-BF95-A83A42E7E7F2}" srcOrd="0" destOrd="0" presId="urn:microsoft.com/office/officeart/2005/8/layout/hList7#1"/>
    <dgm:cxn modelId="{3AC2AD8E-CD29-4C06-8651-CD7212A17425}" type="presParOf" srcId="{55D5329B-1E05-4F71-BF95-A83A42E7E7F2}" destId="{016BBA9B-791E-4B2C-B3E7-921CB832EBBD}" srcOrd="0" destOrd="0" presId="urn:microsoft.com/office/officeart/2005/8/layout/hList7#1"/>
    <dgm:cxn modelId="{5173BE54-F26A-4CB2-8972-EAC5CC943A19}" type="presParOf" srcId="{55D5329B-1E05-4F71-BF95-A83A42E7E7F2}" destId="{C0EBCE63-5AFF-4A16-99AD-1BA0B332DD65}" srcOrd="1" destOrd="0" presId="urn:microsoft.com/office/officeart/2005/8/layout/hList7#1"/>
    <dgm:cxn modelId="{B1B20C88-25D6-4B02-A918-ECA46D87006E}" type="presParOf" srcId="{55D5329B-1E05-4F71-BF95-A83A42E7E7F2}" destId="{149FB39E-2EE3-484F-8438-B226B79A5613}" srcOrd="2" destOrd="0" presId="urn:microsoft.com/office/officeart/2005/8/layout/hList7#1"/>
    <dgm:cxn modelId="{49BB91C6-C13A-46BB-9EAE-F6919E988E7F}" type="presParOf" srcId="{55D5329B-1E05-4F71-BF95-A83A42E7E7F2}" destId="{492C0544-F708-4D01-8015-99EE92C2F189}"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F5715AA2-6810-4E9A-9AF6-BEAE9FAC73F9}" type="doc">
      <dgm:prSet loTypeId="urn:microsoft.com/office/officeart/2005/8/layout/vList6" loCatId="list" qsTypeId="urn:microsoft.com/office/officeart/2005/8/quickstyle/simple1" qsCatId="simple" csTypeId="urn:microsoft.com/office/officeart/2005/8/colors/accent2_2" csCatId="accent2"/>
      <dgm:spPr/>
      <dgm:t>
        <a:bodyPr/>
        <a:lstStyle/>
        <a:p>
          <a:endParaRPr lang="fr-FR"/>
        </a:p>
      </dgm:t>
    </dgm:pt>
    <dgm:pt modelId="{4318704D-6EFD-4E29-B019-4B8570B2A9FA}">
      <dgm:prSet/>
      <dgm:spPr/>
      <dgm:t>
        <a:bodyPr/>
        <a:lstStyle/>
        <a:p>
          <a:pPr rtl="0"/>
          <a:r>
            <a:rPr lang="fr-FR" b="1" dirty="0" smtClean="0"/>
            <a:t>Mortalité infantile :</a:t>
          </a:r>
          <a:br>
            <a:rPr lang="fr-FR" b="1" dirty="0" smtClean="0"/>
          </a:br>
          <a:r>
            <a:rPr lang="fr-FR" dirty="0" smtClean="0"/>
            <a:t>Mortalité survenant entre la naissance et la fin de la première année.</a:t>
          </a:r>
          <a:endParaRPr lang="fr-FR" dirty="0"/>
        </a:p>
      </dgm:t>
    </dgm:pt>
    <dgm:pt modelId="{8A539132-3671-4DC5-A96D-324F5E37E13C}" type="parTrans" cxnId="{4A7E5B4B-4309-4D1D-A317-A62AD02EFC34}">
      <dgm:prSet/>
      <dgm:spPr/>
      <dgm:t>
        <a:bodyPr/>
        <a:lstStyle/>
        <a:p>
          <a:endParaRPr lang="fr-FR"/>
        </a:p>
      </dgm:t>
    </dgm:pt>
    <dgm:pt modelId="{8649DB09-01C2-4CDA-AA52-5E74FD22CC1D}" type="sibTrans" cxnId="{4A7E5B4B-4309-4D1D-A317-A62AD02EFC34}">
      <dgm:prSet/>
      <dgm:spPr/>
      <dgm:t>
        <a:bodyPr/>
        <a:lstStyle/>
        <a:p>
          <a:endParaRPr lang="fr-FR"/>
        </a:p>
      </dgm:t>
    </dgm:pt>
    <dgm:pt modelId="{05839925-530E-421C-93B1-AAA4F3EACC40}" type="pres">
      <dgm:prSet presAssocID="{F5715AA2-6810-4E9A-9AF6-BEAE9FAC73F9}" presName="Name0" presStyleCnt="0">
        <dgm:presLayoutVars>
          <dgm:dir/>
          <dgm:animLvl val="lvl"/>
          <dgm:resizeHandles/>
        </dgm:presLayoutVars>
      </dgm:prSet>
      <dgm:spPr/>
      <dgm:t>
        <a:bodyPr/>
        <a:lstStyle/>
        <a:p>
          <a:endParaRPr lang="fr-FR"/>
        </a:p>
      </dgm:t>
    </dgm:pt>
    <dgm:pt modelId="{ED58D798-A4C5-40B9-859D-517AA15C4B12}" type="pres">
      <dgm:prSet presAssocID="{4318704D-6EFD-4E29-B019-4B8570B2A9FA}" presName="linNode" presStyleCnt="0"/>
      <dgm:spPr/>
    </dgm:pt>
    <dgm:pt modelId="{4D310197-9C86-49A2-826D-8D77DAE217A9}" type="pres">
      <dgm:prSet presAssocID="{4318704D-6EFD-4E29-B019-4B8570B2A9FA}" presName="parentShp" presStyleLbl="node1" presStyleIdx="0" presStyleCnt="1">
        <dgm:presLayoutVars>
          <dgm:bulletEnabled val="1"/>
        </dgm:presLayoutVars>
      </dgm:prSet>
      <dgm:spPr/>
      <dgm:t>
        <a:bodyPr/>
        <a:lstStyle/>
        <a:p>
          <a:endParaRPr lang="fr-FR"/>
        </a:p>
      </dgm:t>
    </dgm:pt>
    <dgm:pt modelId="{6A279466-AC7F-4739-B852-0E960F1E60AF}" type="pres">
      <dgm:prSet presAssocID="{4318704D-6EFD-4E29-B019-4B8570B2A9FA}" presName="childShp" presStyleLbl="bgAccFollowNode1" presStyleIdx="0" presStyleCnt="1">
        <dgm:presLayoutVars>
          <dgm:bulletEnabled val="1"/>
        </dgm:presLayoutVars>
      </dgm:prSet>
      <dgm:spPr/>
    </dgm:pt>
  </dgm:ptLst>
  <dgm:cxnLst>
    <dgm:cxn modelId="{F051C857-4033-4206-A5AF-1EF181BD951F}" type="presOf" srcId="{F5715AA2-6810-4E9A-9AF6-BEAE9FAC73F9}" destId="{05839925-530E-421C-93B1-AAA4F3EACC40}" srcOrd="0" destOrd="0" presId="urn:microsoft.com/office/officeart/2005/8/layout/vList6"/>
    <dgm:cxn modelId="{4A7E5B4B-4309-4D1D-A317-A62AD02EFC34}" srcId="{F5715AA2-6810-4E9A-9AF6-BEAE9FAC73F9}" destId="{4318704D-6EFD-4E29-B019-4B8570B2A9FA}" srcOrd="0" destOrd="0" parTransId="{8A539132-3671-4DC5-A96D-324F5E37E13C}" sibTransId="{8649DB09-01C2-4CDA-AA52-5E74FD22CC1D}"/>
    <dgm:cxn modelId="{A637754D-EEFB-4FFD-AD5C-9BDF29134F56}" type="presOf" srcId="{4318704D-6EFD-4E29-B019-4B8570B2A9FA}" destId="{4D310197-9C86-49A2-826D-8D77DAE217A9}" srcOrd="0" destOrd="0" presId="urn:microsoft.com/office/officeart/2005/8/layout/vList6"/>
    <dgm:cxn modelId="{53BD1A83-AC21-45FA-A44F-CF69A66B71BC}" type="presParOf" srcId="{05839925-530E-421C-93B1-AAA4F3EACC40}" destId="{ED58D798-A4C5-40B9-859D-517AA15C4B12}" srcOrd="0" destOrd="0" presId="urn:microsoft.com/office/officeart/2005/8/layout/vList6"/>
    <dgm:cxn modelId="{8F951387-33C3-4D9D-B1DC-74CD32C39FA3}" type="presParOf" srcId="{ED58D798-A4C5-40B9-859D-517AA15C4B12}" destId="{4D310197-9C86-49A2-826D-8D77DAE217A9}" srcOrd="0" destOrd="0" presId="urn:microsoft.com/office/officeart/2005/8/layout/vList6"/>
    <dgm:cxn modelId="{3AD8BA72-92D0-41C4-9699-D6EED5AC1887}" type="presParOf" srcId="{ED58D798-A4C5-40B9-859D-517AA15C4B12}" destId="{6A279466-AC7F-4739-B852-0E960F1E60A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869C83DD-A8EE-4310-BAF6-84E5DDD8E0C8}" type="doc">
      <dgm:prSet loTypeId="urn:microsoft.com/office/officeart/2005/8/layout/arrow1" loCatId="process" qsTypeId="urn:microsoft.com/office/officeart/2005/8/quickstyle/simple1" qsCatId="simple" csTypeId="urn:microsoft.com/office/officeart/2005/8/colors/accent2_2" csCatId="accent2" phldr="1"/>
      <dgm:spPr/>
      <dgm:t>
        <a:bodyPr/>
        <a:lstStyle/>
        <a:p>
          <a:endParaRPr lang="fr-FR"/>
        </a:p>
      </dgm:t>
    </dgm:pt>
    <dgm:pt modelId="{24170F7A-0F65-463D-85B3-42340B6BCD3D}">
      <dgm:prSet/>
      <dgm:spPr/>
      <dgm:t>
        <a:bodyPr/>
        <a:lstStyle/>
        <a:p>
          <a:pPr rtl="0"/>
          <a:r>
            <a:rPr lang="fr-FR" b="1" dirty="0" smtClean="0"/>
            <a:t>Mortalité juvénile :</a:t>
          </a:r>
          <a:br>
            <a:rPr lang="fr-FR" b="1" dirty="0" smtClean="0"/>
          </a:br>
          <a:r>
            <a:rPr lang="fr-FR" dirty="0" smtClean="0"/>
            <a:t>Mortalité survenant entre 1 an et 5 ans.</a:t>
          </a:r>
          <a:br>
            <a:rPr lang="fr-FR" dirty="0" smtClean="0"/>
          </a:br>
          <a:r>
            <a:rPr lang="fr-FR" b="1" dirty="0" smtClean="0"/>
            <a:t>Années potentielles de vie perdues (APVP) :</a:t>
          </a:r>
          <a:br>
            <a:rPr lang="fr-FR" b="1" dirty="0" smtClean="0"/>
          </a:br>
          <a:r>
            <a:rPr lang="fr-FR" dirty="0" smtClean="0"/>
            <a:t>Nombre d’années qu’un sujet mort prématurément n’a pas vécues (cause principale d’APVP : les morts violentes).</a:t>
          </a:r>
          <a:endParaRPr lang="fr-FR" dirty="0"/>
        </a:p>
      </dgm:t>
    </dgm:pt>
    <dgm:pt modelId="{392A275F-13C9-4D26-A440-964E575BC0A5}" type="parTrans" cxnId="{11C3D407-9038-4DCC-9F01-446A6C450C14}">
      <dgm:prSet/>
      <dgm:spPr/>
      <dgm:t>
        <a:bodyPr/>
        <a:lstStyle/>
        <a:p>
          <a:endParaRPr lang="fr-FR"/>
        </a:p>
      </dgm:t>
    </dgm:pt>
    <dgm:pt modelId="{19091208-BDCF-4576-9682-0F89DD586EE7}" type="sibTrans" cxnId="{11C3D407-9038-4DCC-9F01-446A6C450C14}">
      <dgm:prSet/>
      <dgm:spPr/>
      <dgm:t>
        <a:bodyPr/>
        <a:lstStyle/>
        <a:p>
          <a:endParaRPr lang="fr-FR"/>
        </a:p>
      </dgm:t>
    </dgm:pt>
    <dgm:pt modelId="{7242CE54-A9B8-4BB5-8BB5-EAEF2AB26707}" type="pres">
      <dgm:prSet presAssocID="{869C83DD-A8EE-4310-BAF6-84E5DDD8E0C8}" presName="cycle" presStyleCnt="0">
        <dgm:presLayoutVars>
          <dgm:dir/>
          <dgm:resizeHandles val="exact"/>
        </dgm:presLayoutVars>
      </dgm:prSet>
      <dgm:spPr/>
      <dgm:t>
        <a:bodyPr/>
        <a:lstStyle/>
        <a:p>
          <a:endParaRPr lang="fr-FR"/>
        </a:p>
      </dgm:t>
    </dgm:pt>
    <dgm:pt modelId="{632951E8-E351-42EE-8926-92F69701E6E9}" type="pres">
      <dgm:prSet presAssocID="{24170F7A-0F65-463D-85B3-42340B6BCD3D}" presName="arrow" presStyleLbl="node1" presStyleIdx="0" presStyleCnt="1" custScaleX="143483">
        <dgm:presLayoutVars>
          <dgm:bulletEnabled val="1"/>
        </dgm:presLayoutVars>
      </dgm:prSet>
      <dgm:spPr/>
      <dgm:t>
        <a:bodyPr/>
        <a:lstStyle/>
        <a:p>
          <a:endParaRPr lang="fr-FR"/>
        </a:p>
      </dgm:t>
    </dgm:pt>
  </dgm:ptLst>
  <dgm:cxnLst>
    <dgm:cxn modelId="{11C3D407-9038-4DCC-9F01-446A6C450C14}" srcId="{869C83DD-A8EE-4310-BAF6-84E5DDD8E0C8}" destId="{24170F7A-0F65-463D-85B3-42340B6BCD3D}" srcOrd="0" destOrd="0" parTransId="{392A275F-13C9-4D26-A440-964E575BC0A5}" sibTransId="{19091208-BDCF-4576-9682-0F89DD586EE7}"/>
    <dgm:cxn modelId="{9D3B147D-A089-4B99-8001-57841102C94A}" type="presOf" srcId="{24170F7A-0F65-463D-85B3-42340B6BCD3D}" destId="{632951E8-E351-42EE-8926-92F69701E6E9}" srcOrd="0" destOrd="0" presId="urn:microsoft.com/office/officeart/2005/8/layout/arrow1"/>
    <dgm:cxn modelId="{EBF2B1D2-2991-47D2-99F9-BC31BED734D8}" type="presOf" srcId="{869C83DD-A8EE-4310-BAF6-84E5DDD8E0C8}" destId="{7242CE54-A9B8-4BB5-8BB5-EAEF2AB26707}" srcOrd="0" destOrd="0" presId="urn:microsoft.com/office/officeart/2005/8/layout/arrow1"/>
    <dgm:cxn modelId="{6A529371-803A-45B7-B080-567829459429}" type="presParOf" srcId="{7242CE54-A9B8-4BB5-8BB5-EAEF2AB26707}" destId="{632951E8-E351-42EE-8926-92F69701E6E9}" srcOrd="0"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B405F8A8-39D0-4E6C-A550-CEBA38EBBC5A}" type="doc">
      <dgm:prSet loTypeId="urn:microsoft.com/office/officeart/2005/8/layout/cycle8" loCatId="cycle" qsTypeId="urn:microsoft.com/office/officeart/2005/8/quickstyle/simple1" qsCatId="simple" csTypeId="urn:microsoft.com/office/officeart/2005/8/colors/accent2_2" csCatId="accent2"/>
      <dgm:spPr/>
      <dgm:t>
        <a:bodyPr/>
        <a:lstStyle/>
        <a:p>
          <a:endParaRPr lang="fr-FR"/>
        </a:p>
      </dgm:t>
    </dgm:pt>
    <dgm:pt modelId="{58CC8AAB-6D00-4694-83BA-782B3417B231}">
      <dgm:prSet/>
      <dgm:spPr/>
      <dgm:t>
        <a:bodyPr/>
        <a:lstStyle/>
        <a:p>
          <a:pPr rtl="0"/>
          <a:r>
            <a:rPr lang="fr-FR" b="1" dirty="0" smtClean="0"/>
            <a:t>Mortalité prématurée :</a:t>
          </a:r>
          <a:br>
            <a:rPr lang="fr-FR" b="1" dirty="0" smtClean="0"/>
          </a:br>
          <a:r>
            <a:rPr lang="fr-FR" dirty="0" smtClean="0"/>
            <a:t>mortalité survenant avant 65 ans (cause principale de mortalité prématurée : les cancers).</a:t>
          </a:r>
          <a:endParaRPr lang="fr-FR" dirty="0"/>
        </a:p>
      </dgm:t>
    </dgm:pt>
    <dgm:pt modelId="{241CA479-C2A7-4B0D-AB76-9FB3CEAC7CA8}" type="parTrans" cxnId="{E86546EF-2E20-49F3-926A-60E45D96923E}">
      <dgm:prSet/>
      <dgm:spPr/>
      <dgm:t>
        <a:bodyPr/>
        <a:lstStyle/>
        <a:p>
          <a:endParaRPr lang="fr-FR"/>
        </a:p>
      </dgm:t>
    </dgm:pt>
    <dgm:pt modelId="{95C42228-5AEF-4A47-8A87-C4EA81FF91AB}" type="sibTrans" cxnId="{E86546EF-2E20-49F3-926A-60E45D96923E}">
      <dgm:prSet/>
      <dgm:spPr/>
      <dgm:t>
        <a:bodyPr/>
        <a:lstStyle/>
        <a:p>
          <a:endParaRPr lang="fr-FR"/>
        </a:p>
      </dgm:t>
    </dgm:pt>
    <dgm:pt modelId="{A1F345B5-15D6-41E2-A416-D73B6F563884}" type="pres">
      <dgm:prSet presAssocID="{B405F8A8-39D0-4E6C-A550-CEBA38EBBC5A}" presName="compositeShape" presStyleCnt="0">
        <dgm:presLayoutVars>
          <dgm:chMax val="7"/>
          <dgm:dir/>
          <dgm:resizeHandles val="exact"/>
        </dgm:presLayoutVars>
      </dgm:prSet>
      <dgm:spPr/>
      <dgm:t>
        <a:bodyPr/>
        <a:lstStyle/>
        <a:p>
          <a:endParaRPr lang="fr-FR"/>
        </a:p>
      </dgm:t>
    </dgm:pt>
    <dgm:pt modelId="{30B1BBE6-EC35-4783-9699-8052A3E1AE53}" type="pres">
      <dgm:prSet presAssocID="{B405F8A8-39D0-4E6C-A550-CEBA38EBBC5A}" presName="wedge1" presStyleLbl="node1" presStyleIdx="0" presStyleCnt="1"/>
      <dgm:spPr/>
      <dgm:t>
        <a:bodyPr/>
        <a:lstStyle/>
        <a:p>
          <a:endParaRPr lang="fr-FR"/>
        </a:p>
      </dgm:t>
    </dgm:pt>
    <dgm:pt modelId="{94790A5F-40DE-43DF-BCD0-494341644FFD}" type="pres">
      <dgm:prSet presAssocID="{B405F8A8-39D0-4E6C-A550-CEBA38EBBC5A}" presName="dummy1a" presStyleCnt="0"/>
      <dgm:spPr/>
    </dgm:pt>
    <dgm:pt modelId="{C6E8F913-B768-47D5-8AFE-AC66C567427F}" type="pres">
      <dgm:prSet presAssocID="{B405F8A8-39D0-4E6C-A550-CEBA38EBBC5A}" presName="dummy1b" presStyleCnt="0"/>
      <dgm:spPr/>
    </dgm:pt>
    <dgm:pt modelId="{58F91658-1A26-4B67-A74C-30B051C820C7}" type="pres">
      <dgm:prSet presAssocID="{B405F8A8-39D0-4E6C-A550-CEBA38EBBC5A}" presName="wedge1Tx" presStyleLbl="node1" presStyleIdx="0" presStyleCnt="1">
        <dgm:presLayoutVars>
          <dgm:chMax val="0"/>
          <dgm:chPref val="0"/>
          <dgm:bulletEnabled val="1"/>
        </dgm:presLayoutVars>
      </dgm:prSet>
      <dgm:spPr/>
      <dgm:t>
        <a:bodyPr/>
        <a:lstStyle/>
        <a:p>
          <a:endParaRPr lang="fr-FR"/>
        </a:p>
      </dgm:t>
    </dgm:pt>
    <dgm:pt modelId="{22FEE24B-8D75-44D4-B00F-6F9F5DEE24C8}" type="pres">
      <dgm:prSet presAssocID="{95C42228-5AEF-4A47-8A87-C4EA81FF91AB}" presName="arrowWedge1single" presStyleLbl="fgSibTrans2D1" presStyleIdx="0" presStyleCnt="1"/>
      <dgm:spPr/>
    </dgm:pt>
  </dgm:ptLst>
  <dgm:cxnLst>
    <dgm:cxn modelId="{2659EFAD-931C-4F00-8C4D-1A58B117598E}" type="presOf" srcId="{58CC8AAB-6D00-4694-83BA-782B3417B231}" destId="{30B1BBE6-EC35-4783-9699-8052A3E1AE53}" srcOrd="0" destOrd="0" presId="urn:microsoft.com/office/officeart/2005/8/layout/cycle8"/>
    <dgm:cxn modelId="{E86546EF-2E20-49F3-926A-60E45D96923E}" srcId="{B405F8A8-39D0-4E6C-A550-CEBA38EBBC5A}" destId="{58CC8AAB-6D00-4694-83BA-782B3417B231}" srcOrd="0" destOrd="0" parTransId="{241CA479-C2A7-4B0D-AB76-9FB3CEAC7CA8}" sibTransId="{95C42228-5AEF-4A47-8A87-C4EA81FF91AB}"/>
    <dgm:cxn modelId="{C4A52A38-EF6F-4C32-BDB6-20D5CE0524DC}" type="presOf" srcId="{58CC8AAB-6D00-4694-83BA-782B3417B231}" destId="{58F91658-1A26-4B67-A74C-30B051C820C7}" srcOrd="1" destOrd="0" presId="urn:microsoft.com/office/officeart/2005/8/layout/cycle8"/>
    <dgm:cxn modelId="{1881B638-CCFE-4614-A62E-B78183504511}" type="presOf" srcId="{B405F8A8-39D0-4E6C-A550-CEBA38EBBC5A}" destId="{A1F345B5-15D6-41E2-A416-D73B6F563884}" srcOrd="0" destOrd="0" presId="urn:microsoft.com/office/officeart/2005/8/layout/cycle8"/>
    <dgm:cxn modelId="{CD86C339-9352-4E86-9164-F260BF0A595D}" type="presParOf" srcId="{A1F345B5-15D6-41E2-A416-D73B6F563884}" destId="{30B1BBE6-EC35-4783-9699-8052A3E1AE53}" srcOrd="0" destOrd="0" presId="urn:microsoft.com/office/officeart/2005/8/layout/cycle8"/>
    <dgm:cxn modelId="{8D455FE5-0768-474B-A33C-CD3F4679B6B0}" type="presParOf" srcId="{A1F345B5-15D6-41E2-A416-D73B6F563884}" destId="{94790A5F-40DE-43DF-BCD0-494341644FFD}" srcOrd="1" destOrd="0" presId="urn:microsoft.com/office/officeart/2005/8/layout/cycle8"/>
    <dgm:cxn modelId="{714EE671-89F7-47D0-A518-7F3B172131E8}" type="presParOf" srcId="{A1F345B5-15D6-41E2-A416-D73B6F563884}" destId="{C6E8F913-B768-47D5-8AFE-AC66C567427F}" srcOrd="2" destOrd="0" presId="urn:microsoft.com/office/officeart/2005/8/layout/cycle8"/>
    <dgm:cxn modelId="{EAC65310-D480-4562-BF1A-1C982A70EABD}" type="presParOf" srcId="{A1F345B5-15D6-41E2-A416-D73B6F563884}" destId="{58F91658-1A26-4B67-A74C-30B051C820C7}" srcOrd="3" destOrd="0" presId="urn:microsoft.com/office/officeart/2005/8/layout/cycle8"/>
    <dgm:cxn modelId="{15DDD0BF-A8EC-4051-A9D5-5CC10C3EB210}" type="presParOf" srcId="{A1F345B5-15D6-41E2-A416-D73B6F563884}" destId="{22FEE24B-8D75-44D4-B00F-6F9F5DEE24C8}" srcOrd="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EE396D0-1F3D-4D12-AD38-8E07A690A099}" type="doc">
      <dgm:prSet loTypeId="urn:microsoft.com/office/officeart/2005/8/layout/pyramid2" loCatId="pyramid" qsTypeId="urn:microsoft.com/office/officeart/2005/8/quickstyle/simple1" qsCatId="simple" csTypeId="urn:microsoft.com/office/officeart/2005/8/colors/accent2_2" csCatId="accent2" phldr="1"/>
      <dgm:spPr/>
      <dgm:t>
        <a:bodyPr/>
        <a:lstStyle/>
        <a:p>
          <a:endParaRPr lang="fr-FR"/>
        </a:p>
      </dgm:t>
    </dgm:pt>
    <dgm:pt modelId="{69C7D776-FF8C-494D-93B8-C9D165509B4F}">
      <dgm:prSet/>
      <dgm:spPr/>
      <dgm:t>
        <a:bodyPr/>
        <a:lstStyle/>
        <a:p>
          <a:pPr rtl="0"/>
          <a:r>
            <a:rPr lang="fr-FR" b="1" dirty="0" smtClean="0"/>
            <a:t>En fait, cet indicateur est contesté. Il correspond plutôt à l’âge moyen de décès à une période considérée et il est peut-être</a:t>
          </a:r>
          <a:br>
            <a:rPr lang="fr-FR" b="1" dirty="0" smtClean="0"/>
          </a:br>
          <a:r>
            <a:rPr lang="fr-FR" b="1" dirty="0" smtClean="0"/>
            <a:t>exagérément optimiste d’imaginer que les populations qui naissent aujourd’hui auront cette même espérance de vie. </a:t>
          </a:r>
        </a:p>
        <a:p>
          <a:pPr rtl="0"/>
          <a:r>
            <a:rPr lang="fr-FR" b="1" dirty="0" smtClean="0"/>
            <a:t>En effet, les personnes âgées d’aujourd’hui n’ont jamais (ou à de rares exception) été exposées dans leurs 20 ou 30 premières années aux nombreuses molécules issues de la synthèse et développées largement depuis une quarantaine d’année.</a:t>
          </a:r>
          <a:endParaRPr lang="fr-FR" b="1" dirty="0"/>
        </a:p>
      </dgm:t>
    </dgm:pt>
    <dgm:pt modelId="{E7465860-5138-4427-8F7A-1E8A9D70A604}" type="parTrans" cxnId="{D7E7D999-51BF-4783-AD58-3B18ABF0CA15}">
      <dgm:prSet/>
      <dgm:spPr/>
      <dgm:t>
        <a:bodyPr/>
        <a:lstStyle/>
        <a:p>
          <a:endParaRPr lang="fr-FR"/>
        </a:p>
      </dgm:t>
    </dgm:pt>
    <dgm:pt modelId="{1AF3A307-269B-4A20-88A7-7929C84093FB}" type="sibTrans" cxnId="{D7E7D999-51BF-4783-AD58-3B18ABF0CA15}">
      <dgm:prSet/>
      <dgm:spPr/>
      <dgm:t>
        <a:bodyPr/>
        <a:lstStyle/>
        <a:p>
          <a:endParaRPr lang="fr-FR"/>
        </a:p>
      </dgm:t>
    </dgm:pt>
    <dgm:pt modelId="{D1949BBB-6021-4993-867F-518C24C8AF3F}" type="pres">
      <dgm:prSet presAssocID="{2EE396D0-1F3D-4D12-AD38-8E07A690A099}" presName="compositeShape" presStyleCnt="0">
        <dgm:presLayoutVars>
          <dgm:dir/>
          <dgm:resizeHandles/>
        </dgm:presLayoutVars>
      </dgm:prSet>
      <dgm:spPr/>
      <dgm:t>
        <a:bodyPr/>
        <a:lstStyle/>
        <a:p>
          <a:endParaRPr lang="fr-FR"/>
        </a:p>
      </dgm:t>
    </dgm:pt>
    <dgm:pt modelId="{1C858650-1123-4702-9BE0-0C15EE928EBE}" type="pres">
      <dgm:prSet presAssocID="{2EE396D0-1F3D-4D12-AD38-8E07A690A099}" presName="pyramid" presStyleLbl="node1" presStyleIdx="0" presStyleCnt="1"/>
      <dgm:spPr/>
    </dgm:pt>
    <dgm:pt modelId="{0DCC1280-CFF7-42B7-8B6B-42104A474DC7}" type="pres">
      <dgm:prSet presAssocID="{2EE396D0-1F3D-4D12-AD38-8E07A690A099}" presName="theList" presStyleCnt="0"/>
      <dgm:spPr/>
    </dgm:pt>
    <dgm:pt modelId="{A3CC158C-D4AA-414F-A7C2-892F1F3CD5DB}" type="pres">
      <dgm:prSet presAssocID="{69C7D776-FF8C-494D-93B8-C9D165509B4F}" presName="aNode" presStyleLbl="fgAcc1" presStyleIdx="0" presStyleCnt="1" custScaleX="166571">
        <dgm:presLayoutVars>
          <dgm:bulletEnabled val="1"/>
        </dgm:presLayoutVars>
      </dgm:prSet>
      <dgm:spPr/>
      <dgm:t>
        <a:bodyPr/>
        <a:lstStyle/>
        <a:p>
          <a:endParaRPr lang="fr-FR"/>
        </a:p>
      </dgm:t>
    </dgm:pt>
    <dgm:pt modelId="{F01DA46F-E6D0-45FD-9488-1B952A73A420}" type="pres">
      <dgm:prSet presAssocID="{69C7D776-FF8C-494D-93B8-C9D165509B4F}" presName="aSpace" presStyleCnt="0"/>
      <dgm:spPr/>
    </dgm:pt>
  </dgm:ptLst>
  <dgm:cxnLst>
    <dgm:cxn modelId="{D7E7D999-51BF-4783-AD58-3B18ABF0CA15}" srcId="{2EE396D0-1F3D-4D12-AD38-8E07A690A099}" destId="{69C7D776-FF8C-494D-93B8-C9D165509B4F}" srcOrd="0" destOrd="0" parTransId="{E7465860-5138-4427-8F7A-1E8A9D70A604}" sibTransId="{1AF3A307-269B-4A20-88A7-7929C84093FB}"/>
    <dgm:cxn modelId="{5745B3B0-ED48-42E1-AFA7-27352D5A9928}" type="presOf" srcId="{2EE396D0-1F3D-4D12-AD38-8E07A690A099}" destId="{D1949BBB-6021-4993-867F-518C24C8AF3F}" srcOrd="0" destOrd="0" presId="urn:microsoft.com/office/officeart/2005/8/layout/pyramid2"/>
    <dgm:cxn modelId="{A13FBE48-95FB-4BB7-AE88-AFAE8588F656}" type="presOf" srcId="{69C7D776-FF8C-494D-93B8-C9D165509B4F}" destId="{A3CC158C-D4AA-414F-A7C2-892F1F3CD5DB}" srcOrd="0" destOrd="0" presId="urn:microsoft.com/office/officeart/2005/8/layout/pyramid2"/>
    <dgm:cxn modelId="{7023E4D7-997F-4159-9E2E-6E271C328F94}" type="presParOf" srcId="{D1949BBB-6021-4993-867F-518C24C8AF3F}" destId="{1C858650-1123-4702-9BE0-0C15EE928EBE}" srcOrd="0" destOrd="0" presId="urn:microsoft.com/office/officeart/2005/8/layout/pyramid2"/>
    <dgm:cxn modelId="{4A523393-1403-4999-B676-4A312D8482DD}" type="presParOf" srcId="{D1949BBB-6021-4993-867F-518C24C8AF3F}" destId="{0DCC1280-CFF7-42B7-8B6B-42104A474DC7}" srcOrd="1" destOrd="0" presId="urn:microsoft.com/office/officeart/2005/8/layout/pyramid2"/>
    <dgm:cxn modelId="{CCBCC212-5CE1-47EE-B992-B957271F5F78}" type="presParOf" srcId="{0DCC1280-CFF7-42B7-8B6B-42104A474DC7}" destId="{A3CC158C-D4AA-414F-A7C2-892F1F3CD5DB}" srcOrd="0" destOrd="0" presId="urn:microsoft.com/office/officeart/2005/8/layout/pyramid2"/>
    <dgm:cxn modelId="{AD6E2C54-F303-4757-A50F-98CD9A7CB17E}" type="presParOf" srcId="{0DCC1280-CFF7-42B7-8B6B-42104A474DC7}" destId="{F01DA46F-E6D0-45FD-9488-1B952A73A420}"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31D51F1D-040F-4BA6-9F50-F5C070526380}" type="doc">
      <dgm:prSet loTypeId="urn:microsoft.com/office/officeart/2005/8/layout/hProcess9" loCatId="process" qsTypeId="urn:microsoft.com/office/officeart/2005/8/quickstyle/simple1" qsCatId="simple" csTypeId="urn:microsoft.com/office/officeart/2005/8/colors/accent2_4" csCatId="accent2" phldr="1"/>
      <dgm:spPr/>
      <dgm:t>
        <a:bodyPr/>
        <a:lstStyle/>
        <a:p>
          <a:endParaRPr lang="fr-FR"/>
        </a:p>
      </dgm:t>
    </dgm:pt>
    <dgm:pt modelId="{AA7ABBB4-2902-4B47-A340-BD04A765F1BF}">
      <dgm:prSet/>
      <dgm:spPr/>
      <dgm:t>
        <a:bodyPr/>
        <a:lstStyle/>
        <a:p>
          <a:pPr rtl="0"/>
          <a:r>
            <a:rPr lang="fr-FR" b="1" dirty="0" smtClean="0"/>
            <a:t>Or les premières années de la vie sont les périodes les plus critiques en terme de sensibilité et d’effets sanitaires (pouvant survenir sur le long terme). Or des soupçons très préoccupants quant aux effets délétères de ces substances s’accumulent aujourd’hui.</a:t>
          </a:r>
          <a:br>
            <a:rPr lang="fr-FR" b="1" dirty="0" smtClean="0"/>
          </a:br>
          <a:r>
            <a:rPr lang="fr-FR" b="1" dirty="0" smtClean="0"/>
            <a:t>D’autre part, les conditions de vie et l’accès aux soins étaient, il y a 50 ou 60 ans de cela, bien moins favorables qu’actuellement, opérant ainsi une forme “tri” dans les populations (seuls les individus les plus résistants survivent)</a:t>
          </a:r>
          <a:endParaRPr lang="fr-FR" b="1" dirty="0"/>
        </a:p>
      </dgm:t>
    </dgm:pt>
    <dgm:pt modelId="{2FA4F270-DA2D-432A-B160-89C071A3853E}" type="parTrans" cxnId="{62310C8F-0BF3-4E5D-B475-BE3587562614}">
      <dgm:prSet/>
      <dgm:spPr/>
      <dgm:t>
        <a:bodyPr/>
        <a:lstStyle/>
        <a:p>
          <a:endParaRPr lang="fr-FR"/>
        </a:p>
      </dgm:t>
    </dgm:pt>
    <dgm:pt modelId="{C591EDD9-B4B0-44D3-8D2C-4B1FADA8225D}" type="sibTrans" cxnId="{62310C8F-0BF3-4E5D-B475-BE3587562614}">
      <dgm:prSet/>
      <dgm:spPr/>
      <dgm:t>
        <a:bodyPr/>
        <a:lstStyle/>
        <a:p>
          <a:endParaRPr lang="fr-FR"/>
        </a:p>
      </dgm:t>
    </dgm:pt>
    <dgm:pt modelId="{0DC9B1E5-D707-4DF4-9F80-CC88258240B3}" type="pres">
      <dgm:prSet presAssocID="{31D51F1D-040F-4BA6-9F50-F5C070526380}" presName="CompostProcess" presStyleCnt="0">
        <dgm:presLayoutVars>
          <dgm:dir/>
          <dgm:resizeHandles val="exact"/>
        </dgm:presLayoutVars>
      </dgm:prSet>
      <dgm:spPr/>
      <dgm:t>
        <a:bodyPr/>
        <a:lstStyle/>
        <a:p>
          <a:endParaRPr lang="fr-FR"/>
        </a:p>
      </dgm:t>
    </dgm:pt>
    <dgm:pt modelId="{C3BA9631-12EA-494C-A284-4AF23B778DFF}" type="pres">
      <dgm:prSet presAssocID="{31D51F1D-040F-4BA6-9F50-F5C070526380}" presName="arrow" presStyleLbl="bgShp" presStyleIdx="0" presStyleCnt="1"/>
      <dgm:spPr/>
    </dgm:pt>
    <dgm:pt modelId="{34703935-5D93-4208-990C-9845AC772CEB}" type="pres">
      <dgm:prSet presAssocID="{31D51F1D-040F-4BA6-9F50-F5C070526380}" presName="linearProcess" presStyleCnt="0"/>
      <dgm:spPr/>
    </dgm:pt>
    <dgm:pt modelId="{A0C0897A-CB26-4C2C-989B-F506C81A9596}" type="pres">
      <dgm:prSet presAssocID="{AA7ABBB4-2902-4B47-A340-BD04A765F1BF}" presName="textNode" presStyleLbl="node1" presStyleIdx="0" presStyleCnt="1" custScaleX="145090" custScaleY="152647" custLinFactNeighborX="-80181" custLinFactNeighborY="-8296">
        <dgm:presLayoutVars>
          <dgm:bulletEnabled val="1"/>
        </dgm:presLayoutVars>
      </dgm:prSet>
      <dgm:spPr/>
      <dgm:t>
        <a:bodyPr/>
        <a:lstStyle/>
        <a:p>
          <a:endParaRPr lang="fr-FR"/>
        </a:p>
      </dgm:t>
    </dgm:pt>
  </dgm:ptLst>
  <dgm:cxnLst>
    <dgm:cxn modelId="{D93547F1-7755-45BE-962C-CB4807F963DB}" type="presOf" srcId="{AA7ABBB4-2902-4B47-A340-BD04A765F1BF}" destId="{A0C0897A-CB26-4C2C-989B-F506C81A9596}" srcOrd="0" destOrd="0" presId="urn:microsoft.com/office/officeart/2005/8/layout/hProcess9"/>
    <dgm:cxn modelId="{62310C8F-0BF3-4E5D-B475-BE3587562614}" srcId="{31D51F1D-040F-4BA6-9F50-F5C070526380}" destId="{AA7ABBB4-2902-4B47-A340-BD04A765F1BF}" srcOrd="0" destOrd="0" parTransId="{2FA4F270-DA2D-432A-B160-89C071A3853E}" sibTransId="{C591EDD9-B4B0-44D3-8D2C-4B1FADA8225D}"/>
    <dgm:cxn modelId="{09733994-000F-428F-B71C-57D8EFC0C137}" type="presOf" srcId="{31D51F1D-040F-4BA6-9F50-F5C070526380}" destId="{0DC9B1E5-D707-4DF4-9F80-CC88258240B3}" srcOrd="0" destOrd="0" presId="urn:microsoft.com/office/officeart/2005/8/layout/hProcess9"/>
    <dgm:cxn modelId="{2750336E-40A3-4DD8-ADB2-672971C3452F}" type="presParOf" srcId="{0DC9B1E5-D707-4DF4-9F80-CC88258240B3}" destId="{C3BA9631-12EA-494C-A284-4AF23B778DFF}" srcOrd="0" destOrd="0" presId="urn:microsoft.com/office/officeart/2005/8/layout/hProcess9"/>
    <dgm:cxn modelId="{D8E856E8-00E6-4793-B9F2-961557034AC7}" type="presParOf" srcId="{0DC9B1E5-D707-4DF4-9F80-CC88258240B3}" destId="{34703935-5D93-4208-990C-9845AC772CEB}" srcOrd="1" destOrd="0" presId="urn:microsoft.com/office/officeart/2005/8/layout/hProcess9"/>
    <dgm:cxn modelId="{63F6EE34-22E5-42A2-A474-3AB43DB1327A}" type="presParOf" srcId="{34703935-5D93-4208-990C-9845AC772CEB}" destId="{A0C0897A-CB26-4C2C-989B-F506C81A9596}"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77B63301-1581-4E98-9E2C-9A8A5DA32F18}" type="doc">
      <dgm:prSet loTypeId="urn:microsoft.com/office/officeart/2005/8/layout/venn1" loCatId="relationship" qsTypeId="urn:microsoft.com/office/officeart/2005/8/quickstyle/3d3" qsCatId="3D" csTypeId="urn:microsoft.com/office/officeart/2005/8/colors/accent2_2" csCatId="accent2" phldr="1"/>
      <dgm:spPr/>
      <dgm:t>
        <a:bodyPr/>
        <a:lstStyle/>
        <a:p>
          <a:endParaRPr lang="fr-FR"/>
        </a:p>
      </dgm:t>
    </dgm:pt>
    <dgm:pt modelId="{1A60A44B-DECD-439B-8F7B-D2E0E397B12E}">
      <dgm:prSet/>
      <dgm:spPr/>
      <dgm:t>
        <a:bodyPr/>
        <a:lstStyle/>
        <a:p>
          <a:pPr rtl="0"/>
          <a:r>
            <a:rPr lang="fr-FR" b="1" dirty="0" smtClean="0">
              <a:solidFill>
                <a:srgbClr val="FF0000"/>
              </a:solidFill>
            </a:rPr>
            <a:t>Morbidité :</a:t>
          </a:r>
          <a:r>
            <a:rPr lang="fr-FR" b="1" dirty="0" smtClean="0"/>
            <a:t/>
          </a:r>
          <a:br>
            <a:rPr lang="fr-FR" b="1" dirty="0" smtClean="0"/>
          </a:br>
          <a:r>
            <a:rPr lang="fr-FR" dirty="0" smtClean="0"/>
            <a:t>C’est le nombre de malades. Elle se mesure par l’incidence et la prévalence. Elle s’exprime couramment sous forme de</a:t>
          </a:r>
          <a:br>
            <a:rPr lang="fr-FR" dirty="0" smtClean="0"/>
          </a:br>
          <a:r>
            <a:rPr lang="fr-FR" dirty="0" smtClean="0"/>
            <a:t>taux. En France, cette morbidité augmente fortement (indépendamment du vieillissement de la population).</a:t>
          </a:r>
          <a:endParaRPr lang="fr-FR" dirty="0"/>
        </a:p>
      </dgm:t>
    </dgm:pt>
    <dgm:pt modelId="{6A39A42F-96B2-4209-B851-FB967108ED25}" type="parTrans" cxnId="{43C009F6-BBC6-4115-B7DF-88686611C875}">
      <dgm:prSet/>
      <dgm:spPr/>
      <dgm:t>
        <a:bodyPr/>
        <a:lstStyle/>
        <a:p>
          <a:endParaRPr lang="fr-FR"/>
        </a:p>
      </dgm:t>
    </dgm:pt>
    <dgm:pt modelId="{D8764DE9-6767-4D95-AE31-B700D8310978}" type="sibTrans" cxnId="{43C009F6-BBC6-4115-B7DF-88686611C875}">
      <dgm:prSet/>
      <dgm:spPr/>
      <dgm:t>
        <a:bodyPr/>
        <a:lstStyle/>
        <a:p>
          <a:endParaRPr lang="fr-FR"/>
        </a:p>
      </dgm:t>
    </dgm:pt>
    <dgm:pt modelId="{E3C3CFB7-79F9-4B15-84B9-67D794A30C9F}" type="pres">
      <dgm:prSet presAssocID="{77B63301-1581-4E98-9E2C-9A8A5DA32F18}" presName="compositeShape" presStyleCnt="0">
        <dgm:presLayoutVars>
          <dgm:chMax val="7"/>
          <dgm:dir/>
          <dgm:resizeHandles val="exact"/>
        </dgm:presLayoutVars>
      </dgm:prSet>
      <dgm:spPr/>
      <dgm:t>
        <a:bodyPr/>
        <a:lstStyle/>
        <a:p>
          <a:endParaRPr lang="fr-FR"/>
        </a:p>
      </dgm:t>
    </dgm:pt>
    <dgm:pt modelId="{54E03BB9-A4CC-473F-9A7D-60148648AEB2}" type="pres">
      <dgm:prSet presAssocID="{1A60A44B-DECD-439B-8F7B-D2E0E397B12E}" presName="circ1TxSh" presStyleLbl="vennNode1" presStyleIdx="0" presStyleCnt="1" custScaleX="128395"/>
      <dgm:spPr/>
      <dgm:t>
        <a:bodyPr/>
        <a:lstStyle/>
        <a:p>
          <a:endParaRPr lang="fr-FR"/>
        </a:p>
      </dgm:t>
    </dgm:pt>
  </dgm:ptLst>
  <dgm:cxnLst>
    <dgm:cxn modelId="{02BC7564-29A4-4B2B-8614-5309BD3EBE56}" type="presOf" srcId="{77B63301-1581-4E98-9E2C-9A8A5DA32F18}" destId="{E3C3CFB7-79F9-4B15-84B9-67D794A30C9F}" srcOrd="0" destOrd="0" presId="urn:microsoft.com/office/officeart/2005/8/layout/venn1"/>
    <dgm:cxn modelId="{D616CBEB-79DB-4A72-9B07-FEDA9A31910B}" type="presOf" srcId="{1A60A44B-DECD-439B-8F7B-D2E0E397B12E}" destId="{54E03BB9-A4CC-473F-9A7D-60148648AEB2}" srcOrd="0" destOrd="0" presId="urn:microsoft.com/office/officeart/2005/8/layout/venn1"/>
    <dgm:cxn modelId="{43C009F6-BBC6-4115-B7DF-88686611C875}" srcId="{77B63301-1581-4E98-9E2C-9A8A5DA32F18}" destId="{1A60A44B-DECD-439B-8F7B-D2E0E397B12E}" srcOrd="0" destOrd="0" parTransId="{6A39A42F-96B2-4209-B851-FB967108ED25}" sibTransId="{D8764DE9-6767-4D95-AE31-B700D8310978}"/>
    <dgm:cxn modelId="{579C8804-88B6-4FC5-B288-443C2445F208}" type="presParOf" srcId="{E3C3CFB7-79F9-4B15-84B9-67D794A30C9F}" destId="{54E03BB9-A4CC-473F-9A7D-60148648AEB2}"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B7BE335D-DEB3-4EE7-9739-5D611A381757}" type="doc">
      <dgm:prSet loTypeId="urn:microsoft.com/office/officeart/2005/8/layout/hProcess4" loCatId="process" qsTypeId="urn:microsoft.com/office/officeart/2005/8/quickstyle/simple1" qsCatId="simple" csTypeId="urn:microsoft.com/office/officeart/2005/8/colors/colorful2" csCatId="colorful" phldr="1"/>
      <dgm:spPr/>
      <dgm:t>
        <a:bodyPr/>
        <a:lstStyle/>
        <a:p>
          <a:endParaRPr lang="fr-FR"/>
        </a:p>
      </dgm:t>
    </dgm:pt>
    <dgm:pt modelId="{593FFF52-2055-4A43-AC7E-43EB92377EA9}">
      <dgm:prSet/>
      <dgm:spPr/>
      <dgm:t>
        <a:bodyPr/>
        <a:lstStyle/>
        <a:p>
          <a:pPr rtl="0"/>
          <a:r>
            <a:rPr lang="fr-FR" b="1" dirty="0" smtClean="0"/>
            <a:t>La transition démographique :</a:t>
          </a:r>
          <a:br>
            <a:rPr lang="fr-FR" b="1" dirty="0" smtClean="0"/>
          </a:br>
          <a:r>
            <a:rPr lang="fr-FR" dirty="0" smtClean="0"/>
            <a:t>Elle correspond à l’évolution d’une population passant d’un taux de natalité et d’un taux de mortalité très élevés à ces</a:t>
          </a:r>
          <a:br>
            <a:rPr lang="fr-FR" dirty="0" smtClean="0"/>
          </a:br>
          <a:r>
            <a:rPr lang="fr-FR" dirty="0" smtClean="0"/>
            <a:t>mêmes taux très faibles. Cette transition démographique est achevée dans les pays du Nord et en cours dans de nombreux</a:t>
          </a:r>
          <a:br>
            <a:rPr lang="fr-FR" dirty="0" smtClean="0"/>
          </a:br>
          <a:r>
            <a:rPr lang="fr-FR" dirty="0" smtClean="0"/>
            <a:t>pays du Sud.</a:t>
          </a:r>
          <a:endParaRPr lang="fr-FR" dirty="0"/>
        </a:p>
      </dgm:t>
    </dgm:pt>
    <dgm:pt modelId="{1247ECEA-67D2-472C-8EB9-69302FF6B8B6}" type="parTrans" cxnId="{A2F7C7EF-29BE-430B-8497-5ED89F2E5D25}">
      <dgm:prSet/>
      <dgm:spPr/>
      <dgm:t>
        <a:bodyPr/>
        <a:lstStyle/>
        <a:p>
          <a:endParaRPr lang="fr-FR"/>
        </a:p>
      </dgm:t>
    </dgm:pt>
    <dgm:pt modelId="{9EF17D1D-BB82-4C84-A2DB-63745B5456EB}" type="sibTrans" cxnId="{A2F7C7EF-29BE-430B-8497-5ED89F2E5D25}">
      <dgm:prSet/>
      <dgm:spPr/>
      <dgm:t>
        <a:bodyPr/>
        <a:lstStyle/>
        <a:p>
          <a:endParaRPr lang="fr-FR"/>
        </a:p>
      </dgm:t>
    </dgm:pt>
    <dgm:pt modelId="{CDEBE409-D7FE-4492-987E-7C2B9402AD16}" type="pres">
      <dgm:prSet presAssocID="{B7BE335D-DEB3-4EE7-9739-5D611A381757}" presName="Name0" presStyleCnt="0">
        <dgm:presLayoutVars>
          <dgm:dir/>
          <dgm:animLvl val="lvl"/>
          <dgm:resizeHandles val="exact"/>
        </dgm:presLayoutVars>
      </dgm:prSet>
      <dgm:spPr/>
      <dgm:t>
        <a:bodyPr/>
        <a:lstStyle/>
        <a:p>
          <a:endParaRPr lang="fr-FR"/>
        </a:p>
      </dgm:t>
    </dgm:pt>
    <dgm:pt modelId="{94EC81DA-B045-4977-AB14-87ED3DFFD21B}" type="pres">
      <dgm:prSet presAssocID="{B7BE335D-DEB3-4EE7-9739-5D611A381757}" presName="tSp" presStyleCnt="0"/>
      <dgm:spPr/>
    </dgm:pt>
    <dgm:pt modelId="{631C6318-CF21-41A3-A265-0021A4B21D04}" type="pres">
      <dgm:prSet presAssocID="{B7BE335D-DEB3-4EE7-9739-5D611A381757}" presName="bSp" presStyleCnt="0"/>
      <dgm:spPr/>
    </dgm:pt>
    <dgm:pt modelId="{87691579-FC7E-4E58-9FD9-DBAFAB0AF872}" type="pres">
      <dgm:prSet presAssocID="{B7BE335D-DEB3-4EE7-9739-5D611A381757}" presName="process" presStyleCnt="0"/>
      <dgm:spPr/>
    </dgm:pt>
    <dgm:pt modelId="{82483DD7-0E5F-48F0-8861-78DDE5972511}" type="pres">
      <dgm:prSet presAssocID="{593FFF52-2055-4A43-AC7E-43EB92377EA9}" presName="composite1" presStyleCnt="0"/>
      <dgm:spPr/>
    </dgm:pt>
    <dgm:pt modelId="{6ADB15FA-A6FC-4B24-B568-5615F6686605}" type="pres">
      <dgm:prSet presAssocID="{593FFF52-2055-4A43-AC7E-43EB92377EA9}" presName="dummyNode1" presStyleLbl="node1" presStyleIdx="0" presStyleCnt="1"/>
      <dgm:spPr/>
    </dgm:pt>
    <dgm:pt modelId="{23CC843D-00AF-4596-9A0B-CAA6D792734A}" type="pres">
      <dgm:prSet presAssocID="{593FFF52-2055-4A43-AC7E-43EB92377EA9}" presName="childNode1" presStyleLbl="bgAcc1" presStyleIdx="0" presStyleCnt="1" custLinFactNeighborX="-53717" custLinFactNeighborY="-8693">
        <dgm:presLayoutVars>
          <dgm:bulletEnabled val="1"/>
        </dgm:presLayoutVars>
      </dgm:prSet>
      <dgm:spPr/>
    </dgm:pt>
    <dgm:pt modelId="{C0237556-A32E-46F3-825C-9A1A94892558}" type="pres">
      <dgm:prSet presAssocID="{593FFF52-2055-4A43-AC7E-43EB92377EA9}" presName="childNode1tx" presStyleLbl="bgAcc1" presStyleIdx="0" presStyleCnt="1">
        <dgm:presLayoutVars>
          <dgm:bulletEnabled val="1"/>
        </dgm:presLayoutVars>
      </dgm:prSet>
      <dgm:spPr/>
    </dgm:pt>
    <dgm:pt modelId="{CAA8352A-79EB-422A-A039-7DFDF4405E03}" type="pres">
      <dgm:prSet presAssocID="{593FFF52-2055-4A43-AC7E-43EB92377EA9}" presName="parentNode1" presStyleLbl="node1" presStyleIdx="0" presStyleCnt="1" custScaleX="232512" custScaleY="359916">
        <dgm:presLayoutVars>
          <dgm:chMax val="1"/>
          <dgm:bulletEnabled val="1"/>
        </dgm:presLayoutVars>
      </dgm:prSet>
      <dgm:spPr/>
      <dgm:t>
        <a:bodyPr/>
        <a:lstStyle/>
        <a:p>
          <a:endParaRPr lang="fr-FR"/>
        </a:p>
      </dgm:t>
    </dgm:pt>
    <dgm:pt modelId="{86519714-4CD2-432A-930E-0DD74DEC36FB}" type="pres">
      <dgm:prSet presAssocID="{593FFF52-2055-4A43-AC7E-43EB92377EA9}" presName="connSite1" presStyleCnt="0"/>
      <dgm:spPr/>
    </dgm:pt>
  </dgm:ptLst>
  <dgm:cxnLst>
    <dgm:cxn modelId="{111138D4-15B8-4E5E-9647-C04FF89E5B28}" type="presOf" srcId="{B7BE335D-DEB3-4EE7-9739-5D611A381757}" destId="{CDEBE409-D7FE-4492-987E-7C2B9402AD16}" srcOrd="0" destOrd="0" presId="urn:microsoft.com/office/officeart/2005/8/layout/hProcess4"/>
    <dgm:cxn modelId="{A2F7C7EF-29BE-430B-8497-5ED89F2E5D25}" srcId="{B7BE335D-DEB3-4EE7-9739-5D611A381757}" destId="{593FFF52-2055-4A43-AC7E-43EB92377EA9}" srcOrd="0" destOrd="0" parTransId="{1247ECEA-67D2-472C-8EB9-69302FF6B8B6}" sibTransId="{9EF17D1D-BB82-4C84-A2DB-63745B5456EB}"/>
    <dgm:cxn modelId="{E2EC5A34-EA4C-435C-A2B4-BA98EDE68B3D}" type="presOf" srcId="{593FFF52-2055-4A43-AC7E-43EB92377EA9}" destId="{CAA8352A-79EB-422A-A039-7DFDF4405E03}" srcOrd="0" destOrd="0" presId="urn:microsoft.com/office/officeart/2005/8/layout/hProcess4"/>
    <dgm:cxn modelId="{B3DA9614-4AA2-4CC1-BBF5-E8B19A428FB5}" type="presParOf" srcId="{CDEBE409-D7FE-4492-987E-7C2B9402AD16}" destId="{94EC81DA-B045-4977-AB14-87ED3DFFD21B}" srcOrd="0" destOrd="0" presId="urn:microsoft.com/office/officeart/2005/8/layout/hProcess4"/>
    <dgm:cxn modelId="{EF3D5170-718D-4B00-BA29-86819C34376A}" type="presParOf" srcId="{CDEBE409-D7FE-4492-987E-7C2B9402AD16}" destId="{631C6318-CF21-41A3-A265-0021A4B21D04}" srcOrd="1" destOrd="0" presId="urn:microsoft.com/office/officeart/2005/8/layout/hProcess4"/>
    <dgm:cxn modelId="{79587C6B-270F-4787-A36F-A7EE68F971F7}" type="presParOf" srcId="{CDEBE409-D7FE-4492-987E-7C2B9402AD16}" destId="{87691579-FC7E-4E58-9FD9-DBAFAB0AF872}" srcOrd="2" destOrd="0" presId="urn:microsoft.com/office/officeart/2005/8/layout/hProcess4"/>
    <dgm:cxn modelId="{A32F8D1B-CAE7-4248-8E3F-69AC9E71AE29}" type="presParOf" srcId="{87691579-FC7E-4E58-9FD9-DBAFAB0AF872}" destId="{82483DD7-0E5F-48F0-8861-78DDE5972511}" srcOrd="0" destOrd="0" presId="urn:microsoft.com/office/officeart/2005/8/layout/hProcess4"/>
    <dgm:cxn modelId="{B849B688-784E-44CA-B253-1ABB482B5ECE}" type="presParOf" srcId="{82483DD7-0E5F-48F0-8861-78DDE5972511}" destId="{6ADB15FA-A6FC-4B24-B568-5615F6686605}" srcOrd="0" destOrd="0" presId="urn:microsoft.com/office/officeart/2005/8/layout/hProcess4"/>
    <dgm:cxn modelId="{C365DFA7-6F12-4BA2-8125-F34A9F2F2778}" type="presParOf" srcId="{82483DD7-0E5F-48F0-8861-78DDE5972511}" destId="{23CC843D-00AF-4596-9A0B-CAA6D792734A}" srcOrd="1" destOrd="0" presId="urn:microsoft.com/office/officeart/2005/8/layout/hProcess4"/>
    <dgm:cxn modelId="{E35B0019-A6A3-48D5-AE62-E9A0C5FC4FF1}" type="presParOf" srcId="{82483DD7-0E5F-48F0-8861-78DDE5972511}" destId="{C0237556-A32E-46F3-825C-9A1A94892558}" srcOrd="2" destOrd="0" presId="urn:microsoft.com/office/officeart/2005/8/layout/hProcess4"/>
    <dgm:cxn modelId="{F40BD34B-FBE7-4EDA-A9CA-37AE54155775}" type="presParOf" srcId="{82483DD7-0E5F-48F0-8861-78DDE5972511}" destId="{CAA8352A-79EB-422A-A039-7DFDF4405E03}" srcOrd="3" destOrd="0" presId="urn:microsoft.com/office/officeart/2005/8/layout/hProcess4"/>
    <dgm:cxn modelId="{49E17C4A-E665-4215-86AE-329DFDFB63B0}" type="presParOf" srcId="{82483DD7-0E5F-48F0-8861-78DDE5972511}" destId="{86519714-4CD2-432A-930E-0DD74DEC36F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440738-413C-4C1E-8F57-729FCFEC65E6}" type="doc">
      <dgm:prSet loTypeId="urn:microsoft.com/office/officeart/2005/8/layout/cycle2" loCatId="cycle" qsTypeId="urn:microsoft.com/office/officeart/2005/8/quickstyle/simple1" qsCatId="simple" csTypeId="urn:microsoft.com/office/officeart/2005/8/colors/accent2_3" csCatId="accent2" phldr="1"/>
      <dgm:spPr/>
      <dgm:t>
        <a:bodyPr/>
        <a:lstStyle/>
        <a:p>
          <a:endParaRPr lang="fr-FR"/>
        </a:p>
      </dgm:t>
    </dgm:pt>
    <dgm:pt modelId="{F3631602-9F57-4EE0-9919-9C5CB71AEE54}">
      <dgm:prSet/>
      <dgm:spPr>
        <a:solidFill>
          <a:srgbClr val="00B0F0"/>
        </a:solidFill>
      </dgm:spPr>
      <dgm:t>
        <a:bodyPr/>
        <a:lstStyle/>
        <a:p>
          <a:pPr rtl="0"/>
          <a:r>
            <a:rPr lang="fr-FR" b="1" dirty="0" smtClean="0"/>
            <a:t>Ensemble des moyens mis en œuvre pour promouvoir la santé de la population .</a:t>
          </a:r>
          <a:br>
            <a:rPr lang="fr-FR" b="1" dirty="0" smtClean="0"/>
          </a:br>
          <a:endParaRPr lang="fr-FR" b="1" dirty="0"/>
        </a:p>
      </dgm:t>
    </dgm:pt>
    <dgm:pt modelId="{5098D195-9EBF-4067-92B7-AF6B62AADD3F}" type="parTrans" cxnId="{AD86CBB8-7B0F-4014-9E4A-2855C245BD0B}">
      <dgm:prSet/>
      <dgm:spPr/>
      <dgm:t>
        <a:bodyPr/>
        <a:lstStyle/>
        <a:p>
          <a:endParaRPr lang="fr-FR"/>
        </a:p>
      </dgm:t>
    </dgm:pt>
    <dgm:pt modelId="{F825ED3A-3029-4F3D-8BD1-7CFDF4C6ABC0}" type="sibTrans" cxnId="{AD86CBB8-7B0F-4014-9E4A-2855C245BD0B}">
      <dgm:prSet/>
      <dgm:spPr/>
      <dgm:t>
        <a:bodyPr/>
        <a:lstStyle/>
        <a:p>
          <a:endParaRPr lang="fr-FR"/>
        </a:p>
      </dgm:t>
    </dgm:pt>
    <dgm:pt modelId="{7B56BBEA-6D04-460B-AB38-79A4192C875A}" type="pres">
      <dgm:prSet presAssocID="{5C440738-413C-4C1E-8F57-729FCFEC65E6}" presName="cycle" presStyleCnt="0">
        <dgm:presLayoutVars>
          <dgm:dir/>
          <dgm:resizeHandles val="exact"/>
        </dgm:presLayoutVars>
      </dgm:prSet>
      <dgm:spPr/>
      <dgm:t>
        <a:bodyPr/>
        <a:lstStyle/>
        <a:p>
          <a:endParaRPr lang="fr-FR"/>
        </a:p>
      </dgm:t>
    </dgm:pt>
    <dgm:pt modelId="{5162671A-EB5B-4FDA-BD1A-9497CA6058E4}" type="pres">
      <dgm:prSet presAssocID="{F3631602-9F57-4EE0-9919-9C5CB71AEE54}" presName="node" presStyleLbl="node1" presStyleIdx="0" presStyleCnt="1" custScaleX="128112">
        <dgm:presLayoutVars>
          <dgm:bulletEnabled val="1"/>
        </dgm:presLayoutVars>
      </dgm:prSet>
      <dgm:spPr/>
      <dgm:t>
        <a:bodyPr/>
        <a:lstStyle/>
        <a:p>
          <a:endParaRPr lang="fr-FR"/>
        </a:p>
      </dgm:t>
    </dgm:pt>
  </dgm:ptLst>
  <dgm:cxnLst>
    <dgm:cxn modelId="{B72868CC-18FE-4B38-B5B2-E643872D6765}" type="presOf" srcId="{F3631602-9F57-4EE0-9919-9C5CB71AEE54}" destId="{5162671A-EB5B-4FDA-BD1A-9497CA6058E4}" srcOrd="0" destOrd="0" presId="urn:microsoft.com/office/officeart/2005/8/layout/cycle2"/>
    <dgm:cxn modelId="{AD86CBB8-7B0F-4014-9E4A-2855C245BD0B}" srcId="{5C440738-413C-4C1E-8F57-729FCFEC65E6}" destId="{F3631602-9F57-4EE0-9919-9C5CB71AEE54}" srcOrd="0" destOrd="0" parTransId="{5098D195-9EBF-4067-92B7-AF6B62AADD3F}" sibTransId="{F825ED3A-3029-4F3D-8BD1-7CFDF4C6ABC0}"/>
    <dgm:cxn modelId="{FF85509E-33D7-45FF-BBF3-BBA36DE97195}" type="presOf" srcId="{5C440738-413C-4C1E-8F57-729FCFEC65E6}" destId="{7B56BBEA-6D04-460B-AB38-79A4192C875A}" srcOrd="0" destOrd="0" presId="urn:microsoft.com/office/officeart/2005/8/layout/cycle2"/>
    <dgm:cxn modelId="{5A0F1078-2022-4555-989B-8155DB51F711}" type="presParOf" srcId="{7B56BBEA-6D04-460B-AB38-79A4192C875A}" destId="{5162671A-EB5B-4FDA-BD1A-9497CA6058E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20B7EC-CC48-4C2C-BA22-8EDCDA8D20D5}" type="doc">
      <dgm:prSet loTypeId="urn:microsoft.com/office/officeart/2005/8/layout/hProcess10#1" loCatId="process" qsTypeId="urn:microsoft.com/office/officeart/2005/8/quickstyle/simple2" qsCatId="simple" csTypeId="urn:microsoft.com/office/officeart/2005/8/colors/accent2_4" csCatId="accent2" phldr="1"/>
      <dgm:spPr/>
      <dgm:t>
        <a:bodyPr/>
        <a:lstStyle/>
        <a:p>
          <a:endParaRPr lang="fr-FR"/>
        </a:p>
      </dgm:t>
    </dgm:pt>
    <dgm:pt modelId="{58A8943B-4629-4A60-82E4-A57E3FA789BB}">
      <dgm:prSet custT="1"/>
      <dgm:spPr>
        <a:solidFill>
          <a:srgbClr val="00B0F0"/>
        </a:solidFill>
      </dgm:spPr>
      <dgm:t>
        <a:bodyPr/>
        <a:lstStyle/>
        <a:p>
          <a:pPr rtl="0"/>
          <a:r>
            <a:rPr lang="fr-FR" sz="3200" b="1" dirty="0" smtClean="0"/>
            <a:t>- C’est   “</a:t>
          </a:r>
          <a:r>
            <a:rPr lang="fr-FR" sz="3200" b="1" i="1" dirty="0" smtClean="0"/>
            <a:t>la science et l’art de prévenir les maladies, de prolonger la vie et d’améliorer la santé et la vitalité mentale et physique des individus par le moyen d’une action collective concertée visant à assainir le milieu,           à lutter contre les maladies qui présentent une importance sociale,         à enseigner les règles de l’hygiène personnelle, à organiser des services médicaux et infirmiers en vue du diagnostic précoce</a:t>
          </a:r>
          <a:r>
            <a:rPr lang="fr-FR" sz="3200" b="1" dirty="0" smtClean="0"/>
            <a:t>. »</a:t>
          </a:r>
          <a:endParaRPr lang="fr-FR" sz="3200" dirty="0"/>
        </a:p>
      </dgm:t>
    </dgm:pt>
    <dgm:pt modelId="{01777217-C049-4D60-AD1E-E51C2F36ED7C}" type="parTrans" cxnId="{92B1A784-A421-4641-84B0-9E054B273407}">
      <dgm:prSet/>
      <dgm:spPr/>
      <dgm:t>
        <a:bodyPr/>
        <a:lstStyle/>
        <a:p>
          <a:endParaRPr lang="fr-FR"/>
        </a:p>
      </dgm:t>
    </dgm:pt>
    <dgm:pt modelId="{FB4E2207-6EA8-4DC6-A55E-3CD5633EB00B}" type="sibTrans" cxnId="{92B1A784-A421-4641-84B0-9E054B273407}">
      <dgm:prSet/>
      <dgm:spPr/>
      <dgm:t>
        <a:bodyPr/>
        <a:lstStyle/>
        <a:p>
          <a:endParaRPr lang="fr-FR"/>
        </a:p>
      </dgm:t>
    </dgm:pt>
    <dgm:pt modelId="{D127FCEE-5E14-4980-B6E6-584AC56CCDA8}" type="pres">
      <dgm:prSet presAssocID="{0E20B7EC-CC48-4C2C-BA22-8EDCDA8D20D5}" presName="Name0" presStyleCnt="0">
        <dgm:presLayoutVars>
          <dgm:dir/>
          <dgm:resizeHandles val="exact"/>
        </dgm:presLayoutVars>
      </dgm:prSet>
      <dgm:spPr/>
      <dgm:t>
        <a:bodyPr/>
        <a:lstStyle/>
        <a:p>
          <a:endParaRPr lang="fr-FR"/>
        </a:p>
      </dgm:t>
    </dgm:pt>
    <dgm:pt modelId="{F9057A9F-DD34-4451-92F3-AFCD665AE6A8}" type="pres">
      <dgm:prSet presAssocID="{58A8943B-4629-4A60-82E4-A57E3FA789BB}" presName="composite" presStyleCnt="0"/>
      <dgm:spPr/>
    </dgm:pt>
    <dgm:pt modelId="{DF133E45-FF27-423D-8AE7-B2551415D434}" type="pres">
      <dgm:prSet presAssocID="{58A8943B-4629-4A60-82E4-A57E3FA789BB}" presName="imagSh" presStyleLbl="bgImgPlace1" presStyleIdx="0" presStyleCnt="1" custLinFactNeighborX="-2966" custLinFactNeighborY="14388">
        <dgm:style>
          <a:lnRef idx="1">
            <a:schemeClr val="accent5"/>
          </a:lnRef>
          <a:fillRef idx="2">
            <a:schemeClr val="accent5"/>
          </a:fillRef>
          <a:effectRef idx="1">
            <a:schemeClr val="accent5"/>
          </a:effectRef>
          <a:fontRef idx="minor">
            <a:schemeClr val="dk1"/>
          </a:fontRef>
        </dgm:style>
      </dgm:prSet>
      <dgm:spPr/>
      <dgm:t>
        <a:bodyPr/>
        <a:lstStyle/>
        <a:p>
          <a:endParaRPr lang="fr-FR"/>
        </a:p>
      </dgm:t>
    </dgm:pt>
    <dgm:pt modelId="{DCD2D7ED-E7D0-403C-81AF-672C60A1A08B}" type="pres">
      <dgm:prSet presAssocID="{58A8943B-4629-4A60-82E4-A57E3FA789BB}" presName="txNode" presStyleLbl="node1" presStyleIdx="0" presStyleCnt="1" custScaleY="144237" custLinFactNeighborX="1124" custLinFactNeighborY="-14058">
        <dgm:presLayoutVars>
          <dgm:bulletEnabled val="1"/>
        </dgm:presLayoutVars>
      </dgm:prSet>
      <dgm:spPr/>
      <dgm:t>
        <a:bodyPr/>
        <a:lstStyle/>
        <a:p>
          <a:endParaRPr lang="fr-FR"/>
        </a:p>
      </dgm:t>
    </dgm:pt>
  </dgm:ptLst>
  <dgm:cxnLst>
    <dgm:cxn modelId="{B6992C9D-3ADA-48BC-A3C3-27EF20888AF2}" type="presOf" srcId="{58A8943B-4629-4A60-82E4-A57E3FA789BB}" destId="{DCD2D7ED-E7D0-403C-81AF-672C60A1A08B}" srcOrd="0" destOrd="0" presId="urn:microsoft.com/office/officeart/2005/8/layout/hProcess10#1"/>
    <dgm:cxn modelId="{92B1A784-A421-4641-84B0-9E054B273407}" srcId="{0E20B7EC-CC48-4C2C-BA22-8EDCDA8D20D5}" destId="{58A8943B-4629-4A60-82E4-A57E3FA789BB}" srcOrd="0" destOrd="0" parTransId="{01777217-C049-4D60-AD1E-E51C2F36ED7C}" sibTransId="{FB4E2207-6EA8-4DC6-A55E-3CD5633EB00B}"/>
    <dgm:cxn modelId="{0DB9D175-852C-4717-A18B-CABB71B0C71E}" type="presOf" srcId="{0E20B7EC-CC48-4C2C-BA22-8EDCDA8D20D5}" destId="{D127FCEE-5E14-4980-B6E6-584AC56CCDA8}" srcOrd="0" destOrd="0" presId="urn:microsoft.com/office/officeart/2005/8/layout/hProcess10#1"/>
    <dgm:cxn modelId="{CAB785EE-0BEE-4361-96F3-27CB1F8AA885}" type="presParOf" srcId="{D127FCEE-5E14-4980-B6E6-584AC56CCDA8}" destId="{F9057A9F-DD34-4451-92F3-AFCD665AE6A8}" srcOrd="0" destOrd="0" presId="urn:microsoft.com/office/officeart/2005/8/layout/hProcess10#1"/>
    <dgm:cxn modelId="{8073520F-1637-4B8F-83C8-870C93D4B0BE}" type="presParOf" srcId="{F9057A9F-DD34-4451-92F3-AFCD665AE6A8}" destId="{DF133E45-FF27-423D-8AE7-B2551415D434}" srcOrd="0" destOrd="0" presId="urn:microsoft.com/office/officeart/2005/8/layout/hProcess10#1"/>
    <dgm:cxn modelId="{47467F7D-07E8-45C8-A10A-6235EA346578}" type="presParOf" srcId="{F9057A9F-DD34-4451-92F3-AFCD665AE6A8}" destId="{DCD2D7ED-E7D0-403C-81AF-672C60A1A08B}" srcOrd="1" destOrd="0" presId="urn:microsoft.com/office/officeart/2005/8/layout/hProcess10#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983F420-18C6-44E5-BEFD-15B0F660B1FA}" type="doc">
      <dgm:prSet loTypeId="urn:microsoft.com/office/officeart/2005/8/layout/target1" loCatId="relationship" qsTypeId="urn:microsoft.com/office/officeart/2005/8/quickstyle/simple1" qsCatId="simple" csTypeId="urn:microsoft.com/office/officeart/2005/8/colors/accent2_2" csCatId="accent2" phldr="1"/>
      <dgm:spPr/>
      <dgm:t>
        <a:bodyPr/>
        <a:lstStyle/>
        <a:p>
          <a:endParaRPr lang="fr-FR"/>
        </a:p>
      </dgm:t>
    </dgm:pt>
    <dgm:pt modelId="{81EF06D5-ADFA-42BE-ABC5-ED3D7F82C634}">
      <dgm:prSet>
        <dgm:style>
          <a:lnRef idx="0">
            <a:schemeClr val="accent2"/>
          </a:lnRef>
          <a:fillRef idx="3">
            <a:schemeClr val="accent2"/>
          </a:fillRef>
          <a:effectRef idx="3">
            <a:schemeClr val="accent2"/>
          </a:effectRef>
          <a:fontRef idx="minor">
            <a:schemeClr val="lt1"/>
          </a:fontRef>
        </dgm:style>
      </dgm:prSet>
      <dgm:spPr>
        <a:solidFill>
          <a:srgbClr val="00B0F0"/>
        </a:solidFill>
      </dgm:spPr>
      <dgm:t>
        <a:bodyPr/>
        <a:lstStyle/>
        <a:p>
          <a:pPr algn="ctr" rtl="0"/>
          <a:r>
            <a:rPr lang="fr-FR" b="1" smtClean="0">
              <a:solidFill>
                <a:schemeClr val="bg1"/>
              </a:solidFill>
            </a:rPr>
            <a:t>II/ LES </a:t>
          </a:r>
          <a:r>
            <a:rPr lang="fr-FR" b="1" dirty="0" smtClean="0">
              <a:solidFill>
                <a:schemeClr val="bg1"/>
              </a:solidFill>
            </a:rPr>
            <a:t>OUTILS</a:t>
          </a:r>
        </a:p>
        <a:p>
          <a:pPr algn="ctr" rtl="0"/>
          <a:r>
            <a:rPr lang="fr-FR" b="1" dirty="0" smtClean="0">
              <a:solidFill>
                <a:schemeClr val="bg1"/>
              </a:solidFill>
            </a:rPr>
            <a:t> DE</a:t>
          </a:r>
        </a:p>
        <a:p>
          <a:pPr algn="ctr" rtl="0"/>
          <a:r>
            <a:rPr lang="fr-FR" b="1" dirty="0" smtClean="0">
              <a:solidFill>
                <a:schemeClr val="bg1"/>
              </a:solidFill>
            </a:rPr>
            <a:t> LA SANTÉ PUBLIQUE.</a:t>
          </a:r>
          <a:r>
            <a:rPr lang="fr-FR" b="1" dirty="0" smtClean="0"/>
            <a:t/>
          </a:r>
          <a:br>
            <a:rPr lang="fr-FR" b="1" dirty="0" smtClean="0"/>
          </a:br>
          <a:endParaRPr lang="fr-FR" dirty="0"/>
        </a:p>
      </dgm:t>
    </dgm:pt>
    <dgm:pt modelId="{3E48A8E6-BFF9-4D25-AA84-1E5915F22F49}" type="parTrans" cxnId="{46054E19-661D-430F-B30B-27A75648AC67}">
      <dgm:prSet/>
      <dgm:spPr/>
      <dgm:t>
        <a:bodyPr/>
        <a:lstStyle/>
        <a:p>
          <a:endParaRPr lang="fr-FR"/>
        </a:p>
      </dgm:t>
    </dgm:pt>
    <dgm:pt modelId="{D282D8A6-7815-4404-951E-D0FC959AFDA7}" type="sibTrans" cxnId="{46054E19-661D-430F-B30B-27A75648AC67}">
      <dgm:prSet/>
      <dgm:spPr/>
      <dgm:t>
        <a:bodyPr/>
        <a:lstStyle/>
        <a:p>
          <a:endParaRPr lang="fr-FR"/>
        </a:p>
      </dgm:t>
    </dgm:pt>
    <dgm:pt modelId="{510B783B-89C0-4E2B-9956-4347075E4159}" type="pres">
      <dgm:prSet presAssocID="{C983F420-18C6-44E5-BEFD-15B0F660B1FA}" presName="composite" presStyleCnt="0">
        <dgm:presLayoutVars>
          <dgm:chMax val="5"/>
          <dgm:dir/>
          <dgm:resizeHandles val="exact"/>
        </dgm:presLayoutVars>
      </dgm:prSet>
      <dgm:spPr/>
      <dgm:t>
        <a:bodyPr/>
        <a:lstStyle/>
        <a:p>
          <a:endParaRPr lang="fr-FR"/>
        </a:p>
      </dgm:t>
    </dgm:pt>
    <dgm:pt modelId="{4FEF6F8B-F748-425D-A23D-BB0DACE99288}" type="pres">
      <dgm:prSet presAssocID="{81EF06D5-ADFA-42BE-ABC5-ED3D7F82C634}" presName="circle1" presStyleLbl="lnNode1" presStyleIdx="0" presStyleCnt="1" custScaleY="50000" custLinFactNeighborX="13223" custLinFactNeighborY="-22222">
        <dgm:style>
          <a:lnRef idx="1">
            <a:schemeClr val="accent5"/>
          </a:lnRef>
          <a:fillRef idx="2">
            <a:schemeClr val="accent5"/>
          </a:fillRef>
          <a:effectRef idx="1">
            <a:schemeClr val="accent5"/>
          </a:effectRef>
          <a:fontRef idx="minor">
            <a:schemeClr val="dk1"/>
          </a:fontRef>
        </dgm:style>
      </dgm:prSet>
      <dgm:spPr/>
      <dgm:t>
        <a:bodyPr/>
        <a:lstStyle/>
        <a:p>
          <a:endParaRPr lang="fr-FR"/>
        </a:p>
      </dgm:t>
    </dgm:pt>
    <dgm:pt modelId="{E3ED5363-BA0F-4C2F-9ECA-5ECC1835111B}" type="pres">
      <dgm:prSet presAssocID="{81EF06D5-ADFA-42BE-ABC5-ED3D7F82C634}" presName="text1" presStyleLbl="revTx" presStyleIdx="0" presStyleCnt="1" custScaleX="133335" custScaleY="220002" custLinFactNeighborX="-17996" custLinFactNeighborY="36666">
        <dgm:presLayoutVars>
          <dgm:bulletEnabled val="1"/>
        </dgm:presLayoutVars>
      </dgm:prSet>
      <dgm:spPr/>
      <dgm:t>
        <a:bodyPr/>
        <a:lstStyle/>
        <a:p>
          <a:endParaRPr lang="fr-FR"/>
        </a:p>
      </dgm:t>
    </dgm:pt>
    <dgm:pt modelId="{FD52A316-3D22-4BA6-96C6-A5B2ACF26875}" type="pres">
      <dgm:prSet presAssocID="{81EF06D5-ADFA-42BE-ABC5-ED3D7F82C634}" presName="line1" presStyleLbl="callout" presStyleIdx="0" presStyleCnt="2" custFlipVert="1" custSzY="142914" custScaleX="156028" custLinFactX="-55553" custLinFactY="1082850" custLinFactNeighborX="-100000" custLinFactNeighborY="1100000"/>
      <dgm:spPr/>
    </dgm:pt>
    <dgm:pt modelId="{756659F3-8079-4380-8995-8F68FFDBBF8B}" type="pres">
      <dgm:prSet presAssocID="{81EF06D5-ADFA-42BE-ABC5-ED3D7F82C634}" presName="d1" presStyleLbl="callout" presStyleIdx="1" presStyleCnt="2" custFlipVert="1" custFlipHor="1" custScaleX="138384" custScaleY="42146" custLinFactNeighborX="48756" custLinFactNeighborY="62189"/>
      <dgm:spPr/>
    </dgm:pt>
  </dgm:ptLst>
  <dgm:cxnLst>
    <dgm:cxn modelId="{3F44DCAA-7C27-4777-BD55-0B358AA8275B}" type="presOf" srcId="{C983F420-18C6-44E5-BEFD-15B0F660B1FA}" destId="{510B783B-89C0-4E2B-9956-4347075E4159}" srcOrd="0" destOrd="0" presId="urn:microsoft.com/office/officeart/2005/8/layout/target1"/>
    <dgm:cxn modelId="{10B8E2D5-4903-4E9B-89C8-287BEFDB91CA}" type="presOf" srcId="{81EF06D5-ADFA-42BE-ABC5-ED3D7F82C634}" destId="{E3ED5363-BA0F-4C2F-9ECA-5ECC1835111B}" srcOrd="0" destOrd="0" presId="urn:microsoft.com/office/officeart/2005/8/layout/target1"/>
    <dgm:cxn modelId="{46054E19-661D-430F-B30B-27A75648AC67}" srcId="{C983F420-18C6-44E5-BEFD-15B0F660B1FA}" destId="{81EF06D5-ADFA-42BE-ABC5-ED3D7F82C634}" srcOrd="0" destOrd="0" parTransId="{3E48A8E6-BFF9-4D25-AA84-1E5915F22F49}" sibTransId="{D282D8A6-7815-4404-951E-D0FC959AFDA7}"/>
    <dgm:cxn modelId="{619E078A-86FD-4E19-BB9F-E1ABCA40D36A}" type="presParOf" srcId="{510B783B-89C0-4E2B-9956-4347075E4159}" destId="{4FEF6F8B-F748-425D-A23D-BB0DACE99288}" srcOrd="0" destOrd="0" presId="urn:microsoft.com/office/officeart/2005/8/layout/target1"/>
    <dgm:cxn modelId="{BF107433-0289-4139-A1BE-698B129045B2}" type="presParOf" srcId="{510B783B-89C0-4E2B-9956-4347075E4159}" destId="{E3ED5363-BA0F-4C2F-9ECA-5ECC1835111B}" srcOrd="1" destOrd="0" presId="urn:microsoft.com/office/officeart/2005/8/layout/target1"/>
    <dgm:cxn modelId="{DDA48A89-2561-4A15-A1B5-94307BF13D00}" type="presParOf" srcId="{510B783B-89C0-4E2B-9956-4347075E4159}" destId="{FD52A316-3D22-4BA6-96C6-A5B2ACF26875}" srcOrd="2" destOrd="0" presId="urn:microsoft.com/office/officeart/2005/8/layout/target1"/>
    <dgm:cxn modelId="{D714BBE5-26EE-4D3B-AD2A-0B5885E7150C}" type="presParOf" srcId="{510B783B-89C0-4E2B-9956-4347075E4159}" destId="{756659F3-8079-4380-8995-8F68FFDBBF8B}" srcOrd="3"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DC568CB-1A3A-4D3D-A977-5C896C919856}" type="doc">
      <dgm:prSet loTypeId="urn:microsoft.com/office/officeart/2005/8/layout/hProcess9" loCatId="process" qsTypeId="urn:microsoft.com/office/officeart/2005/8/quickstyle/simple1" qsCatId="simple" csTypeId="urn:microsoft.com/office/officeart/2005/8/colors/accent2_3" csCatId="accent2" phldr="1"/>
      <dgm:spPr/>
      <dgm:t>
        <a:bodyPr/>
        <a:lstStyle/>
        <a:p>
          <a:endParaRPr lang="fr-FR"/>
        </a:p>
      </dgm:t>
    </dgm:pt>
    <dgm:pt modelId="{448BF166-4C3C-48D0-BC31-79DFD9F8DCD4}">
      <dgm:prSet custT="1"/>
      <dgm:spPr>
        <a:solidFill>
          <a:srgbClr val="00B0F0"/>
        </a:solidFill>
      </dgm:spPr>
      <dgm:t>
        <a:bodyPr/>
        <a:lstStyle/>
        <a:p>
          <a:pPr rtl="0"/>
          <a:r>
            <a:rPr lang="fr-FR" sz="2800" b="1" dirty="0" smtClean="0"/>
            <a:t>1/ </a:t>
          </a:r>
          <a:r>
            <a:rPr lang="fr-FR" sz="2800" b="1" u="sng" dirty="0" smtClean="0"/>
            <a:t>Outils d’observation et de compréhension d’une population</a:t>
          </a:r>
          <a:r>
            <a:rPr lang="fr-FR" sz="2800" b="1" dirty="0" smtClean="0"/>
            <a:t> :                      (épidémiologie, démographie, sciences sociales)</a:t>
          </a:r>
          <a:br>
            <a:rPr lang="fr-FR" sz="2800" b="1" dirty="0" smtClean="0"/>
          </a:br>
          <a:endParaRPr lang="fr-FR" sz="2800" b="1" dirty="0" smtClean="0"/>
        </a:p>
        <a:p>
          <a:pPr rtl="0"/>
          <a:r>
            <a:rPr lang="fr-FR" sz="2800" b="1" dirty="0" smtClean="0"/>
            <a:t>2/ </a:t>
          </a:r>
          <a:r>
            <a:rPr lang="fr-FR" sz="2800" b="1" u="sng" dirty="0" smtClean="0"/>
            <a:t>Outils d’action </a:t>
          </a:r>
          <a:r>
            <a:rPr lang="fr-FR" sz="2800" b="1" dirty="0" smtClean="0"/>
            <a:t>:(organisation sanitaire et sociale,            éducation à la santé...)</a:t>
          </a:r>
          <a:r>
            <a:rPr lang="fr-FR" sz="2500" dirty="0" smtClean="0"/>
            <a:t/>
          </a:r>
          <a:br>
            <a:rPr lang="fr-FR" sz="2500" dirty="0" smtClean="0"/>
          </a:br>
          <a:endParaRPr lang="fr-FR" sz="2500" dirty="0"/>
        </a:p>
      </dgm:t>
    </dgm:pt>
    <dgm:pt modelId="{7665105A-3BBD-4B57-9960-3BD1631B7873}" type="parTrans" cxnId="{B160C522-9367-4BB5-AEBF-CA081FC4E9E1}">
      <dgm:prSet/>
      <dgm:spPr/>
      <dgm:t>
        <a:bodyPr/>
        <a:lstStyle/>
        <a:p>
          <a:endParaRPr lang="fr-FR"/>
        </a:p>
      </dgm:t>
    </dgm:pt>
    <dgm:pt modelId="{44FBB512-A370-422C-B95E-78377728244B}" type="sibTrans" cxnId="{B160C522-9367-4BB5-AEBF-CA081FC4E9E1}">
      <dgm:prSet/>
      <dgm:spPr/>
      <dgm:t>
        <a:bodyPr/>
        <a:lstStyle/>
        <a:p>
          <a:endParaRPr lang="fr-FR"/>
        </a:p>
      </dgm:t>
    </dgm:pt>
    <dgm:pt modelId="{8DD19C38-7B3D-48DF-BC91-5F0B16BC06C3}" type="pres">
      <dgm:prSet presAssocID="{FDC568CB-1A3A-4D3D-A977-5C896C919856}" presName="CompostProcess" presStyleCnt="0">
        <dgm:presLayoutVars>
          <dgm:dir/>
          <dgm:resizeHandles val="exact"/>
        </dgm:presLayoutVars>
      </dgm:prSet>
      <dgm:spPr/>
      <dgm:t>
        <a:bodyPr/>
        <a:lstStyle/>
        <a:p>
          <a:endParaRPr lang="fr-FR"/>
        </a:p>
      </dgm:t>
    </dgm:pt>
    <dgm:pt modelId="{CD320C6F-515B-471D-BC2A-C609A6E745D2}" type="pres">
      <dgm:prSet presAssocID="{FDC568CB-1A3A-4D3D-A977-5C896C919856}" presName="arrow" presStyleLbl="bgShp" presStyleIdx="0" presStyleCnt="1"/>
      <dgm:spPr/>
    </dgm:pt>
    <dgm:pt modelId="{3C4FAA12-FB8A-4235-A3B9-E6D67413044C}" type="pres">
      <dgm:prSet presAssocID="{FDC568CB-1A3A-4D3D-A977-5C896C919856}" presName="linearProcess" presStyleCnt="0"/>
      <dgm:spPr/>
    </dgm:pt>
    <dgm:pt modelId="{704872B5-B2B9-4A3D-A1A8-DF1148454454}" type="pres">
      <dgm:prSet presAssocID="{448BF166-4C3C-48D0-BC31-79DFD9F8DCD4}" presName="textNode" presStyleLbl="node1" presStyleIdx="0" presStyleCnt="1" custScaleY="206034">
        <dgm:presLayoutVars>
          <dgm:bulletEnabled val="1"/>
        </dgm:presLayoutVars>
      </dgm:prSet>
      <dgm:spPr/>
      <dgm:t>
        <a:bodyPr/>
        <a:lstStyle/>
        <a:p>
          <a:endParaRPr lang="fr-FR"/>
        </a:p>
      </dgm:t>
    </dgm:pt>
  </dgm:ptLst>
  <dgm:cxnLst>
    <dgm:cxn modelId="{B160C522-9367-4BB5-AEBF-CA081FC4E9E1}" srcId="{FDC568CB-1A3A-4D3D-A977-5C896C919856}" destId="{448BF166-4C3C-48D0-BC31-79DFD9F8DCD4}" srcOrd="0" destOrd="0" parTransId="{7665105A-3BBD-4B57-9960-3BD1631B7873}" sibTransId="{44FBB512-A370-422C-B95E-78377728244B}"/>
    <dgm:cxn modelId="{72247B25-DB37-4AE9-87FB-93DF8FFD57E8}" type="presOf" srcId="{FDC568CB-1A3A-4D3D-A977-5C896C919856}" destId="{8DD19C38-7B3D-48DF-BC91-5F0B16BC06C3}" srcOrd="0" destOrd="0" presId="urn:microsoft.com/office/officeart/2005/8/layout/hProcess9"/>
    <dgm:cxn modelId="{2C2B582E-E56D-45BF-9030-661F2610493F}" type="presOf" srcId="{448BF166-4C3C-48D0-BC31-79DFD9F8DCD4}" destId="{704872B5-B2B9-4A3D-A1A8-DF1148454454}" srcOrd="0" destOrd="0" presId="urn:microsoft.com/office/officeart/2005/8/layout/hProcess9"/>
    <dgm:cxn modelId="{69718D88-1311-4258-9E5B-AE46165034B0}" type="presParOf" srcId="{8DD19C38-7B3D-48DF-BC91-5F0B16BC06C3}" destId="{CD320C6F-515B-471D-BC2A-C609A6E745D2}" srcOrd="0" destOrd="0" presId="urn:microsoft.com/office/officeart/2005/8/layout/hProcess9"/>
    <dgm:cxn modelId="{B9FE3B1A-38AC-489E-92B2-4B102EFE8458}" type="presParOf" srcId="{8DD19C38-7B3D-48DF-BC91-5F0B16BC06C3}" destId="{3C4FAA12-FB8A-4235-A3B9-E6D67413044C}" srcOrd="1" destOrd="0" presId="urn:microsoft.com/office/officeart/2005/8/layout/hProcess9"/>
    <dgm:cxn modelId="{8BE52A02-D7C8-4102-A3EB-E162D2205B52}" type="presParOf" srcId="{3C4FAA12-FB8A-4235-A3B9-E6D67413044C}" destId="{704872B5-B2B9-4A3D-A1A8-DF1148454454}"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E94068-9E45-4ECE-89F1-85173E97B981}" type="doc">
      <dgm:prSet loTypeId="urn:microsoft.com/office/officeart/2005/8/layout/bList2#1" loCatId="list" qsTypeId="urn:microsoft.com/office/officeart/2005/8/quickstyle/simple1" qsCatId="simple" csTypeId="urn:microsoft.com/office/officeart/2005/8/colors/accent2_4" csCatId="accent2" phldr="1"/>
      <dgm:spPr/>
      <dgm:t>
        <a:bodyPr/>
        <a:lstStyle/>
        <a:p>
          <a:endParaRPr lang="fr-FR"/>
        </a:p>
      </dgm:t>
    </dgm:pt>
    <dgm:pt modelId="{2B5772F0-D47F-4A4D-A067-2D18061B99FE}">
      <dgm:prSet/>
      <dgm:spPr>
        <a:solidFill>
          <a:srgbClr val="00B0F0"/>
        </a:solidFill>
      </dgm:spPr>
      <dgm:t>
        <a:bodyPr/>
        <a:lstStyle/>
        <a:p>
          <a:pPr algn="ctr" rtl="0"/>
          <a:r>
            <a:rPr lang="fr-FR" b="1" u="sng" dirty="0" smtClean="0"/>
            <a:t>La santé publique identifie les grands problèmes </a:t>
          </a:r>
          <a:r>
            <a:rPr lang="fr-FR" b="1" dirty="0" smtClean="0"/>
            <a:t>: </a:t>
          </a:r>
        </a:p>
        <a:p>
          <a:pPr algn="ctr" rtl="0"/>
          <a:r>
            <a:rPr lang="fr-FR" b="1" dirty="0" smtClean="0"/>
            <a:t>cancers, maladies cardio-vasculaires, troubles                   de  la nutrition, accidents, maladies transmissibles, etc.</a:t>
          </a:r>
          <a:endParaRPr lang="fr-FR" dirty="0"/>
        </a:p>
      </dgm:t>
    </dgm:pt>
    <dgm:pt modelId="{08D5D054-D4B2-4B16-AA49-DC047649FFEA}" type="parTrans" cxnId="{24419F91-9FA7-4156-8FFF-CC1B48DDEB52}">
      <dgm:prSet/>
      <dgm:spPr/>
      <dgm:t>
        <a:bodyPr/>
        <a:lstStyle/>
        <a:p>
          <a:endParaRPr lang="fr-FR"/>
        </a:p>
      </dgm:t>
    </dgm:pt>
    <dgm:pt modelId="{8A476140-D8AA-4771-AC30-257AD334852D}" type="sibTrans" cxnId="{24419F91-9FA7-4156-8FFF-CC1B48DDEB52}">
      <dgm:prSet/>
      <dgm:spPr/>
      <dgm:t>
        <a:bodyPr/>
        <a:lstStyle/>
        <a:p>
          <a:endParaRPr lang="fr-FR"/>
        </a:p>
      </dgm:t>
    </dgm:pt>
    <dgm:pt modelId="{D9BFF346-942B-42C7-B58F-F89EAFBCBCB9}" type="pres">
      <dgm:prSet presAssocID="{C9E94068-9E45-4ECE-89F1-85173E97B981}" presName="diagram" presStyleCnt="0">
        <dgm:presLayoutVars>
          <dgm:dir/>
          <dgm:animLvl val="lvl"/>
          <dgm:resizeHandles val="exact"/>
        </dgm:presLayoutVars>
      </dgm:prSet>
      <dgm:spPr/>
      <dgm:t>
        <a:bodyPr/>
        <a:lstStyle/>
        <a:p>
          <a:endParaRPr lang="fr-FR"/>
        </a:p>
      </dgm:t>
    </dgm:pt>
    <dgm:pt modelId="{DE6C320A-F536-4F29-A6C0-87113F035934}" type="pres">
      <dgm:prSet presAssocID="{2B5772F0-D47F-4A4D-A067-2D18061B99FE}" presName="compNode" presStyleCnt="0"/>
      <dgm:spPr/>
    </dgm:pt>
    <dgm:pt modelId="{05CBDECE-57B3-4AB4-9ED3-A20FD48345F5}" type="pres">
      <dgm:prSet presAssocID="{2B5772F0-D47F-4A4D-A067-2D18061B99FE}" presName="childRect" presStyleLbl="bgAcc1" presStyleIdx="0" presStyleCnt="1" custScaleX="141870">
        <dgm:presLayoutVars>
          <dgm:bulletEnabled val="1"/>
        </dgm:presLayoutVars>
      </dgm:prSet>
      <dgm:spPr/>
    </dgm:pt>
    <dgm:pt modelId="{990338D5-469B-48DE-97DC-9DD46F2D10B2}" type="pres">
      <dgm:prSet presAssocID="{2B5772F0-D47F-4A4D-A067-2D18061B99FE}" presName="parentText" presStyleLbl="node1" presStyleIdx="0" presStyleCnt="0">
        <dgm:presLayoutVars>
          <dgm:chMax val="0"/>
          <dgm:bulletEnabled val="1"/>
        </dgm:presLayoutVars>
      </dgm:prSet>
      <dgm:spPr/>
      <dgm:t>
        <a:bodyPr/>
        <a:lstStyle/>
        <a:p>
          <a:endParaRPr lang="fr-FR"/>
        </a:p>
      </dgm:t>
    </dgm:pt>
    <dgm:pt modelId="{DDCA284A-EE62-40F0-9D43-D8185E3264B6}" type="pres">
      <dgm:prSet presAssocID="{2B5772F0-D47F-4A4D-A067-2D18061B99FE}" presName="parentRect" presStyleLbl="alignNode1" presStyleIdx="0" presStyleCnt="1" custScaleX="157744" custScaleY="219571" custLinFactNeighborX="889" custLinFactNeighborY="-56840"/>
      <dgm:spPr/>
      <dgm:t>
        <a:bodyPr/>
        <a:lstStyle/>
        <a:p>
          <a:endParaRPr lang="fr-FR"/>
        </a:p>
      </dgm:t>
    </dgm:pt>
    <dgm:pt modelId="{E08D35E3-A5CA-449F-B09E-B0C67ED139A4}" type="pres">
      <dgm:prSet presAssocID="{2B5772F0-D47F-4A4D-A067-2D18061B99FE}" presName="adorn" presStyleLbl="fgAccFollowNode1" presStyleIdx="0" presStyleCnt="1" custLinFactX="-19291" custLinFactY="-100000" custLinFactNeighborX="-100000" custLinFactNeighborY="-123176">
        <dgm:style>
          <a:lnRef idx="1">
            <a:schemeClr val="accent2"/>
          </a:lnRef>
          <a:fillRef idx="2">
            <a:schemeClr val="accent2"/>
          </a:fillRef>
          <a:effectRef idx="1">
            <a:schemeClr val="accent2"/>
          </a:effectRef>
          <a:fontRef idx="minor">
            <a:schemeClr val="dk1"/>
          </a:fontRef>
        </dgm:style>
      </dgm:prSet>
      <dgm:spPr/>
      <dgm:t>
        <a:bodyPr/>
        <a:lstStyle/>
        <a:p>
          <a:endParaRPr lang="fr-FR"/>
        </a:p>
      </dgm:t>
    </dgm:pt>
  </dgm:ptLst>
  <dgm:cxnLst>
    <dgm:cxn modelId="{CFB36837-B21B-4737-8689-B0182FE0D94B}" type="presOf" srcId="{2B5772F0-D47F-4A4D-A067-2D18061B99FE}" destId="{990338D5-469B-48DE-97DC-9DD46F2D10B2}" srcOrd="0" destOrd="0" presId="urn:microsoft.com/office/officeart/2005/8/layout/bList2#1"/>
    <dgm:cxn modelId="{24419F91-9FA7-4156-8FFF-CC1B48DDEB52}" srcId="{C9E94068-9E45-4ECE-89F1-85173E97B981}" destId="{2B5772F0-D47F-4A4D-A067-2D18061B99FE}" srcOrd="0" destOrd="0" parTransId="{08D5D054-D4B2-4B16-AA49-DC047649FFEA}" sibTransId="{8A476140-D8AA-4771-AC30-257AD334852D}"/>
    <dgm:cxn modelId="{55466CC7-2038-4699-81C3-CB032DDECDE5}" type="presOf" srcId="{2B5772F0-D47F-4A4D-A067-2D18061B99FE}" destId="{DDCA284A-EE62-40F0-9D43-D8185E3264B6}" srcOrd="1" destOrd="0" presId="urn:microsoft.com/office/officeart/2005/8/layout/bList2#1"/>
    <dgm:cxn modelId="{2456F7C1-0C2B-4CDF-8EE9-1C343CFC640C}" type="presOf" srcId="{C9E94068-9E45-4ECE-89F1-85173E97B981}" destId="{D9BFF346-942B-42C7-B58F-F89EAFBCBCB9}" srcOrd="0" destOrd="0" presId="urn:microsoft.com/office/officeart/2005/8/layout/bList2#1"/>
    <dgm:cxn modelId="{253F77E5-6A5C-48A2-B878-B9B0D67D77A0}" type="presParOf" srcId="{D9BFF346-942B-42C7-B58F-F89EAFBCBCB9}" destId="{DE6C320A-F536-4F29-A6C0-87113F035934}" srcOrd="0" destOrd="0" presId="urn:microsoft.com/office/officeart/2005/8/layout/bList2#1"/>
    <dgm:cxn modelId="{ACF120C0-AAB6-42A6-B7F6-ABAB6D395E59}" type="presParOf" srcId="{DE6C320A-F536-4F29-A6C0-87113F035934}" destId="{05CBDECE-57B3-4AB4-9ED3-A20FD48345F5}" srcOrd="0" destOrd="0" presId="urn:microsoft.com/office/officeart/2005/8/layout/bList2#1"/>
    <dgm:cxn modelId="{0FF5DDE6-B6FF-48E6-9AEB-7B34E60BDAF6}" type="presParOf" srcId="{DE6C320A-F536-4F29-A6C0-87113F035934}" destId="{990338D5-469B-48DE-97DC-9DD46F2D10B2}" srcOrd="1" destOrd="0" presId="urn:microsoft.com/office/officeart/2005/8/layout/bList2#1"/>
    <dgm:cxn modelId="{87BF41E3-A500-44BD-BA86-F6EFA021DB2D}" type="presParOf" srcId="{DE6C320A-F536-4F29-A6C0-87113F035934}" destId="{DDCA284A-EE62-40F0-9D43-D8185E3264B6}" srcOrd="2" destOrd="0" presId="urn:microsoft.com/office/officeart/2005/8/layout/bList2#1"/>
    <dgm:cxn modelId="{BFB41D0E-9B17-4FB6-BEED-56CB5D33DB81}" type="presParOf" srcId="{DE6C320A-F536-4F29-A6C0-87113F035934}" destId="{E08D35E3-A5CA-449F-B09E-B0C67ED139A4}" srcOrd="3" destOrd="0" presId="urn:microsoft.com/office/officeart/2005/8/layout/b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9719A-D0EC-49DB-8DD6-2EDD979C9F6C}">
      <dsp:nvSpPr>
        <dsp:cNvPr id="0" name=""/>
        <dsp:cNvSpPr/>
      </dsp:nvSpPr>
      <dsp:spPr>
        <a:xfrm>
          <a:off x="5765365" y="0"/>
          <a:ext cx="2464057" cy="4968552"/>
        </a:xfrm>
        <a:prstGeom prst="rightArrow">
          <a:avLst>
            <a:gd name="adj1" fmla="val 75000"/>
            <a:gd name="adj2" fmla="val 50000"/>
          </a:avLst>
        </a:prstGeom>
        <a:solidFill>
          <a:schemeClr val="accent2">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AF02F9-F879-40A9-A220-AC0EAD9A8129}">
      <dsp:nvSpPr>
        <dsp:cNvPr id="0" name=""/>
        <dsp:cNvSpPr/>
      </dsp:nvSpPr>
      <dsp:spPr>
        <a:xfrm>
          <a:off x="176" y="0"/>
          <a:ext cx="5765189" cy="4968552"/>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228600" tIns="114300" rIns="228600" bIns="114300" numCol="1" spcCol="1270" anchor="ctr" anchorCtr="0">
          <a:noAutofit/>
        </a:bodyPr>
        <a:lstStyle/>
        <a:p>
          <a:pPr lvl="0" algn="ctr" defTabSz="2667000" rtl="0">
            <a:lnSpc>
              <a:spcPct val="90000"/>
            </a:lnSpc>
            <a:spcBef>
              <a:spcPct val="0"/>
            </a:spcBef>
            <a:spcAft>
              <a:spcPct val="35000"/>
            </a:spcAft>
          </a:pPr>
          <a:r>
            <a:rPr lang="fr-FR" sz="6000" b="1" kern="1200" dirty="0" smtClean="0">
              <a:solidFill>
                <a:srgbClr val="7030A0"/>
              </a:solidFill>
            </a:rPr>
            <a:t>SANTÉ </a:t>
          </a:r>
        </a:p>
        <a:p>
          <a:pPr lvl="0" algn="ctr" defTabSz="2667000" rtl="0">
            <a:lnSpc>
              <a:spcPct val="90000"/>
            </a:lnSpc>
            <a:spcBef>
              <a:spcPct val="0"/>
            </a:spcBef>
            <a:spcAft>
              <a:spcPct val="35000"/>
            </a:spcAft>
          </a:pPr>
          <a:r>
            <a:rPr lang="fr-FR" sz="6000" b="1" kern="1200" dirty="0" smtClean="0">
              <a:solidFill>
                <a:srgbClr val="7030A0"/>
              </a:solidFill>
            </a:rPr>
            <a:t>ET POPULATION. </a:t>
          </a:r>
          <a:endParaRPr lang="fr-FR" sz="6000" b="1" kern="1200" dirty="0">
            <a:solidFill>
              <a:srgbClr val="7030A0"/>
            </a:solidFill>
          </a:endParaRPr>
        </a:p>
      </dsp:txBody>
      <dsp:txXfrm>
        <a:off x="242721" y="242545"/>
        <a:ext cx="5280099" cy="44834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09EDB-DDA0-45CE-955A-9E80A573BFF9}">
      <dsp:nvSpPr>
        <dsp:cNvPr id="0" name=""/>
        <dsp:cNvSpPr/>
      </dsp:nvSpPr>
      <dsp:spPr>
        <a:xfrm>
          <a:off x="-11900" y="0"/>
          <a:ext cx="5869006" cy="5869006"/>
        </a:xfrm>
        <a:prstGeom prst="triangl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B7FC12-2456-4282-AE74-78CDE5D046AE}">
      <dsp:nvSpPr>
        <dsp:cNvPr id="0" name=""/>
        <dsp:cNvSpPr/>
      </dsp:nvSpPr>
      <dsp:spPr>
        <a:xfrm>
          <a:off x="1418558" y="587473"/>
          <a:ext cx="6822942" cy="4172496"/>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fr-FR" sz="3400" b="1" kern="1200" dirty="0" smtClean="0"/>
            <a:t>LA SANTÉ :</a:t>
          </a:r>
          <a:br>
            <a:rPr lang="fr-FR" sz="3400" b="1" kern="1200" dirty="0" smtClean="0"/>
          </a:br>
          <a:r>
            <a:rPr lang="fr-FR" sz="3400" b="1" kern="1200" dirty="0" smtClean="0"/>
            <a:t>D</a:t>
          </a:r>
          <a:r>
            <a:rPr lang="fr-FR" sz="3400" kern="1200" dirty="0" smtClean="0"/>
            <a:t>éfinition de l’OMS : </a:t>
          </a:r>
          <a:br>
            <a:rPr lang="fr-FR" sz="3400" kern="1200" dirty="0" smtClean="0"/>
          </a:br>
          <a:endParaRPr lang="fr-FR" sz="3400" kern="1200" dirty="0" smtClean="0"/>
        </a:p>
        <a:p>
          <a:pPr lvl="0" algn="ctr" defTabSz="1511300" rtl="0">
            <a:lnSpc>
              <a:spcPct val="90000"/>
            </a:lnSpc>
            <a:spcBef>
              <a:spcPct val="0"/>
            </a:spcBef>
            <a:spcAft>
              <a:spcPct val="35000"/>
            </a:spcAft>
          </a:pPr>
          <a:r>
            <a:rPr lang="fr-FR" sz="3400" kern="1200" dirty="0" smtClean="0"/>
            <a:t>“Ce n’est pas seulement l’absence de maladie, C’est un état de complet  de bien être physique,</a:t>
          </a:r>
          <a:br>
            <a:rPr lang="fr-FR" sz="3400" kern="1200" dirty="0" smtClean="0"/>
          </a:br>
          <a:r>
            <a:rPr lang="fr-FR" sz="3400" kern="1200" dirty="0" smtClean="0"/>
            <a:t>mental et social”</a:t>
          </a:r>
          <a:endParaRPr lang="fr-FR" sz="3400" kern="1200" dirty="0"/>
        </a:p>
      </dsp:txBody>
      <dsp:txXfrm>
        <a:off x="1622242" y="791157"/>
        <a:ext cx="6415574" cy="376512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87010-561E-43F9-9E9A-8248957FE480}">
      <dsp:nvSpPr>
        <dsp:cNvPr id="0" name=""/>
        <dsp:cNvSpPr/>
      </dsp:nvSpPr>
      <dsp:spPr>
        <a:xfrm>
          <a:off x="216029" y="0"/>
          <a:ext cx="6322714" cy="6322714"/>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D80D68-F400-48A1-A004-BBF5342214EB}">
      <dsp:nvSpPr>
        <dsp:cNvPr id="0" name=""/>
        <dsp:cNvSpPr/>
      </dsp:nvSpPr>
      <dsp:spPr>
        <a:xfrm>
          <a:off x="0" y="505800"/>
          <a:ext cx="8784990" cy="4588142"/>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kern="1200" dirty="0" smtClean="0">
              <a:solidFill>
                <a:srgbClr val="C00000"/>
              </a:solidFill>
            </a:rPr>
            <a:t>ILS SONT DÉFINIS PAR L’OMS (CONFÉRENCE D’ALMA ATA EN 1978) :</a:t>
          </a:r>
        </a:p>
        <a:p>
          <a:pPr lvl="0" algn="ctr" defTabSz="1244600" rtl="0">
            <a:lnSpc>
              <a:spcPct val="90000"/>
            </a:lnSpc>
            <a:spcBef>
              <a:spcPct val="0"/>
            </a:spcBef>
            <a:spcAft>
              <a:spcPct val="35000"/>
            </a:spcAft>
          </a:pPr>
          <a:r>
            <a:rPr lang="fr-FR" sz="2400" b="1" kern="1200" dirty="0" smtClean="0"/>
            <a:t/>
          </a:r>
          <a:br>
            <a:rPr lang="fr-FR" sz="2400" b="1" kern="1200" dirty="0" smtClean="0"/>
          </a:br>
          <a:r>
            <a:rPr lang="fr-FR" sz="2800" b="1" kern="1200" dirty="0" smtClean="0"/>
            <a:t>“Les soins de santé primaire sont des soins de santé essentiels fondés sur des méthodes et une technologie pratiques, scientifiquement valables et socialement acceptables, rendus universellement accessibles aux individus et aux familles dans la communauté par leur pleine participation et à un coût que la communauté et le pays …</a:t>
          </a:r>
          <a:endParaRPr lang="fr-FR" sz="2400" kern="1200" dirty="0"/>
        </a:p>
      </dsp:txBody>
      <dsp:txXfrm>
        <a:off x="223975" y="729775"/>
        <a:ext cx="8337040" cy="414019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23BE6-4153-4D31-AA7D-AF104BBCBC31}">
      <dsp:nvSpPr>
        <dsp:cNvPr id="0" name=""/>
        <dsp:cNvSpPr/>
      </dsp:nvSpPr>
      <dsp:spPr>
        <a:xfrm>
          <a:off x="0" y="208766"/>
          <a:ext cx="4968552" cy="4968552"/>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7C5B40-0B9A-40EF-A7D9-E260ABE90C8E}">
      <dsp:nvSpPr>
        <dsp:cNvPr id="0" name=""/>
        <dsp:cNvSpPr/>
      </dsp:nvSpPr>
      <dsp:spPr>
        <a:xfrm>
          <a:off x="2138390" y="417532"/>
          <a:ext cx="5796643" cy="4968552"/>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fr-FR" sz="2700" b="1" kern="1200" dirty="0" smtClean="0"/>
            <a:t>puissent assumer à chaque</a:t>
          </a:r>
          <a:br>
            <a:rPr lang="fr-FR" sz="2700" b="1" kern="1200" dirty="0" smtClean="0"/>
          </a:br>
          <a:r>
            <a:rPr lang="fr-FR" sz="2700" b="1" kern="1200" dirty="0" smtClean="0"/>
            <a:t>stade de leur développement dans un esprit d’auto-responsabilité et d’autodétermination. Ils sont le premier niveau auquel les individus, la famille et la communauté entrent en contact avec le système national de</a:t>
          </a:r>
          <a:br>
            <a:rPr lang="fr-FR" sz="2700" b="1" kern="1200" dirty="0" smtClean="0"/>
          </a:br>
          <a:r>
            <a:rPr lang="fr-FR" sz="2700" b="1" kern="1200" dirty="0" smtClean="0"/>
            <a:t>santé, rapprochant le plus possible les soins de santé des lieux où les gens vivent et travaillent, et constituent le premier élément d’un processus continu de protection sanitaire.”</a:t>
          </a:r>
          <a:endParaRPr lang="fr-FR" sz="2700" kern="1200" dirty="0"/>
        </a:p>
      </dsp:txBody>
      <dsp:txXfrm>
        <a:off x="2138390" y="417532"/>
        <a:ext cx="5796643" cy="496855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0A737-1F87-4426-9DCB-5D3225C32E7B}">
      <dsp:nvSpPr>
        <dsp:cNvPr id="0" name=""/>
        <dsp:cNvSpPr/>
      </dsp:nvSpPr>
      <dsp:spPr>
        <a:xfrm>
          <a:off x="0" y="0"/>
          <a:ext cx="8229600" cy="61066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5384" tIns="405384" rIns="405384" bIns="405384" numCol="1" spcCol="1270" anchor="ctr" anchorCtr="0">
          <a:noAutofit/>
        </a:bodyPr>
        <a:lstStyle/>
        <a:p>
          <a:pPr lvl="0" algn="ctr" defTabSz="2533650" rtl="0">
            <a:lnSpc>
              <a:spcPct val="90000"/>
            </a:lnSpc>
            <a:spcBef>
              <a:spcPct val="0"/>
            </a:spcBef>
            <a:spcAft>
              <a:spcPct val="35000"/>
            </a:spcAft>
          </a:pPr>
          <a:r>
            <a:rPr lang="fr-FR" sz="5700" b="1" kern="1200" dirty="0" smtClean="0"/>
            <a:t>Les indicateurs               de santé publique :</a:t>
          </a:r>
          <a:endParaRPr lang="fr-FR" sz="5700" kern="1200" dirty="0"/>
        </a:p>
      </dsp:txBody>
      <dsp:txXfrm>
        <a:off x="0" y="2442676"/>
        <a:ext cx="8229600" cy="2442676"/>
      </dsp:txXfrm>
    </dsp:sp>
    <dsp:sp modelId="{F275AAE2-DDA3-45DF-9974-FD1EEDA3D9D4}">
      <dsp:nvSpPr>
        <dsp:cNvPr id="0" name=""/>
        <dsp:cNvSpPr/>
      </dsp:nvSpPr>
      <dsp:spPr>
        <a:xfrm>
          <a:off x="3098036" y="366401"/>
          <a:ext cx="2033527" cy="2033527"/>
        </a:xfrm>
        <a:prstGeom prst="ellipse">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DA5C47-FCCD-410A-A928-1894882B353B}">
      <dsp:nvSpPr>
        <dsp:cNvPr id="0" name=""/>
        <dsp:cNvSpPr/>
      </dsp:nvSpPr>
      <dsp:spPr>
        <a:xfrm>
          <a:off x="329183" y="4885352"/>
          <a:ext cx="7571232" cy="916003"/>
        </a:xfrm>
        <a:prstGeom prst="leftRightArrow">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CF5B5-B743-4944-AFC8-199468FEE5F3}">
      <dsp:nvSpPr>
        <dsp:cNvPr id="0" name=""/>
        <dsp:cNvSpPr/>
      </dsp:nvSpPr>
      <dsp:spPr>
        <a:xfrm>
          <a:off x="0" y="0"/>
          <a:ext cx="8229600" cy="639472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lvl="0" algn="ctr" defTabSz="1911350" rtl="0">
            <a:lnSpc>
              <a:spcPct val="90000"/>
            </a:lnSpc>
            <a:spcBef>
              <a:spcPct val="0"/>
            </a:spcBef>
            <a:spcAft>
              <a:spcPct val="35000"/>
            </a:spcAft>
          </a:pPr>
          <a:r>
            <a:rPr lang="fr-FR" sz="4300" b="1" u="sng" kern="1200" dirty="0" smtClean="0"/>
            <a:t>PRÉVALENCE </a:t>
          </a:r>
          <a:r>
            <a:rPr lang="fr-FR" sz="4300" b="1" kern="1200" dirty="0" smtClean="0"/>
            <a:t>: La prévalence d’une maladie est le nombre total de cas à un moment donné.</a:t>
          </a:r>
        </a:p>
        <a:p>
          <a:pPr lvl="0" algn="ctr" defTabSz="1911350" rtl="0">
            <a:lnSpc>
              <a:spcPct val="90000"/>
            </a:lnSpc>
            <a:spcBef>
              <a:spcPct val="0"/>
            </a:spcBef>
            <a:spcAft>
              <a:spcPct val="35000"/>
            </a:spcAft>
          </a:pPr>
          <a:r>
            <a:rPr lang="fr-FR" sz="4300" b="1" kern="1200" dirty="0" smtClean="0"/>
            <a:t/>
          </a:r>
          <a:br>
            <a:rPr lang="fr-FR" sz="4300" b="1" kern="1200" dirty="0" smtClean="0"/>
          </a:br>
          <a:r>
            <a:rPr lang="fr-FR" sz="4300" b="1" u="sng" kern="1200" dirty="0" smtClean="0"/>
            <a:t>INCIDENCE</a:t>
          </a:r>
          <a:r>
            <a:rPr lang="fr-FR" sz="4300" b="1" kern="1200" dirty="0" smtClean="0"/>
            <a:t> : l’incidence d’une maladie est le nombre de nouveaux cas apparus pendant une période donnée.</a:t>
          </a:r>
          <a:br>
            <a:rPr lang="fr-FR" sz="4300" b="1" kern="1200" dirty="0" smtClean="0"/>
          </a:br>
          <a:endParaRPr lang="fr-FR" sz="4300" kern="1200" dirty="0"/>
        </a:p>
      </dsp:txBody>
      <dsp:txXfrm>
        <a:off x="0" y="0"/>
        <a:ext cx="8229600" cy="639472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55FE7-ED30-41D7-AFAC-FD23DBE8B778}">
      <dsp:nvSpPr>
        <dsp:cNvPr id="0" name=""/>
        <dsp:cNvSpPr/>
      </dsp:nvSpPr>
      <dsp:spPr>
        <a:xfrm>
          <a:off x="4018" y="2895"/>
          <a:ext cx="8221563" cy="59346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80010" bIns="53340" numCol="1" spcCol="1270" anchor="ctr" anchorCtr="0">
          <a:noAutofit/>
        </a:bodyPr>
        <a:lstStyle/>
        <a:p>
          <a:pPr lvl="0" algn="ctr" defTabSz="1866900" rtl="0">
            <a:lnSpc>
              <a:spcPct val="90000"/>
            </a:lnSpc>
            <a:spcBef>
              <a:spcPct val="0"/>
            </a:spcBef>
            <a:spcAft>
              <a:spcPct val="35000"/>
            </a:spcAft>
          </a:pPr>
          <a:r>
            <a:rPr lang="fr-FR" sz="4200" b="1" kern="1200" dirty="0" smtClean="0"/>
            <a:t>L’augmentation de </a:t>
          </a:r>
          <a:r>
            <a:rPr lang="fr-FR" sz="4200" b="1" i="1" kern="1200" dirty="0" smtClean="0">
              <a:solidFill>
                <a:srgbClr val="002060"/>
              </a:solidFill>
            </a:rPr>
            <a:t>LA PRÉVALENCE </a:t>
          </a:r>
          <a:r>
            <a:rPr lang="fr-FR" sz="4200" b="1" kern="1200" dirty="0" smtClean="0"/>
            <a:t>n’est pas forcément un indicateur défavorable (augmentation de l’espérance de vie des personnes atteintes de maladie incurable).</a:t>
          </a:r>
          <a:br>
            <a:rPr lang="fr-FR" sz="4200" b="1" kern="1200" dirty="0" smtClean="0"/>
          </a:br>
          <a:r>
            <a:rPr lang="fr-FR" sz="4200" b="1" kern="1200" dirty="0" smtClean="0"/>
            <a:t>L’augmentation de </a:t>
          </a:r>
          <a:r>
            <a:rPr lang="fr-FR" sz="4200" b="1" i="1" kern="1200" dirty="0" smtClean="0">
              <a:solidFill>
                <a:srgbClr val="002060"/>
              </a:solidFill>
            </a:rPr>
            <a:t>L’INCIDENCE</a:t>
          </a:r>
          <a:r>
            <a:rPr lang="fr-FR" sz="4200" b="1" kern="1200" dirty="0" smtClean="0"/>
            <a:t> est toujours un facteur défavorable (du moins dans le cas d’un effectif de population stable). </a:t>
          </a:r>
          <a:endParaRPr lang="fr-FR" sz="4200" kern="1200" dirty="0"/>
        </a:p>
      </dsp:txBody>
      <dsp:txXfrm>
        <a:off x="177838" y="176715"/>
        <a:ext cx="7873923" cy="558701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8DE4A-6E1F-4F45-B3EE-7D37BE8B852B}">
      <dsp:nvSpPr>
        <dsp:cNvPr id="0" name=""/>
        <dsp:cNvSpPr/>
      </dsp:nvSpPr>
      <dsp:spPr>
        <a:xfrm>
          <a:off x="514413" y="208"/>
          <a:ext cx="7200773" cy="601146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0">
            <a:lnSpc>
              <a:spcPct val="90000"/>
            </a:lnSpc>
            <a:spcBef>
              <a:spcPct val="0"/>
            </a:spcBef>
            <a:spcAft>
              <a:spcPct val="35000"/>
            </a:spcAft>
          </a:pPr>
          <a:endParaRPr lang="fr-FR" sz="3600" b="1" kern="1200" dirty="0" smtClean="0"/>
        </a:p>
        <a:p>
          <a:pPr lvl="0" algn="ctr" defTabSz="1600200" rtl="0">
            <a:lnSpc>
              <a:spcPct val="90000"/>
            </a:lnSpc>
            <a:spcBef>
              <a:spcPct val="0"/>
            </a:spcBef>
            <a:spcAft>
              <a:spcPct val="35000"/>
            </a:spcAft>
          </a:pPr>
          <a:r>
            <a:rPr lang="fr-FR" sz="3600" b="1" kern="1200" dirty="0" smtClean="0"/>
            <a:t>LA PRÉVENTION</a:t>
          </a:r>
        </a:p>
        <a:p>
          <a:pPr lvl="0" algn="ctr" defTabSz="1600200" rtl="0">
            <a:lnSpc>
              <a:spcPct val="90000"/>
            </a:lnSpc>
            <a:spcBef>
              <a:spcPct val="0"/>
            </a:spcBef>
            <a:spcAft>
              <a:spcPct val="35000"/>
            </a:spcAft>
          </a:pPr>
          <a:r>
            <a:rPr lang="fr-FR" sz="2700" b="1" kern="1200" dirty="0" smtClean="0"/>
            <a:t/>
          </a:r>
          <a:br>
            <a:rPr lang="fr-FR" sz="2700" b="1" kern="1200" dirty="0" smtClean="0"/>
          </a:br>
          <a:r>
            <a:rPr lang="fr-FR" sz="3200" b="1" kern="1200" dirty="0" smtClean="0"/>
            <a:t>La prévention est une action de santé ayant pour objectif d’éviter l’apparition, l’aggravation de problèmes de santé en faisant appel à des mesures de portée collective ou individuelle.</a:t>
          </a:r>
          <a:endParaRPr lang="fr-FR" sz="2700" b="1" kern="1200" dirty="0"/>
        </a:p>
      </dsp:txBody>
      <dsp:txXfrm>
        <a:off x="1568942" y="880567"/>
        <a:ext cx="5091715" cy="4250747"/>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3EF34-1C58-4D86-A58E-4800F1C0EFAA}">
      <dsp:nvSpPr>
        <dsp:cNvPr id="0" name=""/>
        <dsp:cNvSpPr/>
      </dsp:nvSpPr>
      <dsp:spPr>
        <a:xfrm rot="5400000">
          <a:off x="-972327" y="1011377"/>
          <a:ext cx="5735431" cy="372389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fr-FR" sz="2800" b="1" kern="1200" dirty="0" smtClean="0"/>
            <a:t>La prévention Primaire : </a:t>
          </a:r>
        </a:p>
        <a:p>
          <a:pPr lvl="0" algn="ctr" defTabSz="1244600" rtl="0">
            <a:lnSpc>
              <a:spcPct val="90000"/>
            </a:lnSpc>
            <a:spcBef>
              <a:spcPct val="0"/>
            </a:spcBef>
            <a:spcAft>
              <a:spcPct val="35000"/>
            </a:spcAft>
          </a:pPr>
          <a:r>
            <a:rPr lang="fr-FR" sz="2800" b="1" kern="1200" dirty="0" smtClean="0"/>
            <a:t>Elle vise à diminuer le nombre de nouveaux cas d’une maladie dans une population.</a:t>
          </a:r>
          <a:endParaRPr lang="fr-FR" sz="2800" kern="1200" dirty="0"/>
        </a:p>
      </dsp:txBody>
      <dsp:txXfrm rot="-5400000">
        <a:off x="33442" y="1867555"/>
        <a:ext cx="3723894" cy="2011537"/>
      </dsp:txXfrm>
    </dsp:sp>
    <dsp:sp modelId="{38F707C4-DD1A-4ADD-8F6C-CDFF8E3BC5FE}">
      <dsp:nvSpPr>
        <dsp:cNvPr id="0" name=""/>
        <dsp:cNvSpPr/>
      </dsp:nvSpPr>
      <dsp:spPr>
        <a:xfrm rot="5400000">
          <a:off x="4833725" y="-134802"/>
          <a:ext cx="2352925" cy="437194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E97D9-A910-47F6-9174-A64151251938}">
      <dsp:nvSpPr>
        <dsp:cNvPr id="0" name=""/>
        <dsp:cNvSpPr/>
      </dsp:nvSpPr>
      <dsp:spPr>
        <a:xfrm>
          <a:off x="0" y="984260"/>
          <a:ext cx="8229600" cy="41148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lvl="0" algn="ctr" defTabSz="1955800" rtl="0">
            <a:lnSpc>
              <a:spcPct val="90000"/>
            </a:lnSpc>
            <a:spcBef>
              <a:spcPct val="0"/>
            </a:spcBef>
            <a:spcAft>
              <a:spcPct val="35000"/>
            </a:spcAft>
          </a:pPr>
          <a:r>
            <a:rPr lang="fr-FR" sz="4400" b="1" kern="1200" dirty="0" smtClean="0"/>
            <a:t>Elle se base sur des mesures</a:t>
          </a:r>
          <a:br>
            <a:rPr lang="fr-FR" sz="4400" b="1" kern="1200" dirty="0" smtClean="0"/>
          </a:br>
          <a:r>
            <a:rPr lang="fr-FR" sz="4400" b="1" kern="1200" dirty="0" smtClean="0"/>
            <a:t>de portée collective et individuelle. Elle vise à diminuer l’incidence d’une maladie ou diminuer la fréquence des accidents.</a:t>
          </a:r>
          <a:endParaRPr lang="fr-FR" sz="4400" kern="1200" dirty="0"/>
        </a:p>
      </dsp:txBody>
      <dsp:txXfrm>
        <a:off x="120518" y="1104778"/>
        <a:ext cx="7988564" cy="3873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EA5B1-CAC6-471C-ACF1-CB11CE1E4F98}">
      <dsp:nvSpPr>
        <dsp:cNvPr id="0" name=""/>
        <dsp:cNvSpPr/>
      </dsp:nvSpPr>
      <dsp:spPr>
        <a:xfrm>
          <a:off x="266788" y="0"/>
          <a:ext cx="7696023" cy="6297633"/>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733550" rtl="0">
            <a:lnSpc>
              <a:spcPct val="90000"/>
            </a:lnSpc>
            <a:spcBef>
              <a:spcPct val="0"/>
            </a:spcBef>
            <a:spcAft>
              <a:spcPct val="35000"/>
            </a:spcAft>
          </a:pPr>
          <a:r>
            <a:rPr lang="fr-FR" sz="3900" b="1" kern="1200" dirty="0" smtClean="0">
              <a:solidFill>
                <a:srgbClr val="FFFF00"/>
              </a:solidFill>
            </a:rPr>
            <a:t>LES DÉTERMINANTS       DE LA SANTÉ ET DE                LA POPULATION  SONT : </a:t>
          </a:r>
          <a:r>
            <a:rPr lang="fr-FR" sz="3900" b="1" kern="1200" dirty="0" smtClean="0">
              <a:solidFill>
                <a:schemeClr val="tx1"/>
              </a:solidFill>
            </a:rPr>
            <a:t>L</a:t>
          </a:r>
          <a:r>
            <a:rPr lang="fr-FR" sz="3900" b="1" kern="1200" dirty="0" smtClean="0"/>
            <a:t>es facteurs génétiques, les comportements individuels, les qualités des soins médicaux et l’environnement...</a:t>
          </a:r>
          <a:endParaRPr lang="fr-FR" sz="3900" kern="1200" dirty="0"/>
        </a:p>
      </dsp:txBody>
      <dsp:txXfrm>
        <a:off x="1393844" y="922267"/>
        <a:ext cx="5441911" cy="4453099"/>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0DF22-0BB7-4F91-84A1-F24F4AB0796F}">
      <dsp:nvSpPr>
        <dsp:cNvPr id="0" name=""/>
        <dsp:cNvSpPr/>
      </dsp:nvSpPr>
      <dsp:spPr>
        <a:xfrm>
          <a:off x="1037421" y="0"/>
          <a:ext cx="6154758" cy="6154758"/>
        </a:xfrm>
        <a:prstGeom prst="ellipse">
          <a:avLst/>
        </a:prstGeom>
        <a:solidFill>
          <a:schemeClr val="accent2">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44650" rtl="0">
            <a:lnSpc>
              <a:spcPct val="90000"/>
            </a:lnSpc>
            <a:spcBef>
              <a:spcPct val="0"/>
            </a:spcBef>
            <a:spcAft>
              <a:spcPct val="35000"/>
            </a:spcAft>
          </a:pPr>
          <a:r>
            <a:rPr lang="fr-FR" sz="3700" b="1" kern="1200" dirty="0" smtClean="0"/>
            <a:t>La prévention Secondaire :</a:t>
          </a:r>
        </a:p>
        <a:p>
          <a:pPr lvl="0" algn="ctr" defTabSz="1644650" rtl="0">
            <a:lnSpc>
              <a:spcPct val="90000"/>
            </a:lnSpc>
            <a:spcBef>
              <a:spcPct val="0"/>
            </a:spcBef>
            <a:spcAft>
              <a:spcPct val="35000"/>
            </a:spcAft>
          </a:pPr>
          <a:endParaRPr lang="fr-FR" sz="3700" b="1" kern="1200" dirty="0" smtClean="0"/>
        </a:p>
        <a:p>
          <a:pPr lvl="0" algn="ctr" defTabSz="1644650" rtl="0">
            <a:lnSpc>
              <a:spcPct val="90000"/>
            </a:lnSpc>
            <a:spcBef>
              <a:spcPct val="0"/>
            </a:spcBef>
            <a:spcAft>
              <a:spcPct val="35000"/>
            </a:spcAft>
          </a:pPr>
          <a:r>
            <a:rPr lang="fr-FR" sz="3700" b="1" kern="1200" dirty="0" smtClean="0"/>
            <a:t> Elle vise à diminuer la durée et l’évolution de la maladie. </a:t>
          </a:r>
          <a:br>
            <a:rPr lang="fr-FR" sz="3700" b="1" kern="1200" dirty="0" smtClean="0"/>
          </a:br>
          <a:endParaRPr lang="fr-FR" sz="3700" kern="1200" dirty="0"/>
        </a:p>
      </dsp:txBody>
      <dsp:txXfrm>
        <a:off x="1938764" y="901343"/>
        <a:ext cx="4352072" cy="4352072"/>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B140F-6D62-450D-8F3C-7AE17A25B4FA}">
      <dsp:nvSpPr>
        <dsp:cNvPr id="0" name=""/>
        <dsp:cNvSpPr/>
      </dsp:nvSpPr>
      <dsp:spPr>
        <a:xfrm>
          <a:off x="0" y="39455"/>
          <a:ext cx="8229600" cy="3809520"/>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fr-FR" sz="4400" b="1" kern="1200" dirty="0" smtClean="0"/>
            <a:t>Elle vise à diminuer la prévalence d’une maladie en faisant appel au dépistage précoce et au traitement         des premières atteintes.</a:t>
          </a:r>
          <a:endParaRPr lang="fr-FR" sz="4400" b="1" kern="1200" dirty="0"/>
        </a:p>
      </dsp:txBody>
      <dsp:txXfrm>
        <a:off x="185965" y="225420"/>
        <a:ext cx="7857670" cy="343759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5E48C-652D-4147-AB00-7BA819051412}">
      <dsp:nvSpPr>
        <dsp:cNvPr id="0" name=""/>
        <dsp:cNvSpPr/>
      </dsp:nvSpPr>
      <dsp:spPr>
        <a:xfrm>
          <a:off x="357343" y="0"/>
          <a:ext cx="5726130" cy="5726130"/>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F92664-1701-4367-8FC1-C0173985D199}">
      <dsp:nvSpPr>
        <dsp:cNvPr id="0" name=""/>
        <dsp:cNvSpPr/>
      </dsp:nvSpPr>
      <dsp:spPr>
        <a:xfrm>
          <a:off x="2290545" y="573979"/>
          <a:ext cx="5581711" cy="4202952"/>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r-FR" sz="3600" b="1" kern="1200" dirty="0" smtClean="0"/>
            <a:t>Tertiaire </a:t>
          </a:r>
          <a:r>
            <a:rPr lang="fr-FR" sz="2600" b="1" kern="1200" dirty="0" smtClean="0"/>
            <a:t>: Elle vise à diminuer le nombre et la gravité des complications et des séquelles. Elle vise à diminuer la prévalence</a:t>
          </a:r>
          <a:br>
            <a:rPr lang="fr-FR" sz="2600" b="1" kern="1200" dirty="0" smtClean="0"/>
          </a:br>
          <a:r>
            <a:rPr lang="fr-FR" sz="2600" b="1" kern="1200" dirty="0" smtClean="0"/>
            <a:t>des incapacités chroniques ou des récidives.</a:t>
          </a:r>
          <a:endParaRPr lang="fr-FR" sz="2600" kern="1200" dirty="0"/>
        </a:p>
      </dsp:txBody>
      <dsp:txXfrm>
        <a:off x="2495716" y="779150"/>
        <a:ext cx="5171369" cy="3792610"/>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7341C-AC9D-41F1-BEA8-7268346396EA}">
      <dsp:nvSpPr>
        <dsp:cNvPr id="0" name=""/>
        <dsp:cNvSpPr/>
      </dsp:nvSpPr>
      <dsp:spPr>
        <a:xfrm>
          <a:off x="1004" y="562067"/>
          <a:ext cx="8227590" cy="512657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0">
            <a:lnSpc>
              <a:spcPct val="90000"/>
            </a:lnSpc>
            <a:spcBef>
              <a:spcPct val="0"/>
            </a:spcBef>
            <a:spcAft>
              <a:spcPct val="35000"/>
            </a:spcAft>
          </a:pPr>
          <a:r>
            <a:rPr lang="fr-FR" sz="4400" b="1" kern="1200" dirty="0" smtClean="0"/>
            <a:t>Démographie</a:t>
          </a:r>
          <a:r>
            <a:rPr lang="fr-FR" sz="3200" b="1" kern="1200" dirty="0" smtClean="0"/>
            <a:t/>
          </a:r>
          <a:br>
            <a:rPr lang="fr-FR" sz="3200" b="1" kern="1200" dirty="0" smtClean="0"/>
          </a:br>
          <a:r>
            <a:rPr lang="fr-FR" sz="3200" kern="1200" dirty="0" smtClean="0"/>
            <a:t>Science qui étudie une collectivité (selon différents éléments : âge, sexe, répartition géographique, évolution dans le</a:t>
          </a:r>
          <a:br>
            <a:rPr lang="fr-FR" sz="3200" kern="1200" dirty="0" smtClean="0"/>
          </a:br>
          <a:r>
            <a:rPr lang="fr-FR" sz="3200" kern="1200" dirty="0" smtClean="0"/>
            <a:t>temps...).                                                                          Elle mesure les naissances, les décès, les migrations...</a:t>
          </a:r>
          <a:br>
            <a:rPr lang="fr-FR" sz="3200" kern="1200" dirty="0" smtClean="0"/>
          </a:br>
          <a:r>
            <a:rPr lang="fr-FR" sz="3200" kern="1200" dirty="0" smtClean="0"/>
            <a:t/>
          </a:r>
          <a:br>
            <a:rPr lang="fr-FR" sz="3200" kern="1200" dirty="0" smtClean="0"/>
          </a:br>
          <a:r>
            <a:rPr lang="fr-FR" sz="3200" kern="1200" dirty="0" smtClean="0"/>
            <a:t/>
          </a:r>
          <a:br>
            <a:rPr lang="fr-FR" sz="3200" kern="1200" dirty="0" smtClean="0"/>
          </a:br>
          <a:endParaRPr lang="fr-FR" sz="3200" kern="1200" dirty="0"/>
        </a:p>
      </dsp:txBody>
      <dsp:txXfrm>
        <a:off x="1004" y="562067"/>
        <a:ext cx="8227590" cy="512657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7A75D-667E-4475-9862-710191E96280}">
      <dsp:nvSpPr>
        <dsp:cNvPr id="0" name=""/>
        <dsp:cNvSpPr/>
      </dsp:nvSpPr>
      <dsp:spPr>
        <a:xfrm>
          <a:off x="4464" y="3"/>
          <a:ext cx="9135070" cy="5472601"/>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20320" rIns="0" bIns="20320" numCol="1" spcCol="1270" anchor="ctr" anchorCtr="0">
          <a:noAutofit/>
        </a:bodyPr>
        <a:lstStyle/>
        <a:p>
          <a:pPr lvl="0" algn="ctr" defTabSz="1422400" rtl="0">
            <a:lnSpc>
              <a:spcPct val="90000"/>
            </a:lnSpc>
            <a:spcBef>
              <a:spcPct val="0"/>
            </a:spcBef>
            <a:spcAft>
              <a:spcPct val="35000"/>
            </a:spcAft>
          </a:pPr>
          <a:r>
            <a:rPr lang="fr-FR" sz="3200" b="1" kern="1200" dirty="0" smtClean="0"/>
            <a:t>Elle utilise 2 outils :</a:t>
          </a:r>
          <a:br>
            <a:rPr lang="fr-FR" sz="3200" b="1" kern="1200" dirty="0" smtClean="0"/>
          </a:br>
          <a:r>
            <a:rPr lang="fr-FR" sz="2400" b="1" kern="1200" dirty="0" smtClean="0"/>
            <a:t>les recensements (recensement des logements, ménages et individus). Ils constituent une “photographie” de la population</a:t>
          </a:r>
          <a:br>
            <a:rPr lang="fr-FR" sz="2400" b="1" kern="1200" dirty="0" smtClean="0"/>
          </a:br>
          <a:r>
            <a:rPr lang="fr-FR" sz="2400" b="1" kern="1200" dirty="0" smtClean="0"/>
            <a:t>(étude transversale). Les recensements permettent la construction de la pyramide des âges.</a:t>
          </a:r>
          <a:endParaRPr lang="fr-FR" sz="2400" b="1" kern="1200" dirty="0"/>
        </a:p>
      </dsp:txBody>
      <dsp:txXfrm>
        <a:off x="2740765" y="3"/>
        <a:ext cx="3662469" cy="5472601"/>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8F2FC1-197C-4595-8D5F-729DE5111838}">
      <dsp:nvSpPr>
        <dsp:cNvPr id="0" name=""/>
        <dsp:cNvSpPr/>
      </dsp:nvSpPr>
      <dsp:spPr>
        <a:xfrm>
          <a:off x="1188131" y="0"/>
          <a:ext cx="5616624" cy="5616624"/>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rtl="0">
            <a:lnSpc>
              <a:spcPct val="90000"/>
            </a:lnSpc>
            <a:spcBef>
              <a:spcPct val="0"/>
            </a:spcBef>
            <a:spcAft>
              <a:spcPct val="35000"/>
            </a:spcAft>
          </a:pPr>
          <a:r>
            <a:rPr lang="fr-FR" sz="3000" b="1" kern="1200" dirty="0" smtClean="0"/>
            <a:t>L’Etat civil :</a:t>
          </a:r>
          <a:br>
            <a:rPr lang="fr-FR" sz="3000" b="1" kern="1200" dirty="0" smtClean="0"/>
          </a:br>
          <a:r>
            <a:rPr lang="fr-FR" sz="3000" kern="1200" dirty="0" smtClean="0"/>
            <a:t> Ces services sont rattachés aux Communes</a:t>
          </a:r>
          <a:br>
            <a:rPr lang="fr-FR" sz="3000" kern="1200" dirty="0" smtClean="0"/>
          </a:br>
          <a:r>
            <a:rPr lang="fr-FR" sz="3000" kern="1200" dirty="0" smtClean="0"/>
            <a:t>On y répertorie différents événements (naissances, mariages, divorces, décès). Il s’agit d’une étude longitudinale.</a:t>
          </a:r>
          <a:endParaRPr lang="fr-FR" sz="3000" kern="1200" dirty="0"/>
        </a:p>
      </dsp:txBody>
      <dsp:txXfrm>
        <a:off x="2010667" y="822536"/>
        <a:ext cx="3971552" cy="397155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3DC0E-2274-4D35-AC43-7DE190EFEF0E}">
      <dsp:nvSpPr>
        <dsp:cNvPr id="0" name=""/>
        <dsp:cNvSpPr/>
      </dsp:nvSpPr>
      <dsp:spPr>
        <a:xfrm>
          <a:off x="370387" y="0"/>
          <a:ext cx="7488824" cy="594044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fr-FR" sz="3700" b="1" kern="1200" dirty="0" smtClean="0"/>
            <a:t>Quelques indicateurs démographiques :</a:t>
          </a:r>
          <a:br>
            <a:rPr lang="fr-FR" sz="3700" b="1" kern="1200" dirty="0" smtClean="0"/>
          </a:br>
          <a:r>
            <a:rPr lang="fr-FR" sz="3700" b="1" kern="1200" dirty="0" smtClean="0"/>
            <a:t>tel que la Natalité (nombre de naissances vivantes) qui est dit Taux de natalité = </a:t>
          </a:r>
          <a:br>
            <a:rPr lang="fr-FR" sz="3700" b="1" kern="1200" dirty="0" smtClean="0"/>
          </a:br>
          <a:r>
            <a:rPr lang="fr-FR" sz="3700" kern="1200" dirty="0" smtClean="0"/>
            <a:t>Nombre de naissances vivantes divisé par le nombre moyen d’habitant, le résultat est multiplié par 1000 pour obtenir                        un taux pour 1000.</a:t>
          </a:r>
          <a:endParaRPr lang="fr-FR" sz="3700" kern="1200" dirty="0"/>
        </a:p>
      </dsp:txBody>
      <dsp:txXfrm>
        <a:off x="660376" y="289989"/>
        <a:ext cx="6908846" cy="5360466"/>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3F5B6-6A2C-4094-8CA3-C527FF97E4B7}">
      <dsp:nvSpPr>
        <dsp:cNvPr id="0" name=""/>
        <dsp:cNvSpPr/>
      </dsp:nvSpPr>
      <dsp:spPr>
        <a:xfrm>
          <a:off x="0" y="656472"/>
          <a:ext cx="4937760" cy="4937760"/>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E214DD-B5B6-4065-A19E-DE03EDAF92D2}">
      <dsp:nvSpPr>
        <dsp:cNvPr id="0" name=""/>
        <dsp:cNvSpPr/>
      </dsp:nvSpPr>
      <dsp:spPr>
        <a:xfrm>
          <a:off x="2468880" y="656472"/>
          <a:ext cx="5760719" cy="493776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fr-FR" sz="3300" b="1" kern="1200" dirty="0" smtClean="0"/>
            <a:t>Taux de fécondité :</a:t>
          </a:r>
          <a:br>
            <a:rPr lang="fr-FR" sz="3300" b="1" kern="1200" dirty="0" smtClean="0"/>
          </a:br>
          <a:r>
            <a:rPr lang="fr-FR" sz="3300" kern="1200" dirty="0" smtClean="0"/>
            <a:t>Idem taux de natalité avec l’utilisation d’un dénominateur différent : le nombre de femmes de 15 à 44 ans. Ce taux constitue</a:t>
          </a:r>
          <a:br>
            <a:rPr lang="fr-FR" sz="3300" kern="1200" dirty="0" smtClean="0"/>
          </a:br>
          <a:r>
            <a:rPr lang="fr-FR" sz="3300" kern="1200" dirty="0" smtClean="0"/>
            <a:t>le meilleur reflet de la capacité d’une population à se reproduire.</a:t>
          </a:r>
          <a:br>
            <a:rPr lang="fr-FR" sz="3300" kern="1200" dirty="0" smtClean="0"/>
          </a:br>
          <a:endParaRPr lang="fr-FR" sz="3300" kern="1200" dirty="0"/>
        </a:p>
      </dsp:txBody>
      <dsp:txXfrm>
        <a:off x="2468880" y="656472"/>
        <a:ext cx="5760719" cy="4937760"/>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1953E-222D-46A1-A04F-FA92E156C884}">
      <dsp:nvSpPr>
        <dsp:cNvPr id="0" name=""/>
        <dsp:cNvSpPr/>
      </dsp:nvSpPr>
      <dsp:spPr>
        <a:xfrm>
          <a:off x="55434" y="0"/>
          <a:ext cx="6336703" cy="6336703"/>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58455F-49F4-4E45-BD9F-979A00471814}">
      <dsp:nvSpPr>
        <dsp:cNvPr id="0" name=""/>
        <dsp:cNvSpPr/>
      </dsp:nvSpPr>
      <dsp:spPr>
        <a:xfrm>
          <a:off x="1449073" y="645608"/>
          <a:ext cx="7610701" cy="4668245"/>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r-FR" sz="3600" b="1" kern="1200" dirty="0" smtClean="0"/>
            <a:t>Mortalité :</a:t>
          </a:r>
          <a:br>
            <a:rPr lang="fr-FR" sz="3600" b="1" kern="1200" dirty="0" smtClean="0"/>
          </a:br>
          <a:r>
            <a:rPr lang="fr-FR" sz="3600" kern="1200" dirty="0" smtClean="0"/>
            <a:t>Nombre de décès. La mortalité peut, comme pour la natalité se lire sous forme de taux. Ces taux peuvent être “bruts” ou “spécifiques” (liés à une cause déterminée ou intervenant à une tranche d’âge donnée).</a:t>
          </a:r>
          <a:endParaRPr lang="fr-FR" sz="3600" kern="1200" dirty="0"/>
        </a:p>
      </dsp:txBody>
      <dsp:txXfrm>
        <a:off x="1676958" y="873493"/>
        <a:ext cx="7154931" cy="4212475"/>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55F3B-6239-45D2-9F48-0AE55D153B16}">
      <dsp:nvSpPr>
        <dsp:cNvPr id="0" name=""/>
        <dsp:cNvSpPr/>
      </dsp:nvSpPr>
      <dsp:spPr>
        <a:xfrm>
          <a:off x="1073139" y="0"/>
          <a:ext cx="6083320" cy="6083320"/>
        </a:xfrm>
        <a:prstGeom prst="ellipse">
          <a:avLst/>
        </a:prstGeom>
        <a:solidFill>
          <a:schemeClr val="accent2">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rtl="0">
            <a:lnSpc>
              <a:spcPct val="90000"/>
            </a:lnSpc>
            <a:spcBef>
              <a:spcPct val="0"/>
            </a:spcBef>
            <a:spcAft>
              <a:spcPct val="35000"/>
            </a:spcAft>
          </a:pPr>
          <a:r>
            <a:rPr lang="fr-FR" sz="3800" b="1" kern="1200" dirty="0" smtClean="0"/>
            <a:t>Mortalité périnatale :</a:t>
          </a:r>
          <a:br>
            <a:rPr lang="fr-FR" sz="3800" b="1" kern="1200" dirty="0" smtClean="0"/>
          </a:br>
          <a:r>
            <a:rPr lang="fr-FR" sz="3800" kern="1200" dirty="0" smtClean="0"/>
            <a:t>Mortalité survenant entre le début du 6ème mois de grossesse et la fin de la première semaine.</a:t>
          </a:r>
          <a:br>
            <a:rPr lang="fr-FR" sz="3800" kern="1200" dirty="0" smtClean="0"/>
          </a:br>
          <a:endParaRPr lang="fr-FR" sz="3800" kern="1200" dirty="0"/>
        </a:p>
      </dsp:txBody>
      <dsp:txXfrm>
        <a:off x="1964021" y="890882"/>
        <a:ext cx="4301556" cy="43015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BBA9B-791E-4B2C-B3E7-921CB832EBBD}">
      <dsp:nvSpPr>
        <dsp:cNvPr id="0" name=""/>
        <dsp:cNvSpPr/>
      </dsp:nvSpPr>
      <dsp:spPr>
        <a:xfrm>
          <a:off x="0" y="0"/>
          <a:ext cx="8472518" cy="5890666"/>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rtl="0">
            <a:lnSpc>
              <a:spcPct val="90000"/>
            </a:lnSpc>
            <a:spcBef>
              <a:spcPct val="0"/>
            </a:spcBef>
            <a:spcAft>
              <a:spcPct val="35000"/>
            </a:spcAft>
          </a:pPr>
          <a:r>
            <a:rPr lang="fr-FR" sz="3600" b="1" kern="1200" dirty="0" smtClean="0">
              <a:solidFill>
                <a:srgbClr val="FFFF00"/>
              </a:solidFill>
              <a:latin typeface="+mj-lt"/>
              <a:cs typeface="Aharoni" pitchFamily="2" charset="-79"/>
            </a:rPr>
            <a:t>I / DÉFINITIONS DE LA SANTÉ PUBLIQUE :</a:t>
          </a:r>
          <a:r>
            <a:rPr lang="fr-FR" sz="2700" b="1" kern="1200" dirty="0" smtClean="0">
              <a:solidFill>
                <a:srgbClr val="FFFF00"/>
              </a:solidFill>
              <a:latin typeface="Aharoni" pitchFamily="2" charset="-79"/>
              <a:cs typeface="Aharoni" pitchFamily="2" charset="-79"/>
            </a:rPr>
            <a:t/>
          </a:r>
          <a:br>
            <a:rPr lang="fr-FR" sz="2700" b="1" kern="1200" dirty="0" smtClean="0">
              <a:solidFill>
                <a:srgbClr val="FFFF00"/>
              </a:solidFill>
              <a:latin typeface="Aharoni" pitchFamily="2" charset="-79"/>
              <a:cs typeface="Aharoni" pitchFamily="2" charset="-79"/>
            </a:rPr>
          </a:br>
          <a:r>
            <a:rPr lang="fr-FR" sz="2700" b="1" kern="1200" dirty="0" smtClean="0"/>
            <a:t/>
          </a:r>
          <a:br>
            <a:rPr lang="fr-FR" sz="2700" b="1" kern="1200" dirty="0" smtClean="0"/>
          </a:br>
          <a:r>
            <a:rPr lang="fr-FR" sz="2700" b="1" kern="1200" dirty="0" smtClean="0"/>
            <a:t>- Approche collective et administrative des problèmes de santé d’une population sous ses aspects politiques, économiques, réglementaires, institutionnels.</a:t>
          </a:r>
          <a:endParaRPr lang="fr-FR" sz="2700" b="1" kern="1200" dirty="0"/>
        </a:p>
      </dsp:txBody>
      <dsp:txXfrm>
        <a:off x="0" y="2356266"/>
        <a:ext cx="8472518" cy="2356266"/>
      </dsp:txXfrm>
    </dsp:sp>
    <dsp:sp modelId="{492C0544-F708-4D01-8015-99EE92C2F189}">
      <dsp:nvSpPr>
        <dsp:cNvPr id="0" name=""/>
        <dsp:cNvSpPr/>
      </dsp:nvSpPr>
      <dsp:spPr>
        <a:xfrm>
          <a:off x="2664621" y="353439"/>
          <a:ext cx="3143274" cy="1961591"/>
        </a:xfrm>
        <a:prstGeom prst="ellipse">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 modelId="{717B4F42-139D-42EA-89E8-EF776BA633E5}">
      <dsp:nvSpPr>
        <dsp:cNvPr id="0" name=""/>
        <dsp:cNvSpPr/>
      </dsp:nvSpPr>
      <dsp:spPr>
        <a:xfrm>
          <a:off x="338900" y="4712532"/>
          <a:ext cx="7794716" cy="883599"/>
        </a:xfrm>
        <a:prstGeom prst="leftRightArrow">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79466-AC7F-4739-B852-0E960F1E60AF}">
      <dsp:nvSpPr>
        <dsp:cNvPr id="0" name=""/>
        <dsp:cNvSpPr/>
      </dsp:nvSpPr>
      <dsp:spPr>
        <a:xfrm>
          <a:off x="3657599" y="0"/>
          <a:ext cx="5486400" cy="5616624"/>
        </a:xfrm>
        <a:prstGeom prst="rightArrow">
          <a:avLst>
            <a:gd name="adj1" fmla="val 75000"/>
            <a:gd name="adj2" fmla="val 50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310197-9C86-49A2-826D-8D77DAE217A9}">
      <dsp:nvSpPr>
        <dsp:cNvPr id="0" name=""/>
        <dsp:cNvSpPr/>
      </dsp:nvSpPr>
      <dsp:spPr>
        <a:xfrm>
          <a:off x="0" y="0"/>
          <a:ext cx="3657600" cy="561662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fr-FR" sz="4000" b="1" kern="1200" dirty="0" smtClean="0"/>
            <a:t>Mortalité infantile :</a:t>
          </a:r>
          <a:br>
            <a:rPr lang="fr-FR" sz="4000" b="1" kern="1200" dirty="0" smtClean="0"/>
          </a:br>
          <a:r>
            <a:rPr lang="fr-FR" sz="4000" kern="1200" dirty="0" smtClean="0"/>
            <a:t>Mortalité survenant entre la naissance et la fin de la première année.</a:t>
          </a:r>
          <a:endParaRPr lang="fr-FR" sz="4000" kern="1200" dirty="0"/>
        </a:p>
      </dsp:txBody>
      <dsp:txXfrm>
        <a:off x="178549" y="178549"/>
        <a:ext cx="3300502" cy="5259526"/>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2951E8-E351-42EE-8926-92F69701E6E9}">
      <dsp:nvSpPr>
        <dsp:cNvPr id="0" name=""/>
        <dsp:cNvSpPr/>
      </dsp:nvSpPr>
      <dsp:spPr>
        <a:xfrm>
          <a:off x="216017" y="4088"/>
          <a:ext cx="8460444" cy="5896478"/>
        </a:xfrm>
        <a:prstGeom prst="up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rtl="0">
            <a:lnSpc>
              <a:spcPct val="90000"/>
            </a:lnSpc>
            <a:spcBef>
              <a:spcPct val="0"/>
            </a:spcBef>
            <a:spcAft>
              <a:spcPct val="35000"/>
            </a:spcAft>
          </a:pPr>
          <a:r>
            <a:rPr lang="fr-FR" sz="2900" b="1" kern="1200" dirty="0" smtClean="0"/>
            <a:t>Mortalité juvénile :</a:t>
          </a:r>
          <a:br>
            <a:rPr lang="fr-FR" sz="2900" b="1" kern="1200" dirty="0" smtClean="0"/>
          </a:br>
          <a:r>
            <a:rPr lang="fr-FR" sz="2900" kern="1200" dirty="0" smtClean="0"/>
            <a:t>Mortalité survenant entre 1 an et 5 ans.</a:t>
          </a:r>
          <a:br>
            <a:rPr lang="fr-FR" sz="2900" kern="1200" dirty="0" smtClean="0"/>
          </a:br>
          <a:r>
            <a:rPr lang="fr-FR" sz="2900" b="1" kern="1200" dirty="0" smtClean="0"/>
            <a:t>Années potentielles de vie perdues (APVP) :</a:t>
          </a:r>
          <a:br>
            <a:rPr lang="fr-FR" sz="2900" b="1" kern="1200" dirty="0" smtClean="0"/>
          </a:br>
          <a:r>
            <a:rPr lang="fr-FR" sz="2900" kern="1200" dirty="0" smtClean="0"/>
            <a:t>Nombre d’années qu’un sujet mort prématurément n’a pas vécues (cause principale d’APVP : les morts violentes).</a:t>
          </a:r>
          <a:endParaRPr lang="fr-FR" sz="2900" kern="1200" dirty="0"/>
        </a:p>
      </dsp:txBody>
      <dsp:txXfrm>
        <a:off x="2331128" y="1035972"/>
        <a:ext cx="4230222" cy="4864594"/>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1BBE6-EC35-4783-9699-8052A3E1AE53}">
      <dsp:nvSpPr>
        <dsp:cNvPr id="0" name=""/>
        <dsp:cNvSpPr/>
      </dsp:nvSpPr>
      <dsp:spPr>
        <a:xfrm>
          <a:off x="1692649" y="480950"/>
          <a:ext cx="5049980" cy="504998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rtl="0">
            <a:lnSpc>
              <a:spcPct val="90000"/>
            </a:lnSpc>
            <a:spcBef>
              <a:spcPct val="0"/>
            </a:spcBef>
            <a:spcAft>
              <a:spcPct val="35000"/>
            </a:spcAft>
          </a:pPr>
          <a:r>
            <a:rPr lang="fr-FR" sz="2900" b="1" kern="1200" dirty="0" smtClean="0"/>
            <a:t>Mortalité prématurée :</a:t>
          </a:r>
          <a:br>
            <a:rPr lang="fr-FR" sz="2900" b="1" kern="1200" dirty="0" smtClean="0"/>
          </a:br>
          <a:r>
            <a:rPr lang="fr-FR" sz="2900" kern="1200" dirty="0" smtClean="0"/>
            <a:t>mortalité survenant avant 65 ans (cause principale de mortalité prématurée : les cancers).</a:t>
          </a:r>
          <a:endParaRPr lang="fr-FR" sz="2900" kern="1200" dirty="0"/>
        </a:p>
      </dsp:txBody>
      <dsp:txXfrm>
        <a:off x="2534313" y="1322614"/>
        <a:ext cx="3366653" cy="3366653"/>
      </dsp:txXfrm>
    </dsp:sp>
    <dsp:sp modelId="{22FEE24B-8D75-44D4-B00F-6F9F5DEE24C8}">
      <dsp:nvSpPr>
        <dsp:cNvPr id="0" name=""/>
        <dsp:cNvSpPr/>
      </dsp:nvSpPr>
      <dsp:spPr>
        <a:xfrm>
          <a:off x="1398031" y="168268"/>
          <a:ext cx="5675216" cy="5675216"/>
        </a:xfrm>
        <a:prstGeom prst="circularArrow">
          <a:avLst>
            <a:gd name="adj1" fmla="val 5085"/>
            <a:gd name="adj2" fmla="val 327528"/>
            <a:gd name="adj3" fmla="val 15847965"/>
            <a:gd name="adj4" fmla="val 16224507"/>
            <a:gd name="adj5" fmla="val 593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58650-1123-4702-9BE0-0C15EE928EBE}">
      <dsp:nvSpPr>
        <dsp:cNvPr id="0" name=""/>
        <dsp:cNvSpPr/>
      </dsp:nvSpPr>
      <dsp:spPr>
        <a:xfrm>
          <a:off x="-106349" y="0"/>
          <a:ext cx="6178698" cy="6178698"/>
        </a:xfrm>
        <a:prstGeom prst="triangl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CC158C-D4AA-414F-A7C2-892F1F3CD5DB}">
      <dsp:nvSpPr>
        <dsp:cNvPr id="0" name=""/>
        <dsp:cNvSpPr/>
      </dsp:nvSpPr>
      <dsp:spPr>
        <a:xfrm>
          <a:off x="1646202" y="618473"/>
          <a:ext cx="6689747" cy="4392668"/>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fr-FR" sz="2200" b="1" kern="1200" dirty="0" smtClean="0"/>
            <a:t>En fait, cet indicateur est contesté. Il correspond plutôt à l’âge moyen de décès à une période considérée et il est peut-être</a:t>
          </a:r>
          <a:br>
            <a:rPr lang="fr-FR" sz="2200" b="1" kern="1200" dirty="0" smtClean="0"/>
          </a:br>
          <a:r>
            <a:rPr lang="fr-FR" sz="2200" b="1" kern="1200" dirty="0" smtClean="0"/>
            <a:t>exagérément optimiste d’imaginer que les populations qui naissent aujourd’hui auront cette même espérance de vie. </a:t>
          </a:r>
        </a:p>
        <a:p>
          <a:pPr lvl="0" algn="ctr" defTabSz="977900" rtl="0">
            <a:lnSpc>
              <a:spcPct val="90000"/>
            </a:lnSpc>
            <a:spcBef>
              <a:spcPct val="0"/>
            </a:spcBef>
            <a:spcAft>
              <a:spcPct val="35000"/>
            </a:spcAft>
          </a:pPr>
          <a:r>
            <a:rPr lang="fr-FR" sz="2200" b="1" kern="1200" dirty="0" smtClean="0"/>
            <a:t>En effet, les personnes âgées d’aujourd’hui n’ont jamais (ou à de rares exception) été exposées dans leurs 20 ou 30 premières années aux nombreuses molécules issues de la synthèse et développées largement depuis une quarantaine d’année.</a:t>
          </a:r>
          <a:endParaRPr lang="fr-FR" sz="2200" b="1" kern="1200" dirty="0"/>
        </a:p>
      </dsp:txBody>
      <dsp:txXfrm>
        <a:off x="1860634" y="832905"/>
        <a:ext cx="6260883" cy="3963804"/>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A9631-12EA-494C-A284-4AF23B778DFF}">
      <dsp:nvSpPr>
        <dsp:cNvPr id="0" name=""/>
        <dsp:cNvSpPr/>
      </dsp:nvSpPr>
      <dsp:spPr>
        <a:xfrm>
          <a:off x="617219" y="0"/>
          <a:ext cx="6995160" cy="6154758"/>
        </a:xfrm>
        <a:prstGeom prst="rightArrow">
          <a:avLst/>
        </a:prstGeom>
        <a:solidFill>
          <a:schemeClr val="accent2">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C0897A-CB26-4C2C-989B-F506C81A9596}">
      <dsp:nvSpPr>
        <dsp:cNvPr id="0" name=""/>
        <dsp:cNvSpPr/>
      </dsp:nvSpPr>
      <dsp:spPr>
        <a:xfrm>
          <a:off x="0" y="994128"/>
          <a:ext cx="8220635" cy="3758021"/>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r-FR" sz="2400" b="1" kern="1200" dirty="0" smtClean="0"/>
            <a:t>Or les premières années de la vie sont les périodes les plus critiques en terme de sensibilité et d’effets sanitaires (pouvant survenir sur le long terme). Or des soupçons très préoccupants quant aux effets délétères de ces substances s’accumulent aujourd’hui.</a:t>
          </a:r>
          <a:br>
            <a:rPr lang="fr-FR" sz="2400" b="1" kern="1200" dirty="0" smtClean="0"/>
          </a:br>
          <a:r>
            <a:rPr lang="fr-FR" sz="2400" b="1" kern="1200" dirty="0" smtClean="0"/>
            <a:t>D’autre part, les conditions de vie et l’accès aux soins étaient, il y a 50 ou 60 ans de cela, bien moins favorables qu’actuellement, opérant ainsi une forme “tri” dans les populations (seuls les individus les plus résistants survivent)</a:t>
          </a:r>
          <a:endParaRPr lang="fr-FR" sz="2400" b="1" kern="1200" dirty="0"/>
        </a:p>
      </dsp:txBody>
      <dsp:txXfrm>
        <a:off x="183451" y="1177579"/>
        <a:ext cx="7853733" cy="3391119"/>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03BB9-A4CC-473F-9A7D-60148648AEB2}">
      <dsp:nvSpPr>
        <dsp:cNvPr id="0" name=""/>
        <dsp:cNvSpPr/>
      </dsp:nvSpPr>
      <dsp:spPr>
        <a:xfrm>
          <a:off x="360041" y="0"/>
          <a:ext cx="7488828" cy="5832648"/>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fr-FR" sz="3200" b="1" kern="1200" dirty="0" smtClean="0">
              <a:solidFill>
                <a:srgbClr val="FF0000"/>
              </a:solidFill>
            </a:rPr>
            <a:t>Morbidité :</a:t>
          </a:r>
          <a:r>
            <a:rPr lang="fr-FR" sz="3200" b="1" kern="1200" dirty="0" smtClean="0"/>
            <a:t/>
          </a:r>
          <a:br>
            <a:rPr lang="fr-FR" sz="3200" b="1" kern="1200" dirty="0" smtClean="0"/>
          </a:br>
          <a:r>
            <a:rPr lang="fr-FR" sz="3200" kern="1200" dirty="0" smtClean="0"/>
            <a:t>C’est le nombre de malades. Elle se mesure par l’incidence et la prévalence. Elle s’exprime couramment sous forme de</a:t>
          </a:r>
          <a:br>
            <a:rPr lang="fr-FR" sz="3200" kern="1200" dirty="0" smtClean="0"/>
          </a:br>
          <a:r>
            <a:rPr lang="fr-FR" sz="3200" kern="1200" dirty="0" smtClean="0"/>
            <a:t>taux. En France, cette morbidité augmente fortement (indépendamment du vieillissement de la population).</a:t>
          </a:r>
          <a:endParaRPr lang="fr-FR" sz="3200" kern="1200" dirty="0"/>
        </a:p>
      </dsp:txBody>
      <dsp:txXfrm>
        <a:off x="1456754" y="854172"/>
        <a:ext cx="5295402" cy="4124304"/>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C843D-00AF-4596-9A0B-CAA6D792734A}">
      <dsp:nvSpPr>
        <dsp:cNvPr id="0" name=""/>
        <dsp:cNvSpPr/>
      </dsp:nvSpPr>
      <dsp:spPr>
        <a:xfrm>
          <a:off x="144030" y="432042"/>
          <a:ext cx="3379559" cy="278742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A8352A-79EB-422A-A039-7DFDF4405E03}">
      <dsp:nvSpPr>
        <dsp:cNvPr id="0" name=""/>
        <dsp:cNvSpPr/>
      </dsp:nvSpPr>
      <dsp:spPr>
        <a:xfrm>
          <a:off x="720076" y="1311982"/>
          <a:ext cx="6984783" cy="429960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rtl="0">
            <a:lnSpc>
              <a:spcPct val="90000"/>
            </a:lnSpc>
            <a:spcBef>
              <a:spcPct val="0"/>
            </a:spcBef>
            <a:spcAft>
              <a:spcPct val="35000"/>
            </a:spcAft>
          </a:pPr>
          <a:r>
            <a:rPr lang="fr-FR" sz="3000" b="1" kern="1200" dirty="0" smtClean="0"/>
            <a:t>La transition démographique :</a:t>
          </a:r>
          <a:br>
            <a:rPr lang="fr-FR" sz="3000" b="1" kern="1200" dirty="0" smtClean="0"/>
          </a:br>
          <a:r>
            <a:rPr lang="fr-FR" sz="3000" kern="1200" dirty="0" smtClean="0"/>
            <a:t>Elle correspond à l’évolution d’une population passant d’un taux de natalité et d’un taux de mortalité très élevés à ces</a:t>
          </a:r>
          <a:br>
            <a:rPr lang="fr-FR" sz="3000" kern="1200" dirty="0" smtClean="0"/>
          </a:br>
          <a:r>
            <a:rPr lang="fr-FR" sz="3000" kern="1200" dirty="0" smtClean="0"/>
            <a:t>mêmes taux très faibles. Cette transition démographique est achevée dans les pays du Nord et en cours dans de nombreux</a:t>
          </a:r>
          <a:br>
            <a:rPr lang="fr-FR" sz="3000" kern="1200" dirty="0" smtClean="0"/>
          </a:br>
          <a:r>
            <a:rPr lang="fr-FR" sz="3000" kern="1200" dirty="0" smtClean="0"/>
            <a:t>pays du Sud.</a:t>
          </a:r>
          <a:endParaRPr lang="fr-FR" sz="3000" kern="1200" dirty="0"/>
        </a:p>
      </dsp:txBody>
      <dsp:txXfrm>
        <a:off x="846007" y="1437913"/>
        <a:ext cx="6732921" cy="40477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62671A-EB5B-4FDA-BD1A-9497CA6058E4}">
      <dsp:nvSpPr>
        <dsp:cNvPr id="0" name=""/>
        <dsp:cNvSpPr/>
      </dsp:nvSpPr>
      <dsp:spPr>
        <a:xfrm>
          <a:off x="104507" y="2046"/>
          <a:ext cx="8020584" cy="6260603"/>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0">
            <a:lnSpc>
              <a:spcPct val="90000"/>
            </a:lnSpc>
            <a:spcBef>
              <a:spcPct val="0"/>
            </a:spcBef>
            <a:spcAft>
              <a:spcPct val="35000"/>
            </a:spcAft>
          </a:pPr>
          <a:r>
            <a:rPr lang="fr-FR" sz="5100" b="1" kern="1200" dirty="0" smtClean="0"/>
            <a:t>Ensemble des moyens mis en œuvre pour promouvoir la santé de la population .</a:t>
          </a:r>
          <a:br>
            <a:rPr lang="fr-FR" sz="5100" b="1" kern="1200" dirty="0" smtClean="0"/>
          </a:br>
          <a:endParaRPr lang="fr-FR" sz="5100" b="1" kern="1200" dirty="0"/>
        </a:p>
      </dsp:txBody>
      <dsp:txXfrm>
        <a:off x="1279094" y="918890"/>
        <a:ext cx="5671410" cy="44269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33E45-FF27-423D-8AE7-B2551415D434}">
      <dsp:nvSpPr>
        <dsp:cNvPr id="0" name=""/>
        <dsp:cNvSpPr/>
      </dsp:nvSpPr>
      <dsp:spPr>
        <a:xfrm>
          <a:off x="0" y="130043"/>
          <a:ext cx="7070544" cy="3906691"/>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 modelId="{DCD2D7ED-E7D0-403C-81AF-672C60A1A08B}">
      <dsp:nvSpPr>
        <dsp:cNvPr id="0" name=""/>
        <dsp:cNvSpPr/>
      </dsp:nvSpPr>
      <dsp:spPr>
        <a:xfrm>
          <a:off x="1159055" y="498659"/>
          <a:ext cx="7070544" cy="5634894"/>
        </a:xfrm>
        <a:prstGeom prst="roundRect">
          <a:avLst>
            <a:gd name="adj" fmla="val 10000"/>
          </a:avLst>
        </a:prstGeom>
        <a:solidFill>
          <a:srgbClr val="00B0F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t>- C’est   “</a:t>
          </a:r>
          <a:r>
            <a:rPr lang="fr-FR" sz="3200" b="1" i="1" kern="1200" dirty="0" smtClean="0"/>
            <a:t>la science et l’art de prévenir les maladies, de prolonger la vie et d’améliorer la santé et la vitalité mentale et physique des individus par le moyen d’une action collective concertée visant à assainir le milieu,           à lutter contre les maladies qui présentent une importance sociale,         à enseigner les règles de l’hygiène personnelle, à organiser des services médicaux et infirmiers en vue du diagnostic précoce</a:t>
          </a:r>
          <a:r>
            <a:rPr lang="fr-FR" sz="3200" b="1" kern="1200" dirty="0" smtClean="0"/>
            <a:t>. »</a:t>
          </a:r>
          <a:endParaRPr lang="fr-FR" sz="3200" kern="1200" dirty="0"/>
        </a:p>
      </dsp:txBody>
      <dsp:txXfrm>
        <a:off x="1324095" y="663699"/>
        <a:ext cx="6740464" cy="53048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F6F8B-F748-425D-A23D-BB0DACE99288}">
      <dsp:nvSpPr>
        <dsp:cNvPr id="0" name=""/>
        <dsp:cNvSpPr/>
      </dsp:nvSpPr>
      <dsp:spPr>
        <a:xfrm>
          <a:off x="500031" y="3143272"/>
          <a:ext cx="5143500" cy="2571750"/>
        </a:xfrm>
        <a:prstGeom prst="ellipse">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sp>
    <dsp:sp modelId="{E3ED5363-BA0F-4C2F-9ECA-5ECC1835111B}">
      <dsp:nvSpPr>
        <dsp:cNvPr id="0" name=""/>
        <dsp:cNvSpPr/>
      </dsp:nvSpPr>
      <dsp:spPr>
        <a:xfrm>
          <a:off x="4929198" y="785787"/>
          <a:ext cx="3429042" cy="4714917"/>
        </a:xfrm>
        <a:prstGeom prst="rect">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341376" tIns="60960" rIns="60960" bIns="60960" numCol="1" spcCol="1270" anchor="ctr" anchorCtr="0">
          <a:noAutofit/>
        </a:bodyPr>
        <a:lstStyle/>
        <a:p>
          <a:pPr lvl="0" algn="ctr" defTabSz="2133600" rtl="0">
            <a:lnSpc>
              <a:spcPct val="90000"/>
            </a:lnSpc>
            <a:spcBef>
              <a:spcPct val="0"/>
            </a:spcBef>
            <a:spcAft>
              <a:spcPct val="35000"/>
            </a:spcAft>
          </a:pPr>
          <a:r>
            <a:rPr lang="fr-FR" sz="4800" b="1" kern="1200" smtClean="0">
              <a:solidFill>
                <a:schemeClr val="bg1"/>
              </a:solidFill>
            </a:rPr>
            <a:t>II/ LES </a:t>
          </a:r>
          <a:r>
            <a:rPr lang="fr-FR" sz="4800" b="1" kern="1200" dirty="0" smtClean="0">
              <a:solidFill>
                <a:schemeClr val="bg1"/>
              </a:solidFill>
            </a:rPr>
            <a:t>OUTILS</a:t>
          </a:r>
        </a:p>
        <a:p>
          <a:pPr lvl="0" algn="ctr" defTabSz="2133600" rtl="0">
            <a:lnSpc>
              <a:spcPct val="90000"/>
            </a:lnSpc>
            <a:spcBef>
              <a:spcPct val="0"/>
            </a:spcBef>
            <a:spcAft>
              <a:spcPct val="35000"/>
            </a:spcAft>
          </a:pPr>
          <a:r>
            <a:rPr lang="fr-FR" sz="4800" b="1" kern="1200" dirty="0" smtClean="0">
              <a:solidFill>
                <a:schemeClr val="bg1"/>
              </a:solidFill>
            </a:rPr>
            <a:t> DE</a:t>
          </a:r>
        </a:p>
        <a:p>
          <a:pPr lvl="0" algn="ctr" defTabSz="2133600" rtl="0">
            <a:lnSpc>
              <a:spcPct val="90000"/>
            </a:lnSpc>
            <a:spcBef>
              <a:spcPct val="0"/>
            </a:spcBef>
            <a:spcAft>
              <a:spcPct val="35000"/>
            </a:spcAft>
          </a:pPr>
          <a:r>
            <a:rPr lang="fr-FR" sz="4800" b="1" kern="1200" dirty="0" smtClean="0">
              <a:solidFill>
                <a:schemeClr val="bg1"/>
              </a:solidFill>
            </a:rPr>
            <a:t> LA SANTÉ PUBLIQUE.</a:t>
          </a:r>
          <a:r>
            <a:rPr lang="fr-FR" sz="4800" b="1" kern="1200" dirty="0" smtClean="0"/>
            <a:t/>
          </a:r>
          <a:br>
            <a:rPr lang="fr-FR" sz="4800" b="1" kern="1200" dirty="0" smtClean="0"/>
          </a:br>
          <a:endParaRPr lang="fr-FR" sz="4800" kern="1200" dirty="0"/>
        </a:p>
      </dsp:txBody>
      <dsp:txXfrm>
        <a:off x="4929198" y="785787"/>
        <a:ext cx="3429042" cy="4714917"/>
      </dsp:txXfrm>
    </dsp:sp>
    <dsp:sp modelId="{FD52A316-3D22-4BA6-96C6-A5B2ACF26875}">
      <dsp:nvSpPr>
        <dsp:cNvPr id="0" name=""/>
        <dsp:cNvSpPr/>
      </dsp:nvSpPr>
      <dsp:spPr>
        <a:xfrm flipV="1">
          <a:off x="3997498" y="5405589"/>
          <a:ext cx="1003162" cy="142914"/>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6659F3-8079-4380-8995-8F68FFDBBF8B}">
      <dsp:nvSpPr>
        <dsp:cNvPr id="0" name=""/>
        <dsp:cNvSpPr/>
      </dsp:nvSpPr>
      <dsp:spPr>
        <a:xfrm rot="5400000" flipH="1" flipV="1">
          <a:off x="4463151" y="4037933"/>
          <a:ext cx="1355584" cy="3852498"/>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20C6F-515B-471D-BC2A-C609A6E745D2}">
      <dsp:nvSpPr>
        <dsp:cNvPr id="0" name=""/>
        <dsp:cNvSpPr/>
      </dsp:nvSpPr>
      <dsp:spPr>
        <a:xfrm>
          <a:off x="648071" y="0"/>
          <a:ext cx="7344816" cy="595272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4872B5-B2B9-4A3D-A1A8-DF1148454454}">
      <dsp:nvSpPr>
        <dsp:cNvPr id="0" name=""/>
        <dsp:cNvSpPr/>
      </dsp:nvSpPr>
      <dsp:spPr>
        <a:xfrm>
          <a:off x="1606678" y="523434"/>
          <a:ext cx="5427602" cy="4905854"/>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fr-FR" sz="2800" b="1" kern="1200" dirty="0" smtClean="0"/>
            <a:t>1/ </a:t>
          </a:r>
          <a:r>
            <a:rPr lang="fr-FR" sz="2800" b="1" u="sng" kern="1200" dirty="0" smtClean="0"/>
            <a:t>Outils d’observation et de compréhension d’une population</a:t>
          </a:r>
          <a:r>
            <a:rPr lang="fr-FR" sz="2800" b="1" kern="1200" dirty="0" smtClean="0"/>
            <a:t> :                      (épidémiologie, démographie, sciences sociales)</a:t>
          </a:r>
          <a:br>
            <a:rPr lang="fr-FR" sz="2800" b="1" kern="1200" dirty="0" smtClean="0"/>
          </a:br>
          <a:endParaRPr lang="fr-FR" sz="2800" b="1" kern="1200" dirty="0" smtClean="0"/>
        </a:p>
        <a:p>
          <a:pPr lvl="0" algn="ctr" defTabSz="1244600" rtl="0">
            <a:lnSpc>
              <a:spcPct val="90000"/>
            </a:lnSpc>
            <a:spcBef>
              <a:spcPct val="0"/>
            </a:spcBef>
            <a:spcAft>
              <a:spcPct val="35000"/>
            </a:spcAft>
          </a:pPr>
          <a:r>
            <a:rPr lang="fr-FR" sz="2800" b="1" kern="1200" dirty="0" smtClean="0"/>
            <a:t>2/ </a:t>
          </a:r>
          <a:r>
            <a:rPr lang="fr-FR" sz="2800" b="1" u="sng" kern="1200" dirty="0" smtClean="0"/>
            <a:t>Outils d’action </a:t>
          </a:r>
          <a:r>
            <a:rPr lang="fr-FR" sz="2800" b="1" kern="1200" dirty="0" smtClean="0"/>
            <a:t>:(organisation sanitaire et sociale,            éducation à la santé...)</a:t>
          </a:r>
          <a:r>
            <a:rPr lang="fr-FR" sz="2500" kern="1200" dirty="0" smtClean="0"/>
            <a:t/>
          </a:r>
          <a:br>
            <a:rPr lang="fr-FR" sz="2500" kern="1200" dirty="0" smtClean="0"/>
          </a:br>
          <a:endParaRPr lang="fr-FR" sz="2500" kern="1200" dirty="0"/>
        </a:p>
      </dsp:txBody>
      <dsp:txXfrm>
        <a:off x="1846162" y="762918"/>
        <a:ext cx="4948634" cy="44268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7.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hList7#2">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648E9-61EA-4BFE-B1F3-F883E8A1A398}" type="datetimeFigureOut">
              <a:rPr lang="fr-FR" smtClean="0"/>
              <a:pPr/>
              <a:t>14/12/2022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3025B-98EE-45AE-9F20-402F559F1003}" type="slidenum">
              <a:rPr lang="fr-FR" smtClean="0"/>
              <a:pPr/>
              <a:t>‹N°›</a:t>
            </a:fld>
            <a:endParaRPr lang="fr-FR"/>
          </a:p>
        </p:txBody>
      </p:sp>
    </p:spTree>
    <p:extLst>
      <p:ext uri="{BB962C8B-B14F-4D97-AF65-F5344CB8AC3E}">
        <p14:creationId xmlns:p14="http://schemas.microsoft.com/office/powerpoint/2010/main" val="2671866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CF3025B-98EE-45AE-9F20-402F559F1003}" type="slidenum">
              <a:rPr lang="fr-FR" smtClean="0"/>
              <a:pPr/>
              <a:t>37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16959A-153D-4A2D-B4F2-410F3F180874}" type="datetimeFigureOut">
              <a:rPr lang="fr-FR" smtClean="0"/>
              <a:pPr/>
              <a:t>14/12/2022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FC71AF-D5C9-4C07-81A9-BBA0208A0FBE}" type="slidenum">
              <a:rPr lang="fr-FR" smtClean="0"/>
              <a:pPr/>
              <a:t>‹N°›</a:t>
            </a:fld>
            <a:endParaRPr lang="fr-FR"/>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6959A-153D-4A2D-B4F2-410F3F180874}" type="datetimeFigureOut">
              <a:rPr lang="fr-FR" smtClean="0"/>
              <a:pPr/>
              <a:t>14/12/2022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C71AF-D5C9-4C07-81A9-BBA0208A0FB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6.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6.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6.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6.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6.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6.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6.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6.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6.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6.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6.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6.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7.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7.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6.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7.xml"/><Relationship Id="rId7" Type="http://schemas.microsoft.com/office/2007/relationships/diagramDrawing" Target="../diagrams/drawing37.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37.xml"/><Relationship Id="rId5" Type="http://schemas.openxmlformats.org/officeDocument/2006/relationships/diagramQuickStyle" Target="../diagrams/quickStyle37.xml"/><Relationship Id="rId4" Type="http://schemas.openxmlformats.org/officeDocument/2006/relationships/diagramLayout" Target="../diagrams/layout3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7.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6.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7.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7.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6.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6.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6.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7.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7.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539552" y="908720"/>
          <a:ext cx="822960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179512" y="274638"/>
          <a:ext cx="8964488" cy="6250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571472" y="214290"/>
          <a:ext cx="8229600" cy="6322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642918"/>
          <a:ext cx="878497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297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457200" y="274638"/>
          <a:ext cx="8229600" cy="6250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083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322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322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395536" y="404664"/>
          <a:ext cx="8229600"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940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869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435280" cy="5869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866412379"/>
              </p:ext>
            </p:extLst>
          </p:nvPr>
        </p:nvGraphicFramePr>
        <p:xfrm>
          <a:off x="395536" y="476672"/>
          <a:ext cx="84969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179512" y="274638"/>
          <a:ext cx="8784976" cy="6322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539552" y="548680"/>
          <a:ext cx="8280920" cy="5386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106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394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940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011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746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083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297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154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67544" y="1412776"/>
          <a:ext cx="8229600"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726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250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260648"/>
          <a:ext cx="91440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179512" y="548680"/>
          <a:ext cx="799288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5940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250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newsfla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260648"/>
          <a:ext cx="91440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083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472518" cy="5890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0" y="836712"/>
          <a:ext cx="914400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0" y="260648"/>
          <a:ext cx="8892480" cy="5904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435280" cy="6011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sées 2"/>
          <p:cNvSpPr/>
          <p:nvPr/>
        </p:nvSpPr>
        <p:spPr>
          <a:xfrm>
            <a:off x="0" y="0"/>
            <a:ext cx="8892480" cy="6165304"/>
          </a:xfrm>
          <a:prstGeom prst="cloudCallout">
            <a:avLst>
              <a:gd name="adj1" fmla="val -41241"/>
              <a:gd name="adj2" fmla="val 58762"/>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400" b="1" dirty="0" smtClean="0"/>
              <a:t>Espérance de vie :</a:t>
            </a:r>
            <a:r>
              <a:rPr lang="fr-FR" sz="3200" b="1" dirty="0" smtClean="0"/>
              <a:t/>
            </a:r>
            <a:br>
              <a:rPr lang="fr-FR" sz="3200" b="1" dirty="0" smtClean="0"/>
            </a:br>
            <a:r>
              <a:rPr lang="fr-FR" sz="3200" b="1" dirty="0" smtClean="0"/>
              <a:t>C’est le nombre moyen d’années qu’un individu pris à un âge donné, peut espérer vivre. Elle peut être donnée à la naissance</a:t>
            </a:r>
            <a:br>
              <a:rPr lang="fr-FR" sz="3200" b="1" dirty="0" smtClean="0"/>
            </a:br>
            <a:r>
              <a:rPr lang="fr-FR" sz="3200" b="1" dirty="0" smtClean="0"/>
              <a:t>(cas le plus courant) ou à un âge donné.</a:t>
            </a:r>
            <a:endParaRPr lang="fr-FR" sz="3200" b="1" dirty="0"/>
          </a:p>
        </p:txBody>
      </p:sp>
    </p:spTree>
  </p:cSld>
  <p:clrMapOvr>
    <a:masterClrMapping/>
  </p:clrMapOvr>
  <p:transition>
    <p:newsfla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178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154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4280814950"/>
              </p:ext>
            </p:extLst>
          </p:nvPr>
        </p:nvGraphicFramePr>
        <p:xfrm>
          <a:off x="539552" y="764704"/>
          <a:ext cx="8208912"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539552" y="476672"/>
          <a:ext cx="842493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3322712" cy="5869006"/>
          </a:xfrm>
        </p:spPr>
        <p:txBody>
          <a:bodyPr>
            <a:normAutofit/>
          </a:bodyPr>
          <a:lstStyle/>
          <a:p>
            <a:r>
              <a:rPr lang="fr-FR" sz="2200" b="1" dirty="0" smtClean="0"/>
              <a:t/>
            </a:r>
            <a:br>
              <a:rPr lang="fr-FR" sz="2200" b="1" dirty="0" smtClean="0"/>
            </a:br>
            <a:r>
              <a:rPr lang="fr-FR" sz="2200" b="1" dirty="0"/>
              <a:t/>
            </a:r>
            <a:br>
              <a:rPr lang="fr-FR" sz="2200" b="1" dirty="0"/>
            </a:br>
            <a:r>
              <a:rPr lang="fr-FR" sz="2200" b="1" dirty="0" smtClean="0"/>
              <a:t/>
            </a:r>
            <a:br>
              <a:rPr lang="fr-FR" sz="2200" b="1" dirty="0" smtClean="0"/>
            </a:br>
            <a:r>
              <a:rPr lang="fr-FR" sz="2200" b="1" dirty="0"/>
              <a:t/>
            </a:r>
            <a:br>
              <a:rPr lang="fr-FR" sz="2200" b="1" dirty="0"/>
            </a:br>
            <a:r>
              <a:rPr lang="fr-FR" sz="2200" b="1" dirty="0" smtClean="0"/>
              <a:t/>
            </a:r>
            <a:br>
              <a:rPr lang="fr-FR" sz="2200" b="1" dirty="0" smtClean="0"/>
            </a:br>
            <a:r>
              <a:rPr lang="fr-FR" sz="2200" dirty="0"/>
              <a:t/>
            </a:r>
            <a:br>
              <a:rPr lang="fr-FR" sz="2200" dirty="0"/>
            </a:br>
            <a:r>
              <a:rPr lang="fr-FR" sz="2200" dirty="0"/>
              <a:t/>
            </a:r>
            <a:br>
              <a:rPr lang="fr-FR" sz="2200" dirty="0"/>
            </a:br>
            <a:r>
              <a:rPr lang="fr-FR" dirty="0"/>
              <a:t/>
            </a:r>
            <a:br>
              <a:rPr lang="fr-FR" dirty="0"/>
            </a:br>
            <a:endParaRPr lang="fr-FR" dirty="0"/>
          </a:p>
        </p:txBody>
      </p:sp>
      <p:sp>
        <p:nvSpPr>
          <p:cNvPr id="3" name="Pensées 2"/>
          <p:cNvSpPr/>
          <p:nvPr/>
        </p:nvSpPr>
        <p:spPr>
          <a:xfrm>
            <a:off x="3131840" y="692696"/>
            <a:ext cx="5688632" cy="4392488"/>
          </a:xfrm>
          <a:prstGeom prst="cloudCallout">
            <a:avLst>
              <a:gd name="adj1" fmla="val -84869"/>
              <a:gd name="adj2" fmla="val 77232"/>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FFFF00"/>
                </a:solidFill>
              </a:rPr>
              <a:t>La pyramide des âges :</a:t>
            </a:r>
            <a:br>
              <a:rPr lang="fr-FR" sz="2800" b="1" dirty="0" smtClean="0">
                <a:solidFill>
                  <a:srgbClr val="FFFF00"/>
                </a:solidFill>
              </a:rPr>
            </a:br>
            <a:endParaRPr lang="fr-FR" sz="2800" b="1" dirty="0" smtClean="0">
              <a:solidFill>
                <a:srgbClr val="FFFF00"/>
              </a:solidFill>
            </a:endParaRPr>
          </a:p>
          <a:p>
            <a:pPr algn="ctr"/>
            <a:r>
              <a:rPr lang="fr-FR" sz="2800" b="1" dirty="0" smtClean="0">
                <a:solidFill>
                  <a:schemeClr val="bg1"/>
                </a:solidFill>
              </a:rPr>
              <a:t>Elle permet d’avoir une vision synthétique de la répartition par âge d’une population.</a:t>
            </a:r>
            <a:endParaRPr lang="fr-FR" sz="2800" b="1" dirty="0">
              <a:solidFill>
                <a:schemeClr val="bg1"/>
              </a:solidFill>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395536" y="260648"/>
          <a:ext cx="822960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457200" y="274638"/>
          <a:ext cx="8229600" cy="6250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214282" y="0"/>
          <a:ext cx="864096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dgm id="{756659F3-8079-4380-8995-8F68FFDBBF8B}"/>
                                            </p:graphicEl>
                                          </p:spTgt>
                                        </p:tgtEl>
                                        <p:attrNameLst>
                                          <p:attrName>style.visibility</p:attrName>
                                        </p:attrNameLst>
                                      </p:cBhvr>
                                      <p:to>
                                        <p:strVal val="visible"/>
                                      </p:to>
                                    </p:set>
                                    <p:animEffect transition="in" filter="wipe(down)">
                                      <p:cBhvr>
                                        <p:cTn id="7" dur="500"/>
                                        <p:tgtEl>
                                          <p:spTgt spid="3">
                                            <p:graphicEl>
                                              <a:dgm id="{756659F3-8079-4380-8995-8F68FFDBBF8B}"/>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graphicEl>
                                              <a:dgm id="{4FEF6F8B-F748-425D-A23D-BB0DACE99288}"/>
                                            </p:graphicEl>
                                          </p:spTgt>
                                        </p:tgtEl>
                                        <p:attrNameLst>
                                          <p:attrName>style.visibility</p:attrName>
                                        </p:attrNameLst>
                                      </p:cBhvr>
                                      <p:to>
                                        <p:strVal val="visible"/>
                                      </p:to>
                                    </p:set>
                                    <p:animEffect transition="in" filter="wipe(down)">
                                      <p:cBhvr>
                                        <p:cTn id="10" dur="500"/>
                                        <p:tgtEl>
                                          <p:spTgt spid="3">
                                            <p:graphicEl>
                                              <a:dgm id="{4FEF6F8B-F748-425D-A23D-BB0DACE99288}"/>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graphicEl>
                                              <a:dgm id="{FD52A316-3D22-4BA6-96C6-A5B2ACF26875}"/>
                                            </p:graphicEl>
                                          </p:spTgt>
                                        </p:tgtEl>
                                        <p:attrNameLst>
                                          <p:attrName>style.visibility</p:attrName>
                                        </p:attrNameLst>
                                      </p:cBhvr>
                                      <p:to>
                                        <p:strVal val="visible"/>
                                      </p:to>
                                    </p:set>
                                    <p:animEffect transition="in" filter="wipe(down)">
                                      <p:cBhvr>
                                        <p:cTn id="13" dur="500"/>
                                        <p:tgtEl>
                                          <p:spTgt spid="3">
                                            <p:graphicEl>
                                              <a:dgm id="{FD52A316-3D22-4BA6-96C6-A5B2ACF26875}"/>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graphicEl>
                                              <a:dgm id="{E3ED5363-BA0F-4C2F-9ECA-5ECC1835111B}"/>
                                            </p:graphicEl>
                                          </p:spTgt>
                                        </p:tgtEl>
                                        <p:attrNameLst>
                                          <p:attrName>style.visibility</p:attrName>
                                        </p:attrNameLst>
                                      </p:cBhvr>
                                      <p:to>
                                        <p:strVal val="visible"/>
                                      </p:to>
                                    </p:set>
                                    <p:animEffect transition="in" filter="wipe(down)">
                                      <p:cBhvr>
                                        <p:cTn id="16" dur="500"/>
                                        <p:tgtEl>
                                          <p:spTgt spid="3">
                                            <p:graphicEl>
                                              <a:dgm id="{E3ED5363-BA0F-4C2F-9ECA-5ECC1835111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251520" y="428604"/>
          <a:ext cx="8640960" cy="5952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457200" y="274638"/>
          <a:ext cx="8229600" cy="6322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570</Words>
  <Application>Microsoft Office PowerPoint</Application>
  <PresentationFormat>Affichage à l'écran (4:3)</PresentationFormat>
  <Paragraphs>75</Paragraphs>
  <Slides>48</Slides>
  <Notes>1</Notes>
  <HiddenSlides>0</HiddenSlides>
  <MMClips>0</MMClips>
  <ScaleCrop>false</ScaleCrop>
  <HeadingPairs>
    <vt:vector size="4" baseType="variant">
      <vt:variant>
        <vt:lpstr>Thème</vt:lpstr>
      </vt:variant>
      <vt:variant>
        <vt:i4>1</vt:i4>
      </vt:variant>
      <vt:variant>
        <vt:lpstr>Titres des diapositives</vt:lpstr>
      </vt:variant>
      <vt:variant>
        <vt:i4>48</vt:i4>
      </vt:variant>
    </vt:vector>
  </HeadingPairs>
  <TitlesOfParts>
    <vt:vector size="49"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Santé publique La santé : Rappel de la définition de l’OMS : “Ce n’est pas seulement l’absence de maladie, C’est un état de complet bien être physique, mental et social”</dc:title>
  <dc:creator>dac.com</dc:creator>
  <cp:lastModifiedBy>smarttech</cp:lastModifiedBy>
  <cp:revision>73</cp:revision>
  <dcterms:created xsi:type="dcterms:W3CDTF">2012-04-11T17:10:00Z</dcterms:created>
  <dcterms:modified xsi:type="dcterms:W3CDTF">2022-12-14T21:37:51Z</dcterms:modified>
</cp:coreProperties>
</file>