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2E7581-E0AB-4E50-9291-9A6FBD21DCD1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30B9A49-74E2-4A8E-9D91-F60BD54DD230}">
      <dgm:prSet phldrT="[Texte]" custT="1"/>
      <dgm:spPr/>
      <dgm:t>
        <a:bodyPr/>
        <a:lstStyle/>
        <a:p>
          <a:r>
            <a:rPr lang="fr-FR" sz="2800" b="1" dirty="0" smtClean="0"/>
            <a:t>Entrepreneuriat</a:t>
          </a:r>
          <a:endParaRPr lang="fr-FR" sz="2800" b="1" dirty="0"/>
        </a:p>
      </dgm:t>
    </dgm:pt>
    <dgm:pt modelId="{5E7D6765-5172-4E95-96C2-731177ADAF12}" type="parTrans" cxnId="{BD84371F-4375-46AD-BFF8-2C5318F6A49E}">
      <dgm:prSet/>
      <dgm:spPr/>
      <dgm:t>
        <a:bodyPr/>
        <a:lstStyle/>
        <a:p>
          <a:endParaRPr lang="fr-FR" sz="1400"/>
        </a:p>
      </dgm:t>
    </dgm:pt>
    <dgm:pt modelId="{F3150BBE-2EAA-432F-9AB3-6712500B0477}" type="sibTrans" cxnId="{BD84371F-4375-46AD-BFF8-2C5318F6A49E}">
      <dgm:prSet/>
      <dgm:spPr/>
      <dgm:t>
        <a:bodyPr/>
        <a:lstStyle/>
        <a:p>
          <a:endParaRPr lang="fr-FR" sz="1400"/>
        </a:p>
      </dgm:t>
    </dgm:pt>
    <dgm:pt modelId="{F5BC11AB-23DB-4197-BB6E-BF81AFFEF30A}">
      <dgm:prSet phldrT="[Texte]" custT="1"/>
      <dgm:spPr/>
      <dgm:t>
        <a:bodyPr/>
        <a:lstStyle/>
        <a:p>
          <a:r>
            <a:rPr lang="fr-FR" sz="2800" b="1" dirty="0" smtClean="0"/>
            <a:t>Entreprenariat</a:t>
          </a:r>
          <a:endParaRPr lang="fr-FR" sz="2800" b="1" dirty="0"/>
        </a:p>
      </dgm:t>
    </dgm:pt>
    <dgm:pt modelId="{6C7F154E-5BB3-4275-8DB0-7ECBCF219B29}" type="parTrans" cxnId="{7025412B-7F6B-4912-A70C-A6F185177608}">
      <dgm:prSet/>
      <dgm:spPr/>
      <dgm:t>
        <a:bodyPr/>
        <a:lstStyle/>
        <a:p>
          <a:endParaRPr lang="fr-FR" sz="1400"/>
        </a:p>
      </dgm:t>
    </dgm:pt>
    <dgm:pt modelId="{33DA59D2-2CD6-42D0-AD1B-04168CB78D28}" type="sibTrans" cxnId="{7025412B-7F6B-4912-A70C-A6F185177608}">
      <dgm:prSet/>
      <dgm:spPr/>
      <dgm:t>
        <a:bodyPr/>
        <a:lstStyle/>
        <a:p>
          <a:endParaRPr lang="fr-FR" sz="1400"/>
        </a:p>
      </dgm:t>
    </dgm:pt>
    <dgm:pt modelId="{ABFC4624-B5BE-4093-88B5-EB7694CCCCDD}" type="pres">
      <dgm:prSet presAssocID="{182E7581-E0AB-4E50-9291-9A6FBD21DCD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7947926-0B94-412D-BE7D-489E2E7B2ADD}" type="pres">
      <dgm:prSet presAssocID="{182E7581-E0AB-4E50-9291-9A6FBD21DCD1}" presName="divider" presStyleLbl="fgShp" presStyleIdx="0" presStyleCnt="1"/>
      <dgm:spPr/>
    </dgm:pt>
    <dgm:pt modelId="{C08D72C8-623F-46C9-8678-7F99618E2348}" type="pres">
      <dgm:prSet presAssocID="{530B9A49-74E2-4A8E-9D91-F60BD54DD230}" presName="downArrow" presStyleLbl="node1" presStyleIdx="0" presStyleCnt="2"/>
      <dgm:spPr/>
    </dgm:pt>
    <dgm:pt modelId="{23227B70-D757-4879-8F55-6F31CF8D810C}" type="pres">
      <dgm:prSet presAssocID="{530B9A49-74E2-4A8E-9D91-F60BD54DD230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2ACFC2D-3321-45C1-AFC6-DB583FA529D9}" type="pres">
      <dgm:prSet presAssocID="{F5BC11AB-23DB-4197-BB6E-BF81AFFEF30A}" presName="upArrow" presStyleLbl="node1" presStyleIdx="1" presStyleCnt="2"/>
      <dgm:spPr/>
    </dgm:pt>
    <dgm:pt modelId="{E928228D-0BE2-4C0A-BA2A-7650E6E62B28}" type="pres">
      <dgm:prSet presAssocID="{F5BC11AB-23DB-4197-BB6E-BF81AFFEF30A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5F1310E-8ED5-494F-BEC7-053331054EEB}" type="presOf" srcId="{530B9A49-74E2-4A8E-9D91-F60BD54DD230}" destId="{23227B70-D757-4879-8F55-6F31CF8D810C}" srcOrd="0" destOrd="0" presId="urn:microsoft.com/office/officeart/2005/8/layout/arrow3"/>
    <dgm:cxn modelId="{85C18C94-8DA0-4A89-AF29-4E0A03FFAEC6}" type="presOf" srcId="{182E7581-E0AB-4E50-9291-9A6FBD21DCD1}" destId="{ABFC4624-B5BE-4093-88B5-EB7694CCCCDD}" srcOrd="0" destOrd="0" presId="urn:microsoft.com/office/officeart/2005/8/layout/arrow3"/>
    <dgm:cxn modelId="{4A498B88-EA23-4B22-8883-491F080CCD06}" type="presOf" srcId="{F5BC11AB-23DB-4197-BB6E-BF81AFFEF30A}" destId="{E928228D-0BE2-4C0A-BA2A-7650E6E62B28}" srcOrd="0" destOrd="0" presId="urn:microsoft.com/office/officeart/2005/8/layout/arrow3"/>
    <dgm:cxn modelId="{BD84371F-4375-46AD-BFF8-2C5318F6A49E}" srcId="{182E7581-E0AB-4E50-9291-9A6FBD21DCD1}" destId="{530B9A49-74E2-4A8E-9D91-F60BD54DD230}" srcOrd="0" destOrd="0" parTransId="{5E7D6765-5172-4E95-96C2-731177ADAF12}" sibTransId="{F3150BBE-2EAA-432F-9AB3-6712500B0477}"/>
    <dgm:cxn modelId="{7025412B-7F6B-4912-A70C-A6F185177608}" srcId="{182E7581-E0AB-4E50-9291-9A6FBD21DCD1}" destId="{F5BC11AB-23DB-4197-BB6E-BF81AFFEF30A}" srcOrd="1" destOrd="0" parTransId="{6C7F154E-5BB3-4275-8DB0-7ECBCF219B29}" sibTransId="{33DA59D2-2CD6-42D0-AD1B-04168CB78D28}"/>
    <dgm:cxn modelId="{B7D3846E-1C86-4EFA-9FB7-DE6DD2D28CD1}" type="presParOf" srcId="{ABFC4624-B5BE-4093-88B5-EB7694CCCCDD}" destId="{67947926-0B94-412D-BE7D-489E2E7B2ADD}" srcOrd="0" destOrd="0" presId="urn:microsoft.com/office/officeart/2005/8/layout/arrow3"/>
    <dgm:cxn modelId="{96519D37-BBA1-491B-BA9C-015A4645FFE6}" type="presParOf" srcId="{ABFC4624-B5BE-4093-88B5-EB7694CCCCDD}" destId="{C08D72C8-623F-46C9-8678-7F99618E2348}" srcOrd="1" destOrd="0" presId="urn:microsoft.com/office/officeart/2005/8/layout/arrow3"/>
    <dgm:cxn modelId="{ADD05F3B-C555-4618-A06B-4048FE50A3D6}" type="presParOf" srcId="{ABFC4624-B5BE-4093-88B5-EB7694CCCCDD}" destId="{23227B70-D757-4879-8F55-6F31CF8D810C}" srcOrd="2" destOrd="0" presId="urn:microsoft.com/office/officeart/2005/8/layout/arrow3"/>
    <dgm:cxn modelId="{7460935C-0B07-4668-960F-37D92430CA1C}" type="presParOf" srcId="{ABFC4624-B5BE-4093-88B5-EB7694CCCCDD}" destId="{72ACFC2D-3321-45C1-AFC6-DB583FA529D9}" srcOrd="3" destOrd="0" presId="urn:microsoft.com/office/officeart/2005/8/layout/arrow3"/>
    <dgm:cxn modelId="{CA4F357A-41F2-4AA5-911E-637B92988F23}" type="presParOf" srcId="{ABFC4624-B5BE-4093-88B5-EB7694CCCCDD}" destId="{E928228D-0BE2-4C0A-BA2A-7650E6E62B28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803D72-B673-4475-ABED-61DC89D89D65}" type="doc">
      <dgm:prSet loTypeId="urn:microsoft.com/office/officeart/2005/8/layout/vList4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B058B65-200F-4727-9BCC-375ED9F306F1}">
      <dgm:prSet phldrT="[Texte]"/>
      <dgm:spPr/>
      <dgm:t>
        <a:bodyPr/>
        <a:lstStyle/>
        <a:p>
          <a:r>
            <a:rPr lang="fr-FR" dirty="0" smtClean="0"/>
            <a:t>  1. Opportunité</a:t>
          </a:r>
        </a:p>
        <a:p>
          <a:r>
            <a:rPr lang="fr-FR" dirty="0" smtClean="0"/>
            <a:t>  2. Confiance</a:t>
          </a:r>
        </a:p>
        <a:p>
          <a:r>
            <a:rPr lang="fr-FR" dirty="0" smtClean="0"/>
            <a:t>  3. Préparation</a:t>
          </a:r>
          <a:endParaRPr lang="fr-FR" dirty="0"/>
        </a:p>
      </dgm:t>
    </dgm:pt>
    <dgm:pt modelId="{2806CB84-662B-4859-A6AA-C1CB36DCDF8D}" type="parTrans" cxnId="{A26C900D-7E91-4E94-80CD-71B98FCDF154}">
      <dgm:prSet/>
      <dgm:spPr/>
      <dgm:t>
        <a:bodyPr/>
        <a:lstStyle/>
        <a:p>
          <a:endParaRPr lang="fr-FR"/>
        </a:p>
      </dgm:t>
    </dgm:pt>
    <dgm:pt modelId="{8BB710DF-2779-4D63-9B43-CC5C1C60E376}" type="sibTrans" cxnId="{A26C900D-7E91-4E94-80CD-71B98FCDF154}">
      <dgm:prSet/>
      <dgm:spPr/>
      <dgm:t>
        <a:bodyPr/>
        <a:lstStyle/>
        <a:p>
          <a:endParaRPr lang="fr-FR"/>
        </a:p>
      </dgm:t>
    </dgm:pt>
    <dgm:pt modelId="{3D11C2B1-EC9E-4D4B-A83D-3C02D8CE8A2B}" type="pres">
      <dgm:prSet presAssocID="{2B803D72-B673-4475-ABED-61DC89D89D6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B143871-5E1E-4850-A3EB-EBF87ABBBBEC}" type="pres">
      <dgm:prSet presAssocID="{5B058B65-200F-4727-9BCC-375ED9F306F1}" presName="comp" presStyleCnt="0"/>
      <dgm:spPr/>
    </dgm:pt>
    <dgm:pt modelId="{AAA1A30F-F891-41CB-B2A9-2A4833894180}" type="pres">
      <dgm:prSet presAssocID="{5B058B65-200F-4727-9BCC-375ED9F306F1}" presName="box" presStyleLbl="node1" presStyleIdx="0" presStyleCnt="1"/>
      <dgm:spPr/>
      <dgm:t>
        <a:bodyPr/>
        <a:lstStyle/>
        <a:p>
          <a:endParaRPr lang="fr-FR"/>
        </a:p>
      </dgm:t>
    </dgm:pt>
    <dgm:pt modelId="{A0747BB0-6386-499D-AB80-8073ADA0B5D1}" type="pres">
      <dgm:prSet presAssocID="{5B058B65-200F-4727-9BCC-375ED9F306F1}" presName="img" presStyleLbl="fgImgPlace1" presStyleIdx="0" presStyleCnt="1" custScaleX="14376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</dgm:pt>
    <dgm:pt modelId="{5621AF4D-99E3-4D77-BE9B-A6B702331300}" type="pres">
      <dgm:prSet presAssocID="{5B058B65-200F-4727-9BCC-375ED9F306F1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26C900D-7E91-4E94-80CD-71B98FCDF154}" srcId="{2B803D72-B673-4475-ABED-61DC89D89D65}" destId="{5B058B65-200F-4727-9BCC-375ED9F306F1}" srcOrd="0" destOrd="0" parTransId="{2806CB84-662B-4859-A6AA-C1CB36DCDF8D}" sibTransId="{8BB710DF-2779-4D63-9B43-CC5C1C60E376}"/>
    <dgm:cxn modelId="{80C82654-6F54-40F2-8419-4263BB3FE1CB}" type="presOf" srcId="{2B803D72-B673-4475-ABED-61DC89D89D65}" destId="{3D11C2B1-EC9E-4D4B-A83D-3C02D8CE8A2B}" srcOrd="0" destOrd="0" presId="urn:microsoft.com/office/officeart/2005/8/layout/vList4"/>
    <dgm:cxn modelId="{97804B4B-B0DB-4C67-B42E-39CBE3FE3044}" type="presOf" srcId="{5B058B65-200F-4727-9BCC-375ED9F306F1}" destId="{AAA1A30F-F891-41CB-B2A9-2A4833894180}" srcOrd="0" destOrd="0" presId="urn:microsoft.com/office/officeart/2005/8/layout/vList4"/>
    <dgm:cxn modelId="{82B80274-3C5E-4EEC-9643-1FAEF373198C}" type="presOf" srcId="{5B058B65-200F-4727-9BCC-375ED9F306F1}" destId="{5621AF4D-99E3-4D77-BE9B-A6B702331300}" srcOrd="1" destOrd="0" presId="urn:microsoft.com/office/officeart/2005/8/layout/vList4"/>
    <dgm:cxn modelId="{7311FE0E-0548-4CA9-B834-B0F1FA53FA22}" type="presParOf" srcId="{3D11C2B1-EC9E-4D4B-A83D-3C02D8CE8A2B}" destId="{2B143871-5E1E-4850-A3EB-EBF87ABBBBEC}" srcOrd="0" destOrd="0" presId="urn:microsoft.com/office/officeart/2005/8/layout/vList4"/>
    <dgm:cxn modelId="{84E9A4E4-5719-4F9A-AC74-FC2FC25E7500}" type="presParOf" srcId="{2B143871-5E1E-4850-A3EB-EBF87ABBBBEC}" destId="{AAA1A30F-F891-41CB-B2A9-2A4833894180}" srcOrd="0" destOrd="0" presId="urn:microsoft.com/office/officeart/2005/8/layout/vList4"/>
    <dgm:cxn modelId="{4A7886F7-D120-4E1C-B672-D5A81F00AB15}" type="presParOf" srcId="{2B143871-5E1E-4850-A3EB-EBF87ABBBBEC}" destId="{A0747BB0-6386-499D-AB80-8073ADA0B5D1}" srcOrd="1" destOrd="0" presId="urn:microsoft.com/office/officeart/2005/8/layout/vList4"/>
    <dgm:cxn modelId="{96D2744A-F921-433A-A4FC-242CEC6A2D55}" type="presParOf" srcId="{2B143871-5E1E-4850-A3EB-EBF87ABBBBEC}" destId="{5621AF4D-99E3-4D77-BE9B-A6B702331300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5D5787-9C3C-4767-A1F4-4C338091CEE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902DEDC-6ED8-4ABF-A1DF-2AB5010D9E30}">
      <dgm:prSet phldrT="[Texte]" custT="1"/>
      <dgm:spPr/>
      <dgm:t>
        <a:bodyPr/>
        <a:lstStyle/>
        <a:p>
          <a:r>
            <a:rPr lang="fr-FR" sz="3600" b="1" dirty="0" smtClean="0"/>
            <a:t>3 concepts</a:t>
          </a:r>
          <a:endParaRPr lang="fr-FR" sz="3600" b="1" dirty="0"/>
        </a:p>
      </dgm:t>
    </dgm:pt>
    <dgm:pt modelId="{D5D03629-12C8-464C-8748-031FEF2237D8}" type="parTrans" cxnId="{8162D095-AF27-4D91-8F85-2EC92AEA5FCE}">
      <dgm:prSet/>
      <dgm:spPr/>
      <dgm:t>
        <a:bodyPr/>
        <a:lstStyle/>
        <a:p>
          <a:endParaRPr lang="fr-FR"/>
        </a:p>
      </dgm:t>
    </dgm:pt>
    <dgm:pt modelId="{E8A800D8-7F53-464C-815D-7F0877D2FF44}" type="sibTrans" cxnId="{8162D095-AF27-4D91-8F85-2EC92AEA5FCE}">
      <dgm:prSet/>
      <dgm:spPr/>
      <dgm:t>
        <a:bodyPr/>
        <a:lstStyle/>
        <a:p>
          <a:endParaRPr lang="fr-FR"/>
        </a:p>
      </dgm:t>
    </dgm:pt>
    <dgm:pt modelId="{E8650215-5DF2-4EA6-AAA0-0B70A8371093}">
      <dgm:prSet phldrT="[Texte]" custT="1"/>
      <dgm:spPr/>
      <dgm:t>
        <a:bodyPr/>
        <a:lstStyle/>
        <a:p>
          <a:pPr rtl="0"/>
          <a:r>
            <a:rPr lang="fr-FR" sz="2800" b="1" dirty="0" smtClean="0"/>
            <a:t>Entreprendre</a:t>
          </a:r>
          <a:r>
            <a:rPr lang="fr-FR" sz="2800" dirty="0" smtClean="0"/>
            <a:t>: Se décider à faire quelque choses et s’engager à l’exécution</a:t>
          </a:r>
          <a:endParaRPr lang="fr-FR" sz="2800" dirty="0"/>
        </a:p>
      </dgm:t>
    </dgm:pt>
    <dgm:pt modelId="{939DCB99-4DDA-45AB-A8AC-BDA37C14811C}" type="parTrans" cxnId="{5531FA2C-25B0-4172-9B4F-1E9700B6E746}">
      <dgm:prSet/>
      <dgm:spPr/>
      <dgm:t>
        <a:bodyPr/>
        <a:lstStyle/>
        <a:p>
          <a:endParaRPr lang="fr-FR"/>
        </a:p>
      </dgm:t>
    </dgm:pt>
    <dgm:pt modelId="{A9CC3FB6-AE1A-4B8A-B091-0C1361C47AFB}" type="sibTrans" cxnId="{5531FA2C-25B0-4172-9B4F-1E9700B6E746}">
      <dgm:prSet/>
      <dgm:spPr/>
      <dgm:t>
        <a:bodyPr/>
        <a:lstStyle/>
        <a:p>
          <a:endParaRPr lang="fr-FR"/>
        </a:p>
      </dgm:t>
    </dgm:pt>
    <dgm:pt modelId="{2BD5A298-5171-450B-B8D7-BE04633AC81B}">
      <dgm:prSet phldrT="[Texte]" custT="1"/>
      <dgm:spPr/>
      <dgm:t>
        <a:bodyPr/>
        <a:lstStyle/>
        <a:p>
          <a:r>
            <a:rPr lang="fr-FR" sz="2800" b="1" dirty="0" smtClean="0"/>
            <a:t>Entreprise</a:t>
          </a:r>
          <a:r>
            <a:rPr lang="fr-FR" sz="2800" dirty="0" smtClean="0"/>
            <a:t>: entité économique, sociale et juridique de production (B/S)</a:t>
          </a:r>
        </a:p>
      </dgm:t>
    </dgm:pt>
    <dgm:pt modelId="{7D92BCE2-DED1-459A-8610-437BEC8CDF45}" type="parTrans" cxnId="{57EEEA6A-DE54-4191-A5EF-D3A69EB7F71A}">
      <dgm:prSet/>
      <dgm:spPr/>
      <dgm:t>
        <a:bodyPr/>
        <a:lstStyle/>
        <a:p>
          <a:endParaRPr lang="fr-FR"/>
        </a:p>
      </dgm:t>
    </dgm:pt>
    <dgm:pt modelId="{5822D618-3C56-458E-B055-CCEBB2015741}" type="sibTrans" cxnId="{57EEEA6A-DE54-4191-A5EF-D3A69EB7F71A}">
      <dgm:prSet/>
      <dgm:spPr/>
      <dgm:t>
        <a:bodyPr/>
        <a:lstStyle/>
        <a:p>
          <a:endParaRPr lang="fr-FR"/>
        </a:p>
      </dgm:t>
    </dgm:pt>
    <dgm:pt modelId="{C39615CF-2B20-4DDB-8045-CD8E2ABF0E3F}">
      <dgm:prSet phldrT="[Texte]" custT="1"/>
      <dgm:spPr/>
      <dgm:t>
        <a:bodyPr/>
        <a:lstStyle/>
        <a:p>
          <a:r>
            <a:rPr lang="fr-FR" sz="2800" b="1" dirty="0" smtClean="0"/>
            <a:t>Entrepreneur:</a:t>
          </a:r>
          <a:r>
            <a:rPr lang="fr-FR" sz="2800" dirty="0" smtClean="0"/>
            <a:t> personne physique qui prend le risque pour réunir les capitaux et des hommes pour réaliser un objectif économique</a:t>
          </a:r>
          <a:endParaRPr lang="fr-FR" sz="2800" dirty="0"/>
        </a:p>
      </dgm:t>
    </dgm:pt>
    <dgm:pt modelId="{92DE6475-188E-4EBE-B351-482958261F62}" type="parTrans" cxnId="{EA55D955-8323-4307-AE24-A76DEBC86074}">
      <dgm:prSet/>
      <dgm:spPr/>
      <dgm:t>
        <a:bodyPr/>
        <a:lstStyle/>
        <a:p>
          <a:endParaRPr lang="fr-FR"/>
        </a:p>
      </dgm:t>
    </dgm:pt>
    <dgm:pt modelId="{F760E089-A70D-4608-942C-25D31AEAC483}" type="sibTrans" cxnId="{EA55D955-8323-4307-AE24-A76DEBC86074}">
      <dgm:prSet/>
      <dgm:spPr/>
      <dgm:t>
        <a:bodyPr/>
        <a:lstStyle/>
        <a:p>
          <a:endParaRPr lang="fr-FR"/>
        </a:p>
      </dgm:t>
    </dgm:pt>
    <dgm:pt modelId="{014BD5E2-ABB8-4A6C-ADC3-76C6C16FE06A}" type="pres">
      <dgm:prSet presAssocID="{915D5787-9C3C-4767-A1F4-4C338091CEE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36C607F-1B5D-4352-9F3F-1EE9AC8BF78D}" type="pres">
      <dgm:prSet presAssocID="{5902DEDC-6ED8-4ABF-A1DF-2AB5010D9E30}" presName="parentLin" presStyleCnt="0"/>
      <dgm:spPr/>
    </dgm:pt>
    <dgm:pt modelId="{1B6A7627-13A8-405A-9DDA-0963F91121F2}" type="pres">
      <dgm:prSet presAssocID="{5902DEDC-6ED8-4ABF-A1DF-2AB5010D9E30}" presName="parentLeftMargin" presStyleLbl="node1" presStyleIdx="0" presStyleCnt="1"/>
      <dgm:spPr/>
      <dgm:t>
        <a:bodyPr/>
        <a:lstStyle/>
        <a:p>
          <a:endParaRPr lang="fr-FR"/>
        </a:p>
      </dgm:t>
    </dgm:pt>
    <dgm:pt modelId="{24E275FF-7F52-438E-8A43-E741AB443311}" type="pres">
      <dgm:prSet presAssocID="{5902DEDC-6ED8-4ABF-A1DF-2AB5010D9E3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6225D5-6469-4C9D-9965-1DB1031C158D}" type="pres">
      <dgm:prSet presAssocID="{5902DEDC-6ED8-4ABF-A1DF-2AB5010D9E30}" presName="negativeSpace" presStyleCnt="0"/>
      <dgm:spPr/>
    </dgm:pt>
    <dgm:pt modelId="{658BFDD6-F482-468E-B839-91E0FA559A09}" type="pres">
      <dgm:prSet presAssocID="{5902DEDC-6ED8-4ABF-A1DF-2AB5010D9E30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A55D955-8323-4307-AE24-A76DEBC86074}" srcId="{5902DEDC-6ED8-4ABF-A1DF-2AB5010D9E30}" destId="{C39615CF-2B20-4DDB-8045-CD8E2ABF0E3F}" srcOrd="2" destOrd="0" parTransId="{92DE6475-188E-4EBE-B351-482958261F62}" sibTransId="{F760E089-A70D-4608-942C-25D31AEAC483}"/>
    <dgm:cxn modelId="{5531FA2C-25B0-4172-9B4F-1E9700B6E746}" srcId="{5902DEDC-6ED8-4ABF-A1DF-2AB5010D9E30}" destId="{E8650215-5DF2-4EA6-AAA0-0B70A8371093}" srcOrd="0" destOrd="0" parTransId="{939DCB99-4DDA-45AB-A8AC-BDA37C14811C}" sibTransId="{A9CC3FB6-AE1A-4B8A-B091-0C1361C47AFB}"/>
    <dgm:cxn modelId="{1889DB0D-9351-4F24-908B-44F2821173F1}" type="presOf" srcId="{5902DEDC-6ED8-4ABF-A1DF-2AB5010D9E30}" destId="{1B6A7627-13A8-405A-9DDA-0963F91121F2}" srcOrd="0" destOrd="0" presId="urn:microsoft.com/office/officeart/2005/8/layout/list1"/>
    <dgm:cxn modelId="{3E113B5C-0966-4025-B733-A42093AB4E60}" type="presOf" srcId="{E8650215-5DF2-4EA6-AAA0-0B70A8371093}" destId="{658BFDD6-F482-468E-B839-91E0FA559A09}" srcOrd="0" destOrd="0" presId="urn:microsoft.com/office/officeart/2005/8/layout/list1"/>
    <dgm:cxn modelId="{57EEEA6A-DE54-4191-A5EF-D3A69EB7F71A}" srcId="{5902DEDC-6ED8-4ABF-A1DF-2AB5010D9E30}" destId="{2BD5A298-5171-450B-B8D7-BE04633AC81B}" srcOrd="1" destOrd="0" parTransId="{7D92BCE2-DED1-459A-8610-437BEC8CDF45}" sibTransId="{5822D618-3C56-458E-B055-CCEBB2015741}"/>
    <dgm:cxn modelId="{3FA3B036-5B75-42A7-97D9-7D539771351D}" type="presOf" srcId="{C39615CF-2B20-4DDB-8045-CD8E2ABF0E3F}" destId="{658BFDD6-F482-468E-B839-91E0FA559A09}" srcOrd="0" destOrd="2" presId="urn:microsoft.com/office/officeart/2005/8/layout/list1"/>
    <dgm:cxn modelId="{C78056E2-501C-4387-B4E1-9CC1D9BFD055}" type="presOf" srcId="{2BD5A298-5171-450B-B8D7-BE04633AC81B}" destId="{658BFDD6-F482-468E-B839-91E0FA559A09}" srcOrd="0" destOrd="1" presId="urn:microsoft.com/office/officeart/2005/8/layout/list1"/>
    <dgm:cxn modelId="{8162D095-AF27-4D91-8F85-2EC92AEA5FCE}" srcId="{915D5787-9C3C-4767-A1F4-4C338091CEEE}" destId="{5902DEDC-6ED8-4ABF-A1DF-2AB5010D9E30}" srcOrd="0" destOrd="0" parTransId="{D5D03629-12C8-464C-8748-031FEF2237D8}" sibTransId="{E8A800D8-7F53-464C-815D-7F0877D2FF44}"/>
    <dgm:cxn modelId="{7B3D7D8D-C538-4791-B74A-06EE1463D690}" type="presOf" srcId="{5902DEDC-6ED8-4ABF-A1DF-2AB5010D9E30}" destId="{24E275FF-7F52-438E-8A43-E741AB443311}" srcOrd="1" destOrd="0" presId="urn:microsoft.com/office/officeart/2005/8/layout/list1"/>
    <dgm:cxn modelId="{4EA31318-9D2B-44C1-A3FD-6CF33CAC2B84}" type="presOf" srcId="{915D5787-9C3C-4767-A1F4-4C338091CEEE}" destId="{014BD5E2-ABB8-4A6C-ADC3-76C6C16FE06A}" srcOrd="0" destOrd="0" presId="urn:microsoft.com/office/officeart/2005/8/layout/list1"/>
    <dgm:cxn modelId="{7DA6939F-2E85-4317-840B-23298E37EBBE}" type="presParOf" srcId="{014BD5E2-ABB8-4A6C-ADC3-76C6C16FE06A}" destId="{C36C607F-1B5D-4352-9F3F-1EE9AC8BF78D}" srcOrd="0" destOrd="0" presId="urn:microsoft.com/office/officeart/2005/8/layout/list1"/>
    <dgm:cxn modelId="{E5FE85A1-4B9F-43EB-B2BF-2619228C8CE5}" type="presParOf" srcId="{C36C607F-1B5D-4352-9F3F-1EE9AC8BF78D}" destId="{1B6A7627-13A8-405A-9DDA-0963F91121F2}" srcOrd="0" destOrd="0" presId="urn:microsoft.com/office/officeart/2005/8/layout/list1"/>
    <dgm:cxn modelId="{C3C84821-949E-46E0-9F0D-F1FD5896893E}" type="presParOf" srcId="{C36C607F-1B5D-4352-9F3F-1EE9AC8BF78D}" destId="{24E275FF-7F52-438E-8A43-E741AB443311}" srcOrd="1" destOrd="0" presId="urn:microsoft.com/office/officeart/2005/8/layout/list1"/>
    <dgm:cxn modelId="{94D9E2A9-6192-4DBC-8E58-F00FF648AAB5}" type="presParOf" srcId="{014BD5E2-ABB8-4A6C-ADC3-76C6C16FE06A}" destId="{706225D5-6469-4C9D-9965-1DB1031C158D}" srcOrd="1" destOrd="0" presId="urn:microsoft.com/office/officeart/2005/8/layout/list1"/>
    <dgm:cxn modelId="{F5DA2D7A-1657-49B5-B0B8-5101AB62D0CB}" type="presParOf" srcId="{014BD5E2-ABB8-4A6C-ADC3-76C6C16FE06A}" destId="{658BFDD6-F482-468E-B839-91E0FA559A0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31636C-5A1D-4E63-8E17-5081B0449C2B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39C851D-DBB5-4A54-A8C4-927796883B22}">
      <dgm:prSet phldrT="[Texte]"/>
      <dgm:spPr/>
      <dgm:t>
        <a:bodyPr/>
        <a:lstStyle/>
        <a:p>
          <a:r>
            <a:rPr lang="fr-FR" dirty="0" smtClean="0"/>
            <a:t>Est le phénomène d’émergence et d’exploitation des nouvelles </a:t>
          </a:r>
          <a:r>
            <a:rPr lang="fr-FR" b="1" dirty="0" smtClean="0"/>
            <a:t>opportunités </a:t>
          </a:r>
          <a:r>
            <a:rPr lang="fr-FR" dirty="0" smtClean="0"/>
            <a:t>créatives de valeurs économiques et sociales, impulsé et rendu possible par l’initiative et la dynamique d</a:t>
          </a:r>
          <a:r>
            <a:rPr lang="fr-FR" b="1" dirty="0" smtClean="0"/>
            <a:t>’innovation/changement </a:t>
          </a:r>
          <a:r>
            <a:rPr lang="fr-FR" dirty="0" smtClean="0"/>
            <a:t>d’un homme, l’entrepreneur en interaction permanente avec son </a:t>
          </a:r>
          <a:r>
            <a:rPr lang="fr-FR" b="1" dirty="0" smtClean="0"/>
            <a:t>environnement  </a:t>
          </a:r>
          <a:r>
            <a:rPr lang="fr-FR" dirty="0" smtClean="0"/>
            <a:t>[Michel Coster)</a:t>
          </a:r>
          <a:endParaRPr lang="fr-FR" dirty="0"/>
        </a:p>
      </dgm:t>
    </dgm:pt>
    <dgm:pt modelId="{08072BEF-E9E0-44B6-B714-5F9882A12FF5}" type="parTrans" cxnId="{EF785428-6FB9-4124-A743-64813ED9F6AA}">
      <dgm:prSet/>
      <dgm:spPr/>
      <dgm:t>
        <a:bodyPr/>
        <a:lstStyle/>
        <a:p>
          <a:endParaRPr lang="fr-FR"/>
        </a:p>
      </dgm:t>
    </dgm:pt>
    <dgm:pt modelId="{96C69326-773B-444B-825A-C34303A80C58}" type="sibTrans" cxnId="{EF785428-6FB9-4124-A743-64813ED9F6AA}">
      <dgm:prSet/>
      <dgm:spPr/>
      <dgm:t>
        <a:bodyPr/>
        <a:lstStyle/>
        <a:p>
          <a:endParaRPr lang="fr-FR"/>
        </a:p>
      </dgm:t>
    </dgm:pt>
    <dgm:pt modelId="{97CB8064-52AE-4FB1-B780-0481320BB0F4}" type="pres">
      <dgm:prSet presAssocID="{BD31636C-5A1D-4E63-8E17-5081B0449C2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72C429E-6972-4022-8514-472180573B2E}" type="pres">
      <dgm:prSet presAssocID="{F39C851D-DBB5-4A54-A8C4-927796883B22}" presName="composite" presStyleCnt="0"/>
      <dgm:spPr/>
    </dgm:pt>
    <dgm:pt modelId="{F1F2145B-0E27-4740-A99F-C11E38115728}" type="pres">
      <dgm:prSet presAssocID="{F39C851D-DBB5-4A54-A8C4-927796883B22}" presName="imgShp" presStyleLbl="f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</dgm:pt>
    <dgm:pt modelId="{BB75F449-0224-421E-9CAB-373392CFBC7D}" type="pres">
      <dgm:prSet presAssocID="{F39C851D-DBB5-4A54-A8C4-927796883B22}" presName="txShp" presStyleLbl="node1" presStyleIdx="0" presStyleCnt="1" custScaleX="11883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F785428-6FB9-4124-A743-64813ED9F6AA}" srcId="{BD31636C-5A1D-4E63-8E17-5081B0449C2B}" destId="{F39C851D-DBB5-4A54-A8C4-927796883B22}" srcOrd="0" destOrd="0" parTransId="{08072BEF-E9E0-44B6-B714-5F9882A12FF5}" sibTransId="{96C69326-773B-444B-825A-C34303A80C58}"/>
    <dgm:cxn modelId="{0CA2073A-6194-4B57-9770-F00DF7D3200E}" type="presOf" srcId="{BD31636C-5A1D-4E63-8E17-5081B0449C2B}" destId="{97CB8064-52AE-4FB1-B780-0481320BB0F4}" srcOrd="0" destOrd="0" presId="urn:microsoft.com/office/officeart/2005/8/layout/vList3"/>
    <dgm:cxn modelId="{2690E111-6DC4-49FA-B77E-D27B963EE9FB}" type="presOf" srcId="{F39C851D-DBB5-4A54-A8C4-927796883B22}" destId="{BB75F449-0224-421E-9CAB-373392CFBC7D}" srcOrd="0" destOrd="0" presId="urn:microsoft.com/office/officeart/2005/8/layout/vList3"/>
    <dgm:cxn modelId="{164FF31C-8F92-46EA-87AE-FD27032E88D0}" type="presParOf" srcId="{97CB8064-52AE-4FB1-B780-0481320BB0F4}" destId="{E72C429E-6972-4022-8514-472180573B2E}" srcOrd="0" destOrd="0" presId="urn:microsoft.com/office/officeart/2005/8/layout/vList3"/>
    <dgm:cxn modelId="{5C482CE3-6ED2-48D3-AE63-56D6DA786770}" type="presParOf" srcId="{E72C429E-6972-4022-8514-472180573B2E}" destId="{F1F2145B-0E27-4740-A99F-C11E38115728}" srcOrd="0" destOrd="0" presId="urn:microsoft.com/office/officeart/2005/8/layout/vList3"/>
    <dgm:cxn modelId="{B92559FA-833A-4CA7-B16B-E7BD2AECC1FD}" type="presParOf" srcId="{E72C429E-6972-4022-8514-472180573B2E}" destId="{BB75F449-0224-421E-9CAB-373392CFBC7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32CF783-61AC-400A-826E-6D110545C7E4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6E3475F-79F2-4E86-871A-30E879ACF1F5}">
      <dgm:prSet phldrT="[Texte]" custT="1"/>
      <dgm:spPr/>
      <dgm:t>
        <a:bodyPr/>
        <a:lstStyle/>
        <a:p>
          <a:pPr rtl="0"/>
          <a:r>
            <a:rPr lang="fr-FR" sz="4800" b="1" dirty="0" smtClean="0"/>
            <a:t>Transformation qui implique</a:t>
          </a:r>
          <a:endParaRPr lang="fr-FR" sz="4800" b="1" dirty="0"/>
        </a:p>
      </dgm:t>
    </dgm:pt>
    <dgm:pt modelId="{D186424D-6FD2-4879-BC70-9CB210BBC9F6}" type="parTrans" cxnId="{0CE73E75-6820-42B4-9448-DF295D00CEEC}">
      <dgm:prSet/>
      <dgm:spPr/>
      <dgm:t>
        <a:bodyPr/>
        <a:lstStyle/>
        <a:p>
          <a:endParaRPr lang="fr-FR"/>
        </a:p>
      </dgm:t>
    </dgm:pt>
    <dgm:pt modelId="{0BDA10CC-34AA-4FFA-89D4-5FD3738574F2}" type="sibTrans" cxnId="{0CE73E75-6820-42B4-9448-DF295D00CEEC}">
      <dgm:prSet/>
      <dgm:spPr/>
      <dgm:t>
        <a:bodyPr/>
        <a:lstStyle/>
        <a:p>
          <a:endParaRPr lang="fr-FR"/>
        </a:p>
      </dgm:t>
    </dgm:pt>
    <dgm:pt modelId="{18D59245-8CDB-403E-BC0B-4F3A1307DBDC}">
      <dgm:prSet phldrT="[Texte]"/>
      <dgm:spPr/>
      <dgm:t>
        <a:bodyPr/>
        <a:lstStyle/>
        <a:p>
          <a:r>
            <a:rPr lang="fr-FR" dirty="0" smtClean="0"/>
            <a:t>D’un porteur de projet en entrepreneur: </a:t>
          </a:r>
          <a:r>
            <a:rPr lang="fr-FR" b="1" dirty="0" smtClean="0"/>
            <a:t>logique personnelle</a:t>
          </a:r>
          <a:endParaRPr lang="fr-FR" b="1" dirty="0"/>
        </a:p>
      </dgm:t>
    </dgm:pt>
    <dgm:pt modelId="{396A1501-98EC-482C-B5CF-474FF7A74477}" type="parTrans" cxnId="{CEFE234D-B34C-46A3-9F3B-F75DDFCA4BE7}">
      <dgm:prSet/>
      <dgm:spPr/>
      <dgm:t>
        <a:bodyPr/>
        <a:lstStyle/>
        <a:p>
          <a:endParaRPr lang="fr-FR"/>
        </a:p>
      </dgm:t>
    </dgm:pt>
    <dgm:pt modelId="{4D14ACAA-95D8-4FF4-A673-65DC2BCE81D8}" type="sibTrans" cxnId="{CEFE234D-B34C-46A3-9F3B-F75DDFCA4BE7}">
      <dgm:prSet/>
      <dgm:spPr/>
      <dgm:t>
        <a:bodyPr/>
        <a:lstStyle/>
        <a:p>
          <a:endParaRPr lang="fr-FR"/>
        </a:p>
      </dgm:t>
    </dgm:pt>
    <dgm:pt modelId="{08FA7B4A-1500-41B3-A586-152B5BA1F272}">
      <dgm:prSet phldrT="[Texte]"/>
      <dgm:spPr/>
      <dgm:t>
        <a:bodyPr/>
        <a:lstStyle/>
        <a:p>
          <a:r>
            <a:rPr lang="fr-FR" dirty="0" smtClean="0"/>
            <a:t>D’une idée en opportunité commerciale (BMC): </a:t>
          </a:r>
          <a:r>
            <a:rPr lang="fr-FR" b="1" dirty="0" smtClean="0"/>
            <a:t>logique économique</a:t>
          </a:r>
          <a:endParaRPr lang="fr-FR" b="1" dirty="0"/>
        </a:p>
      </dgm:t>
    </dgm:pt>
    <dgm:pt modelId="{19FD5D7D-73BE-42D9-A344-F37490F404F1}" type="parTrans" cxnId="{84F7180F-9F12-4F35-BB70-465E7B456B93}">
      <dgm:prSet/>
      <dgm:spPr/>
      <dgm:t>
        <a:bodyPr/>
        <a:lstStyle/>
        <a:p>
          <a:endParaRPr lang="fr-FR"/>
        </a:p>
      </dgm:t>
    </dgm:pt>
    <dgm:pt modelId="{6A4CA979-A45B-4789-95A7-80DCD9D21949}" type="sibTrans" cxnId="{84F7180F-9F12-4F35-BB70-465E7B456B93}">
      <dgm:prSet/>
      <dgm:spPr/>
      <dgm:t>
        <a:bodyPr/>
        <a:lstStyle/>
        <a:p>
          <a:endParaRPr lang="fr-FR"/>
        </a:p>
      </dgm:t>
    </dgm:pt>
    <dgm:pt modelId="{E7E72C2C-9F01-489B-B502-BDB506641EF8}">
      <dgm:prSet phldrT="[Texte]"/>
      <dgm:spPr/>
      <dgm:t>
        <a:bodyPr/>
        <a:lstStyle/>
        <a:p>
          <a:r>
            <a:rPr lang="fr-FR" dirty="0" smtClean="0"/>
            <a:t>D’un groupe de personne disparaitre en organisation entrepreneuriale effective: </a:t>
          </a:r>
          <a:r>
            <a:rPr lang="fr-FR" b="1" dirty="0" smtClean="0"/>
            <a:t>logique collective</a:t>
          </a:r>
          <a:endParaRPr lang="fr-FR" b="1" dirty="0"/>
        </a:p>
      </dgm:t>
    </dgm:pt>
    <dgm:pt modelId="{1BCDF7E6-FA13-4EF0-9D9F-56A63A6E7C5E}" type="parTrans" cxnId="{69387401-5935-429F-BC91-BD46E24DFF52}">
      <dgm:prSet/>
      <dgm:spPr/>
      <dgm:t>
        <a:bodyPr/>
        <a:lstStyle/>
        <a:p>
          <a:endParaRPr lang="fr-FR"/>
        </a:p>
      </dgm:t>
    </dgm:pt>
    <dgm:pt modelId="{F910842B-D804-4B6E-9813-8AA2872309CC}" type="sibTrans" cxnId="{69387401-5935-429F-BC91-BD46E24DFF52}">
      <dgm:prSet/>
      <dgm:spPr/>
      <dgm:t>
        <a:bodyPr/>
        <a:lstStyle/>
        <a:p>
          <a:endParaRPr lang="fr-FR"/>
        </a:p>
      </dgm:t>
    </dgm:pt>
    <dgm:pt modelId="{20965DF7-3647-4948-9D98-DA92859C4D38}" type="pres">
      <dgm:prSet presAssocID="{932CF783-61AC-400A-826E-6D110545C7E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C0F2764-77B4-4850-A3AD-13E053D95B1A}" type="pres">
      <dgm:prSet presAssocID="{C6E3475F-79F2-4E86-871A-30E879ACF1F5}" presName="boxAndChildren" presStyleCnt="0"/>
      <dgm:spPr/>
    </dgm:pt>
    <dgm:pt modelId="{A57CC9EF-30A1-4A13-AC5C-EA3B01243C08}" type="pres">
      <dgm:prSet presAssocID="{C6E3475F-79F2-4E86-871A-30E879ACF1F5}" presName="parentTextBox" presStyleLbl="node1" presStyleIdx="0" presStyleCnt="1"/>
      <dgm:spPr/>
      <dgm:t>
        <a:bodyPr/>
        <a:lstStyle/>
        <a:p>
          <a:endParaRPr lang="fr-FR"/>
        </a:p>
      </dgm:t>
    </dgm:pt>
    <dgm:pt modelId="{DC486578-6C49-4E84-9D65-5CCC5531642A}" type="pres">
      <dgm:prSet presAssocID="{C6E3475F-79F2-4E86-871A-30E879ACF1F5}" presName="entireBox" presStyleLbl="node1" presStyleIdx="0" presStyleCnt="1" custLinFactNeighborY="-39488"/>
      <dgm:spPr/>
      <dgm:t>
        <a:bodyPr/>
        <a:lstStyle/>
        <a:p>
          <a:endParaRPr lang="fr-FR"/>
        </a:p>
      </dgm:t>
    </dgm:pt>
    <dgm:pt modelId="{9BC2216F-4CCA-4049-83A5-6659881F2E93}" type="pres">
      <dgm:prSet presAssocID="{C6E3475F-79F2-4E86-871A-30E879ACF1F5}" presName="descendantBox" presStyleCnt="0"/>
      <dgm:spPr/>
    </dgm:pt>
    <dgm:pt modelId="{6476DD21-4B61-45A7-9620-CDA5B38C695E}" type="pres">
      <dgm:prSet presAssocID="{18D59245-8CDB-403E-BC0B-4F3A1307DBDC}" presName="childTextBox" presStyleLbl="fgAccFollowNode1" presStyleIdx="0" presStyleCnt="3" custScaleY="1433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D954E3D-0810-47B7-A242-C9BCC3AC1B20}" type="pres">
      <dgm:prSet presAssocID="{08FA7B4A-1500-41B3-A586-152B5BA1F272}" presName="childTextBox" presStyleLbl="fgAccFollowNode1" presStyleIdx="1" presStyleCnt="3" custScaleY="1433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07372E8-BD67-4023-8D9E-8CF41B249585}" type="pres">
      <dgm:prSet presAssocID="{E7E72C2C-9F01-489B-B502-BDB506641EF8}" presName="childTextBox" presStyleLbl="fgAccFollowNode1" presStyleIdx="2" presStyleCnt="3" custScaleY="14331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33F2E1F-F12C-40DA-9C93-AF13F1DBAC39}" type="presOf" srcId="{C6E3475F-79F2-4E86-871A-30E879ACF1F5}" destId="{DC486578-6C49-4E84-9D65-5CCC5531642A}" srcOrd="1" destOrd="0" presId="urn:microsoft.com/office/officeart/2005/8/layout/process4"/>
    <dgm:cxn modelId="{0CE73E75-6820-42B4-9448-DF295D00CEEC}" srcId="{932CF783-61AC-400A-826E-6D110545C7E4}" destId="{C6E3475F-79F2-4E86-871A-30E879ACF1F5}" srcOrd="0" destOrd="0" parTransId="{D186424D-6FD2-4879-BC70-9CB210BBC9F6}" sibTransId="{0BDA10CC-34AA-4FFA-89D4-5FD3738574F2}"/>
    <dgm:cxn modelId="{4B54079E-8A1A-48FF-B78A-D88960CE531D}" type="presOf" srcId="{C6E3475F-79F2-4E86-871A-30E879ACF1F5}" destId="{A57CC9EF-30A1-4A13-AC5C-EA3B01243C08}" srcOrd="0" destOrd="0" presId="urn:microsoft.com/office/officeart/2005/8/layout/process4"/>
    <dgm:cxn modelId="{69387401-5935-429F-BC91-BD46E24DFF52}" srcId="{C6E3475F-79F2-4E86-871A-30E879ACF1F5}" destId="{E7E72C2C-9F01-489B-B502-BDB506641EF8}" srcOrd="2" destOrd="0" parTransId="{1BCDF7E6-FA13-4EF0-9D9F-56A63A6E7C5E}" sibTransId="{F910842B-D804-4B6E-9813-8AA2872309CC}"/>
    <dgm:cxn modelId="{57E7BCD2-C363-4BE5-975C-47D0E545ED2E}" type="presOf" srcId="{08FA7B4A-1500-41B3-A586-152B5BA1F272}" destId="{ED954E3D-0810-47B7-A242-C9BCC3AC1B20}" srcOrd="0" destOrd="0" presId="urn:microsoft.com/office/officeart/2005/8/layout/process4"/>
    <dgm:cxn modelId="{CEFE234D-B34C-46A3-9F3B-F75DDFCA4BE7}" srcId="{C6E3475F-79F2-4E86-871A-30E879ACF1F5}" destId="{18D59245-8CDB-403E-BC0B-4F3A1307DBDC}" srcOrd="0" destOrd="0" parTransId="{396A1501-98EC-482C-B5CF-474FF7A74477}" sibTransId="{4D14ACAA-95D8-4FF4-A673-65DC2BCE81D8}"/>
    <dgm:cxn modelId="{8C7AD506-31BF-495B-AE65-7615CBA98138}" type="presOf" srcId="{E7E72C2C-9F01-489B-B502-BDB506641EF8}" destId="{307372E8-BD67-4023-8D9E-8CF41B249585}" srcOrd="0" destOrd="0" presId="urn:microsoft.com/office/officeart/2005/8/layout/process4"/>
    <dgm:cxn modelId="{73DCD30E-7FE5-40E5-B645-BE6F1660FFFF}" type="presOf" srcId="{932CF783-61AC-400A-826E-6D110545C7E4}" destId="{20965DF7-3647-4948-9D98-DA92859C4D38}" srcOrd="0" destOrd="0" presId="urn:microsoft.com/office/officeart/2005/8/layout/process4"/>
    <dgm:cxn modelId="{84F7180F-9F12-4F35-BB70-465E7B456B93}" srcId="{C6E3475F-79F2-4E86-871A-30E879ACF1F5}" destId="{08FA7B4A-1500-41B3-A586-152B5BA1F272}" srcOrd="1" destOrd="0" parTransId="{19FD5D7D-73BE-42D9-A344-F37490F404F1}" sibTransId="{6A4CA979-A45B-4789-95A7-80DCD9D21949}"/>
    <dgm:cxn modelId="{AF81D50F-A8A0-411D-AAF7-C14C0F8F3A49}" type="presOf" srcId="{18D59245-8CDB-403E-BC0B-4F3A1307DBDC}" destId="{6476DD21-4B61-45A7-9620-CDA5B38C695E}" srcOrd="0" destOrd="0" presId="urn:microsoft.com/office/officeart/2005/8/layout/process4"/>
    <dgm:cxn modelId="{788785C1-612A-4F53-A914-3A6C21F51E5B}" type="presParOf" srcId="{20965DF7-3647-4948-9D98-DA92859C4D38}" destId="{3C0F2764-77B4-4850-A3AD-13E053D95B1A}" srcOrd="0" destOrd="0" presId="urn:microsoft.com/office/officeart/2005/8/layout/process4"/>
    <dgm:cxn modelId="{5FD3C852-7757-42A5-A5D0-DA2BE37380B6}" type="presParOf" srcId="{3C0F2764-77B4-4850-A3AD-13E053D95B1A}" destId="{A57CC9EF-30A1-4A13-AC5C-EA3B01243C08}" srcOrd="0" destOrd="0" presId="urn:microsoft.com/office/officeart/2005/8/layout/process4"/>
    <dgm:cxn modelId="{648EFAD7-7A7D-4411-BCF5-483FA34D20CA}" type="presParOf" srcId="{3C0F2764-77B4-4850-A3AD-13E053D95B1A}" destId="{DC486578-6C49-4E84-9D65-5CCC5531642A}" srcOrd="1" destOrd="0" presId="urn:microsoft.com/office/officeart/2005/8/layout/process4"/>
    <dgm:cxn modelId="{33C77AB3-C413-46B2-B1BB-0C9BF9909120}" type="presParOf" srcId="{3C0F2764-77B4-4850-A3AD-13E053D95B1A}" destId="{9BC2216F-4CCA-4049-83A5-6659881F2E93}" srcOrd="2" destOrd="0" presId="urn:microsoft.com/office/officeart/2005/8/layout/process4"/>
    <dgm:cxn modelId="{16041565-158D-4B30-AFE9-7806E39F410C}" type="presParOf" srcId="{9BC2216F-4CCA-4049-83A5-6659881F2E93}" destId="{6476DD21-4B61-45A7-9620-CDA5B38C695E}" srcOrd="0" destOrd="0" presId="urn:microsoft.com/office/officeart/2005/8/layout/process4"/>
    <dgm:cxn modelId="{D83050FA-0574-40EC-A364-2F2EA405AC09}" type="presParOf" srcId="{9BC2216F-4CCA-4049-83A5-6659881F2E93}" destId="{ED954E3D-0810-47B7-A242-C9BCC3AC1B20}" srcOrd="1" destOrd="0" presId="urn:microsoft.com/office/officeart/2005/8/layout/process4"/>
    <dgm:cxn modelId="{F556E8F3-0162-4D07-9766-F488FF692966}" type="presParOf" srcId="{9BC2216F-4CCA-4049-83A5-6659881F2E93}" destId="{307372E8-BD67-4023-8D9E-8CF41B249585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E20BDCB-082B-4ECA-AC10-CBA0E72F1500}" type="doc">
      <dgm:prSet loTypeId="urn:microsoft.com/office/officeart/2008/layout/AccentedPicture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81A9B42-F00F-413A-BB75-69FCF85B2C32}">
      <dgm:prSet phldrT="[Texte]"/>
      <dgm:spPr/>
      <dgm:t>
        <a:bodyPr/>
        <a:lstStyle/>
        <a:p>
          <a:r>
            <a:rPr lang="fr-FR" dirty="0" smtClean="0"/>
            <a:t>J. B. Say</a:t>
          </a:r>
          <a:endParaRPr lang="fr-FR" dirty="0"/>
        </a:p>
      </dgm:t>
    </dgm:pt>
    <dgm:pt modelId="{E8D019B8-F9A8-4029-855E-735A2EAA2BBA}" type="parTrans" cxnId="{CF430F6F-48AE-4051-91F7-AD373C8226A7}">
      <dgm:prSet/>
      <dgm:spPr/>
      <dgm:t>
        <a:bodyPr/>
        <a:lstStyle/>
        <a:p>
          <a:endParaRPr lang="fr-FR"/>
        </a:p>
      </dgm:t>
    </dgm:pt>
    <dgm:pt modelId="{FD8D40A4-B277-4FC3-9DF5-5766E94D4A4D}" type="sibTrans" cxnId="{CF430F6F-48AE-4051-91F7-AD373C8226A7}">
      <dgm:prSet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  <dgm:t>
        <a:bodyPr/>
        <a:lstStyle/>
        <a:p>
          <a:endParaRPr lang="fr-FR"/>
        </a:p>
      </dgm:t>
    </dgm:pt>
    <dgm:pt modelId="{50AE427F-70F6-4A8E-AD50-F8DF4141F09E}">
      <dgm:prSet phldrT="[Texte]"/>
      <dgm:spPr/>
      <dgm:t>
        <a:bodyPr/>
        <a:lstStyle/>
        <a:p>
          <a:r>
            <a:rPr lang="fr-FR" dirty="0" smtClean="0"/>
            <a:t>Intermédiaire entre le savant et l’ouvrier </a:t>
          </a:r>
          <a:endParaRPr lang="fr-FR" dirty="0"/>
        </a:p>
      </dgm:t>
    </dgm:pt>
    <dgm:pt modelId="{89E5C032-2739-44F6-AA1A-68DF6E815AD8}" type="parTrans" cxnId="{A046987B-5F01-4E3E-845C-E0532003580F}">
      <dgm:prSet/>
      <dgm:spPr/>
      <dgm:t>
        <a:bodyPr/>
        <a:lstStyle/>
        <a:p>
          <a:endParaRPr lang="fr-FR"/>
        </a:p>
      </dgm:t>
    </dgm:pt>
    <dgm:pt modelId="{4FFDAA0A-EF29-49E3-9E36-1A2E17B8D08B}" type="sibTrans" cxnId="{A046987B-5F01-4E3E-845C-E0532003580F}">
      <dgm:prSet/>
      <dgm:spPr/>
      <dgm:t>
        <a:bodyPr/>
        <a:lstStyle/>
        <a:p>
          <a:endParaRPr lang="fr-FR"/>
        </a:p>
      </dgm:t>
    </dgm:pt>
    <dgm:pt modelId="{FF3BAD17-162B-42D2-921C-E3AFB8CA5604}">
      <dgm:prSet phldrT="[Texte]"/>
      <dgm:spPr/>
      <dgm:t>
        <a:bodyPr/>
        <a:lstStyle/>
        <a:p>
          <a:r>
            <a:rPr lang="fr-FR" dirty="0" smtClean="0"/>
            <a:t>L’entrepreneur comme organisateur</a:t>
          </a:r>
          <a:endParaRPr lang="fr-FR" dirty="0"/>
        </a:p>
      </dgm:t>
    </dgm:pt>
    <dgm:pt modelId="{4777C7CA-7F1D-4424-96BC-613B90E7DDD1}" type="parTrans" cxnId="{F7ADA5C8-6CC2-4DD8-ACC5-6DE26540AEB0}">
      <dgm:prSet/>
      <dgm:spPr/>
      <dgm:t>
        <a:bodyPr/>
        <a:lstStyle/>
        <a:p>
          <a:endParaRPr lang="fr-FR"/>
        </a:p>
      </dgm:t>
    </dgm:pt>
    <dgm:pt modelId="{F8098021-51BE-4D7A-A031-DA29E65EE669}" type="sibTrans" cxnId="{F7ADA5C8-6CC2-4DD8-ACC5-6DE26540AEB0}">
      <dgm:prSet/>
      <dgm:spPr/>
      <dgm:t>
        <a:bodyPr/>
        <a:lstStyle/>
        <a:p>
          <a:endParaRPr lang="fr-FR"/>
        </a:p>
      </dgm:t>
    </dgm:pt>
    <dgm:pt modelId="{83D99865-0201-468F-9682-4B086B4F5F17}">
      <dgm:prSet phldrT="[Texte]"/>
      <dgm:spPr/>
      <dgm:t>
        <a:bodyPr/>
        <a:lstStyle/>
        <a:p>
          <a:r>
            <a:rPr lang="fr-FR" dirty="0" smtClean="0"/>
            <a:t>Il coordonne les ressources d’une manière à accroitre et optimiser la production </a:t>
          </a:r>
          <a:endParaRPr lang="fr-FR" dirty="0"/>
        </a:p>
      </dgm:t>
    </dgm:pt>
    <dgm:pt modelId="{81CCDB4F-2080-435B-AA2B-5C32299DEE6F}" type="parTrans" cxnId="{F86F6075-3B45-4562-B573-ED202747707E}">
      <dgm:prSet/>
      <dgm:spPr/>
      <dgm:t>
        <a:bodyPr/>
        <a:lstStyle/>
        <a:p>
          <a:endParaRPr lang="fr-FR"/>
        </a:p>
      </dgm:t>
    </dgm:pt>
    <dgm:pt modelId="{E8E8419A-8C36-4501-9728-4E63EF4BF47F}" type="sibTrans" cxnId="{F86F6075-3B45-4562-B573-ED202747707E}">
      <dgm:prSet/>
      <dgm:spPr/>
      <dgm:t>
        <a:bodyPr/>
        <a:lstStyle/>
        <a:p>
          <a:endParaRPr lang="fr-FR"/>
        </a:p>
      </dgm:t>
    </dgm:pt>
    <dgm:pt modelId="{85D92585-1F06-4C84-A9D8-4FECFD410DE9}" type="pres">
      <dgm:prSet presAssocID="{6E20BDCB-082B-4ECA-AC10-CBA0E72F1500}" presName="Name0" presStyleCnt="0">
        <dgm:presLayoutVars>
          <dgm:dir/>
        </dgm:presLayoutVars>
      </dgm:prSet>
      <dgm:spPr/>
      <dgm:t>
        <a:bodyPr/>
        <a:lstStyle/>
        <a:p>
          <a:endParaRPr lang="fr-FR"/>
        </a:p>
      </dgm:t>
    </dgm:pt>
    <dgm:pt modelId="{5C474915-5E34-444B-9DBE-BA84DB1C7B98}" type="pres">
      <dgm:prSet presAssocID="{FD8D40A4-B277-4FC3-9DF5-5766E94D4A4D}" presName="picture_1" presStyleLbl="bgImgPlace1" presStyleIdx="0" presStyleCnt="1"/>
      <dgm:spPr/>
      <dgm:t>
        <a:bodyPr/>
        <a:lstStyle/>
        <a:p>
          <a:endParaRPr lang="fr-FR"/>
        </a:p>
      </dgm:t>
    </dgm:pt>
    <dgm:pt modelId="{944F7D38-E555-4D9B-AC88-7477B270A1A1}" type="pres">
      <dgm:prSet presAssocID="{681A9B42-F00F-413A-BB75-69FCF85B2C32}" presName="text_1" presStyleLbl="node1" presStyleIdx="0" presStyleCnt="0" custScaleX="73117" custScaleY="35190" custLinFactNeighborX="-17613" custLinFactNeighborY="893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DD29D7A-59C0-4C68-A4E6-8BFBF9B245F9}" type="pres">
      <dgm:prSet presAssocID="{6E20BDCB-082B-4ECA-AC10-CBA0E72F1500}" presName="linV" presStyleCnt="0"/>
      <dgm:spPr/>
    </dgm:pt>
    <dgm:pt modelId="{4BF795A2-F228-416D-875C-BC2EF5401BDF}" type="pres">
      <dgm:prSet presAssocID="{50AE427F-70F6-4A8E-AD50-F8DF4141F09E}" presName="pair" presStyleCnt="0"/>
      <dgm:spPr/>
    </dgm:pt>
    <dgm:pt modelId="{5B2DDF6A-6DEB-4DA4-B1FE-67971CEF286E}" type="pres">
      <dgm:prSet presAssocID="{50AE427F-70F6-4A8E-AD50-F8DF4141F09E}" presName="spaceH" presStyleLbl="node1" presStyleIdx="0" presStyleCnt="0"/>
      <dgm:spPr/>
    </dgm:pt>
    <dgm:pt modelId="{6A5205F7-EAC2-4FAD-9BA4-F055D44B0BE1}" type="pres">
      <dgm:prSet presAssocID="{50AE427F-70F6-4A8E-AD50-F8DF4141F09E}" presName="desPictures" presStyleLbl="alignImgPlace1" presStyleIdx="0" presStyleCnt="3"/>
      <dgm:spPr/>
    </dgm:pt>
    <dgm:pt modelId="{13F62110-8FFC-42A4-AF32-FBC99396F39A}" type="pres">
      <dgm:prSet presAssocID="{50AE427F-70F6-4A8E-AD50-F8DF4141F09E}" presName="desTextWrapper" presStyleCnt="0"/>
      <dgm:spPr/>
    </dgm:pt>
    <dgm:pt modelId="{02E7A684-AB2D-4356-A7C6-809DE90A163C}" type="pres">
      <dgm:prSet presAssocID="{50AE427F-70F6-4A8E-AD50-F8DF4141F09E}" presName="des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E32FBB-3D37-4394-B5CC-FC2887F028BD}" type="pres">
      <dgm:prSet presAssocID="{4FFDAA0A-EF29-49E3-9E36-1A2E17B8D08B}" presName="spaceV" presStyleCnt="0"/>
      <dgm:spPr/>
    </dgm:pt>
    <dgm:pt modelId="{E40A1BD2-388D-41F3-BFF5-325E820C9C97}" type="pres">
      <dgm:prSet presAssocID="{FF3BAD17-162B-42D2-921C-E3AFB8CA5604}" presName="pair" presStyleCnt="0"/>
      <dgm:spPr/>
    </dgm:pt>
    <dgm:pt modelId="{46C5B258-5B24-4986-909D-95FADD2FC28D}" type="pres">
      <dgm:prSet presAssocID="{FF3BAD17-162B-42D2-921C-E3AFB8CA5604}" presName="spaceH" presStyleLbl="node1" presStyleIdx="0" presStyleCnt="0"/>
      <dgm:spPr/>
    </dgm:pt>
    <dgm:pt modelId="{1AE5B431-F523-4280-9F8A-00F9CB597CFC}" type="pres">
      <dgm:prSet presAssocID="{FF3BAD17-162B-42D2-921C-E3AFB8CA5604}" presName="desPictures" presStyleLbl="alignImgPlace1" presStyleIdx="1" presStyleCnt="3"/>
      <dgm:spPr/>
    </dgm:pt>
    <dgm:pt modelId="{CC317010-96C2-4350-8FCE-31FE9B785AAD}" type="pres">
      <dgm:prSet presAssocID="{FF3BAD17-162B-42D2-921C-E3AFB8CA5604}" presName="desTextWrapper" presStyleCnt="0"/>
      <dgm:spPr/>
    </dgm:pt>
    <dgm:pt modelId="{7690565E-9335-4536-B703-A5555C169D58}" type="pres">
      <dgm:prSet presAssocID="{FF3BAD17-162B-42D2-921C-E3AFB8CA5604}" presName="des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7EB9E78-6DF8-471C-B193-426C25D2B768}" type="pres">
      <dgm:prSet presAssocID="{F8098021-51BE-4D7A-A031-DA29E65EE669}" presName="spaceV" presStyleCnt="0"/>
      <dgm:spPr/>
    </dgm:pt>
    <dgm:pt modelId="{638BB1CE-3F17-4F82-9D5C-193D389042F2}" type="pres">
      <dgm:prSet presAssocID="{83D99865-0201-468F-9682-4B086B4F5F17}" presName="pair" presStyleCnt="0"/>
      <dgm:spPr/>
    </dgm:pt>
    <dgm:pt modelId="{862F6170-D210-4509-A7F1-B9E4E940A7E8}" type="pres">
      <dgm:prSet presAssocID="{83D99865-0201-468F-9682-4B086B4F5F17}" presName="spaceH" presStyleLbl="node1" presStyleIdx="0" presStyleCnt="0"/>
      <dgm:spPr/>
    </dgm:pt>
    <dgm:pt modelId="{C43F6C7B-D516-43E1-AA39-7FA2C07ADA38}" type="pres">
      <dgm:prSet presAssocID="{83D99865-0201-468F-9682-4B086B4F5F17}" presName="desPictures" presStyleLbl="alignImgPlace1" presStyleIdx="2" presStyleCnt="3"/>
      <dgm:spPr/>
    </dgm:pt>
    <dgm:pt modelId="{843273E2-E3E3-425F-A45E-BE22171D1E3A}" type="pres">
      <dgm:prSet presAssocID="{83D99865-0201-468F-9682-4B086B4F5F17}" presName="desTextWrapper" presStyleCnt="0"/>
      <dgm:spPr/>
    </dgm:pt>
    <dgm:pt modelId="{83B52289-737E-4BA6-85C6-711F869D41A6}" type="pres">
      <dgm:prSet presAssocID="{83D99865-0201-468F-9682-4B086B4F5F17}" presName="des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8957730-EDEF-49B6-8E1B-E5196C56FA22}" type="pres">
      <dgm:prSet presAssocID="{6E20BDCB-082B-4ECA-AC10-CBA0E72F1500}" presName="maxNode" presStyleCnt="0"/>
      <dgm:spPr/>
    </dgm:pt>
    <dgm:pt modelId="{2DA14D30-F2DB-443A-AF0E-86EB079C590E}" type="pres">
      <dgm:prSet presAssocID="{6E20BDCB-082B-4ECA-AC10-CBA0E72F1500}" presName="Name33" presStyleCnt="0"/>
      <dgm:spPr/>
    </dgm:pt>
  </dgm:ptLst>
  <dgm:cxnLst>
    <dgm:cxn modelId="{955D7B40-C17C-47ED-864A-3A787D367B0C}" type="presOf" srcId="{FD8D40A4-B277-4FC3-9DF5-5766E94D4A4D}" destId="{5C474915-5E34-444B-9DBE-BA84DB1C7B98}" srcOrd="0" destOrd="0" presId="urn:microsoft.com/office/officeart/2008/layout/AccentedPicture"/>
    <dgm:cxn modelId="{79F2679E-EA6B-46B2-B6B8-708308198ADD}" type="presOf" srcId="{83D99865-0201-468F-9682-4B086B4F5F17}" destId="{83B52289-737E-4BA6-85C6-711F869D41A6}" srcOrd="0" destOrd="0" presId="urn:microsoft.com/office/officeart/2008/layout/AccentedPicture"/>
    <dgm:cxn modelId="{519F2C2A-6D9C-4980-BABD-0DDA68EE7F96}" type="presOf" srcId="{50AE427F-70F6-4A8E-AD50-F8DF4141F09E}" destId="{02E7A684-AB2D-4356-A7C6-809DE90A163C}" srcOrd="0" destOrd="0" presId="urn:microsoft.com/office/officeart/2008/layout/AccentedPicture"/>
    <dgm:cxn modelId="{6B495635-3A15-4ED3-87C5-2D5EBFDB4264}" type="presOf" srcId="{6E20BDCB-082B-4ECA-AC10-CBA0E72F1500}" destId="{85D92585-1F06-4C84-A9D8-4FECFD410DE9}" srcOrd="0" destOrd="0" presId="urn:microsoft.com/office/officeart/2008/layout/AccentedPicture"/>
    <dgm:cxn modelId="{F86F6075-3B45-4562-B573-ED202747707E}" srcId="{6E20BDCB-082B-4ECA-AC10-CBA0E72F1500}" destId="{83D99865-0201-468F-9682-4B086B4F5F17}" srcOrd="3" destOrd="0" parTransId="{81CCDB4F-2080-435B-AA2B-5C32299DEE6F}" sibTransId="{E8E8419A-8C36-4501-9728-4E63EF4BF47F}"/>
    <dgm:cxn modelId="{CF430F6F-48AE-4051-91F7-AD373C8226A7}" srcId="{6E20BDCB-082B-4ECA-AC10-CBA0E72F1500}" destId="{681A9B42-F00F-413A-BB75-69FCF85B2C32}" srcOrd="0" destOrd="0" parTransId="{E8D019B8-F9A8-4029-855E-735A2EAA2BBA}" sibTransId="{FD8D40A4-B277-4FC3-9DF5-5766E94D4A4D}"/>
    <dgm:cxn modelId="{A046987B-5F01-4E3E-845C-E0532003580F}" srcId="{6E20BDCB-082B-4ECA-AC10-CBA0E72F1500}" destId="{50AE427F-70F6-4A8E-AD50-F8DF4141F09E}" srcOrd="1" destOrd="0" parTransId="{89E5C032-2739-44F6-AA1A-68DF6E815AD8}" sibTransId="{4FFDAA0A-EF29-49E3-9E36-1A2E17B8D08B}"/>
    <dgm:cxn modelId="{F7ADA5C8-6CC2-4DD8-ACC5-6DE26540AEB0}" srcId="{6E20BDCB-082B-4ECA-AC10-CBA0E72F1500}" destId="{FF3BAD17-162B-42D2-921C-E3AFB8CA5604}" srcOrd="2" destOrd="0" parTransId="{4777C7CA-7F1D-4424-96BC-613B90E7DDD1}" sibTransId="{F8098021-51BE-4D7A-A031-DA29E65EE669}"/>
    <dgm:cxn modelId="{5F1B3AA8-4587-4ACA-9C60-F7C71FB0D2F3}" type="presOf" srcId="{FF3BAD17-162B-42D2-921C-E3AFB8CA5604}" destId="{7690565E-9335-4536-B703-A5555C169D58}" srcOrd="0" destOrd="0" presId="urn:microsoft.com/office/officeart/2008/layout/AccentedPicture"/>
    <dgm:cxn modelId="{56F3FBDA-BF10-4EB9-8616-6EAB5E9E8C7B}" type="presOf" srcId="{681A9B42-F00F-413A-BB75-69FCF85B2C32}" destId="{944F7D38-E555-4D9B-AC88-7477B270A1A1}" srcOrd="0" destOrd="0" presId="urn:microsoft.com/office/officeart/2008/layout/AccentedPicture"/>
    <dgm:cxn modelId="{E3853513-09DD-4F41-B18C-75BF0F0104AC}" type="presParOf" srcId="{85D92585-1F06-4C84-A9D8-4FECFD410DE9}" destId="{5C474915-5E34-444B-9DBE-BA84DB1C7B98}" srcOrd="0" destOrd="0" presId="urn:microsoft.com/office/officeart/2008/layout/AccentedPicture"/>
    <dgm:cxn modelId="{F53ED26B-F794-48B0-B6D2-B2432DF03EA5}" type="presParOf" srcId="{85D92585-1F06-4C84-A9D8-4FECFD410DE9}" destId="{944F7D38-E555-4D9B-AC88-7477B270A1A1}" srcOrd="1" destOrd="0" presId="urn:microsoft.com/office/officeart/2008/layout/AccentedPicture"/>
    <dgm:cxn modelId="{9996EC7F-BBD3-4308-AB62-2C857CEB9AAB}" type="presParOf" srcId="{85D92585-1F06-4C84-A9D8-4FECFD410DE9}" destId="{6DD29D7A-59C0-4C68-A4E6-8BFBF9B245F9}" srcOrd="2" destOrd="0" presId="urn:microsoft.com/office/officeart/2008/layout/AccentedPicture"/>
    <dgm:cxn modelId="{63E4614D-FB7E-433C-98C8-0FC5927ABCF9}" type="presParOf" srcId="{6DD29D7A-59C0-4C68-A4E6-8BFBF9B245F9}" destId="{4BF795A2-F228-416D-875C-BC2EF5401BDF}" srcOrd="0" destOrd="0" presId="urn:microsoft.com/office/officeart/2008/layout/AccentedPicture"/>
    <dgm:cxn modelId="{C1F311D9-4221-4B69-A2F9-F9999613E62D}" type="presParOf" srcId="{4BF795A2-F228-416D-875C-BC2EF5401BDF}" destId="{5B2DDF6A-6DEB-4DA4-B1FE-67971CEF286E}" srcOrd="0" destOrd="0" presId="urn:microsoft.com/office/officeart/2008/layout/AccentedPicture"/>
    <dgm:cxn modelId="{0B47D669-7518-4635-AFB6-A05F5FFBF97A}" type="presParOf" srcId="{4BF795A2-F228-416D-875C-BC2EF5401BDF}" destId="{6A5205F7-EAC2-4FAD-9BA4-F055D44B0BE1}" srcOrd="1" destOrd="0" presId="urn:microsoft.com/office/officeart/2008/layout/AccentedPicture"/>
    <dgm:cxn modelId="{B7747AAB-B565-42FC-9875-3A0B05AD1357}" type="presParOf" srcId="{4BF795A2-F228-416D-875C-BC2EF5401BDF}" destId="{13F62110-8FFC-42A4-AF32-FBC99396F39A}" srcOrd="2" destOrd="0" presId="urn:microsoft.com/office/officeart/2008/layout/AccentedPicture"/>
    <dgm:cxn modelId="{5E514CBB-FD41-4743-9847-E047DF55244C}" type="presParOf" srcId="{13F62110-8FFC-42A4-AF32-FBC99396F39A}" destId="{02E7A684-AB2D-4356-A7C6-809DE90A163C}" srcOrd="0" destOrd="0" presId="urn:microsoft.com/office/officeart/2008/layout/AccentedPicture"/>
    <dgm:cxn modelId="{1EAAAD21-F4EA-4145-A004-D51BD9123483}" type="presParOf" srcId="{6DD29D7A-59C0-4C68-A4E6-8BFBF9B245F9}" destId="{09E32FBB-3D37-4394-B5CC-FC2887F028BD}" srcOrd="1" destOrd="0" presId="urn:microsoft.com/office/officeart/2008/layout/AccentedPicture"/>
    <dgm:cxn modelId="{D854C46B-0F51-4623-9D88-771050C73AD0}" type="presParOf" srcId="{6DD29D7A-59C0-4C68-A4E6-8BFBF9B245F9}" destId="{E40A1BD2-388D-41F3-BFF5-325E820C9C97}" srcOrd="2" destOrd="0" presId="urn:microsoft.com/office/officeart/2008/layout/AccentedPicture"/>
    <dgm:cxn modelId="{BFBE666E-C33B-44D5-908F-E3BCF2420450}" type="presParOf" srcId="{E40A1BD2-388D-41F3-BFF5-325E820C9C97}" destId="{46C5B258-5B24-4986-909D-95FADD2FC28D}" srcOrd="0" destOrd="0" presId="urn:microsoft.com/office/officeart/2008/layout/AccentedPicture"/>
    <dgm:cxn modelId="{BE719C89-13F4-47B1-83E0-CF9AD011EC49}" type="presParOf" srcId="{E40A1BD2-388D-41F3-BFF5-325E820C9C97}" destId="{1AE5B431-F523-4280-9F8A-00F9CB597CFC}" srcOrd="1" destOrd="0" presId="urn:microsoft.com/office/officeart/2008/layout/AccentedPicture"/>
    <dgm:cxn modelId="{444C22F4-5619-440F-8D1D-2F19B6450832}" type="presParOf" srcId="{E40A1BD2-388D-41F3-BFF5-325E820C9C97}" destId="{CC317010-96C2-4350-8FCE-31FE9B785AAD}" srcOrd="2" destOrd="0" presId="urn:microsoft.com/office/officeart/2008/layout/AccentedPicture"/>
    <dgm:cxn modelId="{BCBF22E7-0F78-4A2A-BCF6-BCC5D6450020}" type="presParOf" srcId="{CC317010-96C2-4350-8FCE-31FE9B785AAD}" destId="{7690565E-9335-4536-B703-A5555C169D58}" srcOrd="0" destOrd="0" presId="urn:microsoft.com/office/officeart/2008/layout/AccentedPicture"/>
    <dgm:cxn modelId="{FF319E0C-5AB7-4936-93F4-D65C36599721}" type="presParOf" srcId="{6DD29D7A-59C0-4C68-A4E6-8BFBF9B245F9}" destId="{47EB9E78-6DF8-471C-B193-426C25D2B768}" srcOrd="3" destOrd="0" presId="urn:microsoft.com/office/officeart/2008/layout/AccentedPicture"/>
    <dgm:cxn modelId="{26236EA9-796C-4BF8-AD6C-D900CCA943AA}" type="presParOf" srcId="{6DD29D7A-59C0-4C68-A4E6-8BFBF9B245F9}" destId="{638BB1CE-3F17-4F82-9D5C-193D389042F2}" srcOrd="4" destOrd="0" presId="urn:microsoft.com/office/officeart/2008/layout/AccentedPicture"/>
    <dgm:cxn modelId="{AAE5B480-4B0A-4199-BED2-5C62F2AF4B1D}" type="presParOf" srcId="{638BB1CE-3F17-4F82-9D5C-193D389042F2}" destId="{862F6170-D210-4509-A7F1-B9E4E940A7E8}" srcOrd="0" destOrd="0" presId="urn:microsoft.com/office/officeart/2008/layout/AccentedPicture"/>
    <dgm:cxn modelId="{1B4E05FC-F96D-45F8-9527-5449B83DAD50}" type="presParOf" srcId="{638BB1CE-3F17-4F82-9D5C-193D389042F2}" destId="{C43F6C7B-D516-43E1-AA39-7FA2C07ADA38}" srcOrd="1" destOrd="0" presId="urn:microsoft.com/office/officeart/2008/layout/AccentedPicture"/>
    <dgm:cxn modelId="{327BAA86-7A0F-4A22-A144-68A442FCE77A}" type="presParOf" srcId="{638BB1CE-3F17-4F82-9D5C-193D389042F2}" destId="{843273E2-E3E3-425F-A45E-BE22171D1E3A}" srcOrd="2" destOrd="0" presId="urn:microsoft.com/office/officeart/2008/layout/AccentedPicture"/>
    <dgm:cxn modelId="{38453C65-1F87-41A9-888E-51944FCFEDB5}" type="presParOf" srcId="{843273E2-E3E3-425F-A45E-BE22171D1E3A}" destId="{83B52289-737E-4BA6-85C6-711F869D41A6}" srcOrd="0" destOrd="0" presId="urn:microsoft.com/office/officeart/2008/layout/AccentedPicture"/>
    <dgm:cxn modelId="{2C51E0B0-B20D-455E-B287-33DFEF950C30}" type="presParOf" srcId="{85D92585-1F06-4C84-A9D8-4FECFD410DE9}" destId="{78957730-EDEF-49B6-8E1B-E5196C56FA22}" srcOrd="3" destOrd="0" presId="urn:microsoft.com/office/officeart/2008/layout/AccentedPicture"/>
    <dgm:cxn modelId="{494A1805-C305-4B16-80DB-4DFB75D5517F}" type="presParOf" srcId="{78957730-EDEF-49B6-8E1B-E5196C56FA22}" destId="{2DA14D30-F2DB-443A-AF0E-86EB079C590E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0E313E6-8E81-4F7A-B95A-39ADB935FC0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7175311-F15E-4583-8EB6-BCB75CB10910}">
      <dgm:prSet phldrT="[Texte]"/>
      <dgm:spPr/>
      <dgm:t>
        <a:bodyPr/>
        <a:lstStyle/>
        <a:p>
          <a:r>
            <a:rPr lang="fr-FR" dirty="0" smtClean="0"/>
            <a:t>Platon: Artisan ou gérant de petit commerce</a:t>
          </a:r>
          <a:endParaRPr lang="fr-FR" dirty="0"/>
        </a:p>
      </dgm:t>
    </dgm:pt>
    <dgm:pt modelId="{66A2B50D-8816-4C43-9B20-E362B2E9BCDD}" type="parTrans" cxnId="{09ADA364-5BB6-47DC-AA39-04EE5651AE24}">
      <dgm:prSet/>
      <dgm:spPr/>
      <dgm:t>
        <a:bodyPr/>
        <a:lstStyle/>
        <a:p>
          <a:endParaRPr lang="fr-FR"/>
        </a:p>
      </dgm:t>
    </dgm:pt>
    <dgm:pt modelId="{7E4AB1A4-6567-479E-9B76-D99FF8E0D62F}" type="sibTrans" cxnId="{09ADA364-5BB6-47DC-AA39-04EE5651AE24}">
      <dgm:prSet/>
      <dgm:spPr/>
      <dgm:t>
        <a:bodyPr/>
        <a:lstStyle/>
        <a:p>
          <a:endParaRPr lang="fr-FR"/>
        </a:p>
      </dgm:t>
    </dgm:pt>
    <dgm:pt modelId="{770E8A85-4EB7-4D83-A862-998E4A8B0772}">
      <dgm:prSet phldrT="[Texte]"/>
      <dgm:spPr/>
      <dgm:t>
        <a:bodyPr/>
        <a:lstStyle/>
        <a:p>
          <a:r>
            <a:rPr lang="fr-FR" dirty="0" smtClean="0"/>
            <a:t>Moyen âge: personne qui créait son propre emploi</a:t>
          </a:r>
          <a:endParaRPr lang="fr-FR" dirty="0"/>
        </a:p>
      </dgm:t>
    </dgm:pt>
    <dgm:pt modelId="{3E04686D-B384-43BF-8727-36601DAE460B}" type="parTrans" cxnId="{C05C4FFF-1278-40C7-B3F3-9EDA9F7B720E}">
      <dgm:prSet/>
      <dgm:spPr/>
      <dgm:t>
        <a:bodyPr/>
        <a:lstStyle/>
        <a:p>
          <a:endParaRPr lang="fr-FR"/>
        </a:p>
      </dgm:t>
    </dgm:pt>
    <dgm:pt modelId="{9E9B3EF3-C27F-4093-B6EC-F78CB7EF1C61}" type="sibTrans" cxnId="{C05C4FFF-1278-40C7-B3F3-9EDA9F7B720E}">
      <dgm:prSet/>
      <dgm:spPr/>
      <dgm:t>
        <a:bodyPr/>
        <a:lstStyle/>
        <a:p>
          <a:endParaRPr lang="fr-FR"/>
        </a:p>
      </dgm:t>
    </dgm:pt>
    <dgm:pt modelId="{D22B6C2F-DE9B-4C8D-B171-91CBA239E854}">
      <dgm:prSet phldrT="[Texte]"/>
      <dgm:spPr/>
      <dgm:t>
        <a:bodyPr/>
        <a:lstStyle/>
        <a:p>
          <a:r>
            <a:rPr lang="fr-FR" dirty="0" smtClean="0"/>
            <a:t>18-19 siècle: gestionnaire d’un grand talent, </a:t>
          </a:r>
          <a:r>
            <a:rPr lang="fr-FR" dirty="0" err="1" smtClean="0"/>
            <a:t>prenneur</a:t>
          </a:r>
          <a:r>
            <a:rPr lang="fr-FR" dirty="0" smtClean="0"/>
            <a:t> de risque</a:t>
          </a:r>
          <a:endParaRPr lang="fr-FR" dirty="0"/>
        </a:p>
      </dgm:t>
    </dgm:pt>
    <dgm:pt modelId="{CFB2D89E-5F82-4E6E-90CF-09D06751BC3C}" type="parTrans" cxnId="{E57A01E9-0278-4685-8EDE-B6F7467C4BF5}">
      <dgm:prSet/>
      <dgm:spPr/>
      <dgm:t>
        <a:bodyPr/>
        <a:lstStyle/>
        <a:p>
          <a:endParaRPr lang="fr-FR"/>
        </a:p>
      </dgm:t>
    </dgm:pt>
    <dgm:pt modelId="{A2958908-01A3-4140-97B6-59FE7250262A}" type="sibTrans" cxnId="{E57A01E9-0278-4685-8EDE-B6F7467C4BF5}">
      <dgm:prSet/>
      <dgm:spPr/>
      <dgm:t>
        <a:bodyPr/>
        <a:lstStyle/>
        <a:p>
          <a:endParaRPr lang="fr-FR"/>
        </a:p>
      </dgm:t>
    </dgm:pt>
    <dgm:pt modelId="{9C87C4FB-8B29-4DCE-94D8-36D403356278}">
      <dgm:prSet phldrT="[Texte]"/>
      <dgm:spPr/>
      <dgm:t>
        <a:bodyPr/>
        <a:lstStyle/>
        <a:p>
          <a:r>
            <a:rPr lang="fr-FR" dirty="0" smtClean="0"/>
            <a:t>20 siècle: entrepreneur innovateur ( </a:t>
          </a:r>
          <a:r>
            <a:rPr lang="fr-FR" dirty="0" err="1" smtClean="0"/>
            <a:t>schumpeterien</a:t>
          </a:r>
          <a:r>
            <a:rPr lang="fr-FR" dirty="0" smtClean="0"/>
            <a:t> )</a:t>
          </a:r>
          <a:endParaRPr lang="fr-FR" dirty="0"/>
        </a:p>
      </dgm:t>
    </dgm:pt>
    <dgm:pt modelId="{607917D1-4B1D-49AE-A046-0D86C9F43649}" type="parTrans" cxnId="{6581461B-77B1-4428-9FEE-BF070B1ADBBD}">
      <dgm:prSet/>
      <dgm:spPr/>
      <dgm:t>
        <a:bodyPr/>
        <a:lstStyle/>
        <a:p>
          <a:endParaRPr lang="fr-FR"/>
        </a:p>
      </dgm:t>
    </dgm:pt>
    <dgm:pt modelId="{C4D4448F-ED63-4692-98D4-DBCB21ED4374}" type="sibTrans" cxnId="{6581461B-77B1-4428-9FEE-BF070B1ADBBD}">
      <dgm:prSet/>
      <dgm:spPr/>
      <dgm:t>
        <a:bodyPr/>
        <a:lstStyle/>
        <a:p>
          <a:endParaRPr lang="fr-FR"/>
        </a:p>
      </dgm:t>
    </dgm:pt>
    <dgm:pt modelId="{6C9ECD2B-6CB3-4C20-ADDA-D757A568DFE2}">
      <dgm:prSet phldrT="[Texte]"/>
      <dgm:spPr/>
      <dgm:t>
        <a:bodyPr/>
        <a:lstStyle/>
        <a:p>
          <a:r>
            <a:rPr lang="fr-FR" dirty="0" smtClean="0"/>
            <a:t>Aujourd'hui:  l’innovation et le leadership vont de pair (Peter Drucker)</a:t>
          </a:r>
          <a:endParaRPr lang="fr-FR" dirty="0"/>
        </a:p>
      </dgm:t>
    </dgm:pt>
    <dgm:pt modelId="{20283B23-DFAA-45F3-8031-FAC7F35EA02E}" type="parTrans" cxnId="{DCBBDFF1-0E03-4D39-B0E2-116A17DC6C7D}">
      <dgm:prSet/>
      <dgm:spPr/>
      <dgm:t>
        <a:bodyPr/>
        <a:lstStyle/>
        <a:p>
          <a:endParaRPr lang="fr-FR"/>
        </a:p>
      </dgm:t>
    </dgm:pt>
    <dgm:pt modelId="{AF4297B2-22D0-4724-8287-5D90F8ECEBD0}" type="sibTrans" cxnId="{DCBBDFF1-0E03-4D39-B0E2-116A17DC6C7D}">
      <dgm:prSet/>
      <dgm:spPr/>
      <dgm:t>
        <a:bodyPr/>
        <a:lstStyle/>
        <a:p>
          <a:endParaRPr lang="fr-FR"/>
        </a:p>
      </dgm:t>
    </dgm:pt>
    <dgm:pt modelId="{AC54830C-7E6A-4351-9A00-8C7A36143925}" type="pres">
      <dgm:prSet presAssocID="{50E313E6-8E81-4F7A-B95A-39ADB935FC0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fr-FR"/>
        </a:p>
      </dgm:t>
    </dgm:pt>
    <dgm:pt modelId="{509F91F8-1382-4F70-8CD0-5ECBDCB436FD}" type="pres">
      <dgm:prSet presAssocID="{50E313E6-8E81-4F7A-B95A-39ADB935FC0E}" presName="Name1" presStyleCnt="0"/>
      <dgm:spPr/>
    </dgm:pt>
    <dgm:pt modelId="{25E51846-E862-4590-B2AC-B004C9DC8C62}" type="pres">
      <dgm:prSet presAssocID="{50E313E6-8E81-4F7A-B95A-39ADB935FC0E}" presName="cycle" presStyleCnt="0"/>
      <dgm:spPr/>
    </dgm:pt>
    <dgm:pt modelId="{CAB6C396-E575-4A9E-85B9-608131FDC2DA}" type="pres">
      <dgm:prSet presAssocID="{50E313E6-8E81-4F7A-B95A-39ADB935FC0E}" presName="srcNode" presStyleLbl="node1" presStyleIdx="0" presStyleCnt="5"/>
      <dgm:spPr/>
    </dgm:pt>
    <dgm:pt modelId="{F3478611-C893-4423-8F65-2050ABBCC9AA}" type="pres">
      <dgm:prSet presAssocID="{50E313E6-8E81-4F7A-B95A-39ADB935FC0E}" presName="conn" presStyleLbl="parChTrans1D2" presStyleIdx="0" presStyleCnt="1"/>
      <dgm:spPr/>
      <dgm:t>
        <a:bodyPr/>
        <a:lstStyle/>
        <a:p>
          <a:endParaRPr lang="fr-FR"/>
        </a:p>
      </dgm:t>
    </dgm:pt>
    <dgm:pt modelId="{34C27F85-2902-4D71-95B5-EE9BE0555544}" type="pres">
      <dgm:prSet presAssocID="{50E313E6-8E81-4F7A-B95A-39ADB935FC0E}" presName="extraNode" presStyleLbl="node1" presStyleIdx="0" presStyleCnt="5"/>
      <dgm:spPr/>
    </dgm:pt>
    <dgm:pt modelId="{8E22707D-A518-4572-8C10-55ABD6EDDE46}" type="pres">
      <dgm:prSet presAssocID="{50E313E6-8E81-4F7A-B95A-39ADB935FC0E}" presName="dstNode" presStyleLbl="node1" presStyleIdx="0" presStyleCnt="5"/>
      <dgm:spPr/>
    </dgm:pt>
    <dgm:pt modelId="{B0229916-80B6-4117-9AAE-7A099EA11FEA}" type="pres">
      <dgm:prSet presAssocID="{07175311-F15E-4583-8EB6-BCB75CB10910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467AF4C-FCA7-4DDA-AFB6-11C85645D6D7}" type="pres">
      <dgm:prSet presAssocID="{07175311-F15E-4583-8EB6-BCB75CB10910}" presName="accent_1" presStyleCnt="0"/>
      <dgm:spPr/>
    </dgm:pt>
    <dgm:pt modelId="{B260E74E-0F8D-4D03-8627-19234E4DA5EB}" type="pres">
      <dgm:prSet presAssocID="{07175311-F15E-4583-8EB6-BCB75CB10910}" presName="accentRepeatNode" presStyleLbl="solidFgAcc1" presStyleIdx="0" presStyleCnt="5"/>
      <dgm:spPr/>
    </dgm:pt>
    <dgm:pt modelId="{05F6432B-4C09-4A49-A079-6F560540BB57}" type="pres">
      <dgm:prSet presAssocID="{770E8A85-4EB7-4D83-A862-998E4A8B0772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87A4305-D1A2-4948-9FEE-D49BE73F669B}" type="pres">
      <dgm:prSet presAssocID="{770E8A85-4EB7-4D83-A862-998E4A8B0772}" presName="accent_2" presStyleCnt="0"/>
      <dgm:spPr/>
    </dgm:pt>
    <dgm:pt modelId="{BF524F34-AFEA-4E25-9EEF-B88EBA653DAB}" type="pres">
      <dgm:prSet presAssocID="{770E8A85-4EB7-4D83-A862-998E4A8B0772}" presName="accentRepeatNode" presStyleLbl="solidFgAcc1" presStyleIdx="1" presStyleCnt="5"/>
      <dgm:spPr/>
    </dgm:pt>
    <dgm:pt modelId="{94077A14-48C8-46EE-9A3E-B7209E32569A}" type="pres">
      <dgm:prSet presAssocID="{D22B6C2F-DE9B-4C8D-B171-91CBA239E854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0527373-5C41-47C9-83C9-1BEA58005BB1}" type="pres">
      <dgm:prSet presAssocID="{D22B6C2F-DE9B-4C8D-B171-91CBA239E854}" presName="accent_3" presStyleCnt="0"/>
      <dgm:spPr/>
    </dgm:pt>
    <dgm:pt modelId="{98B5EA14-E786-498C-AE6B-4695ECECCF95}" type="pres">
      <dgm:prSet presAssocID="{D22B6C2F-DE9B-4C8D-B171-91CBA239E854}" presName="accentRepeatNode" presStyleLbl="solidFgAcc1" presStyleIdx="2" presStyleCnt="5"/>
      <dgm:spPr/>
    </dgm:pt>
    <dgm:pt modelId="{FF19D34D-1FAD-4088-AC53-54A8FD042163}" type="pres">
      <dgm:prSet presAssocID="{9C87C4FB-8B29-4DCE-94D8-36D403356278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F22B11E-75AB-4D84-94E7-852EA7C979FA}" type="pres">
      <dgm:prSet presAssocID="{9C87C4FB-8B29-4DCE-94D8-36D403356278}" presName="accent_4" presStyleCnt="0"/>
      <dgm:spPr/>
    </dgm:pt>
    <dgm:pt modelId="{7F051365-996D-4ED0-85E1-E85F868EC86E}" type="pres">
      <dgm:prSet presAssocID="{9C87C4FB-8B29-4DCE-94D8-36D403356278}" presName="accentRepeatNode" presStyleLbl="solidFgAcc1" presStyleIdx="3" presStyleCnt="5"/>
      <dgm:spPr/>
    </dgm:pt>
    <dgm:pt modelId="{A3A44B85-66A9-446D-A760-54236BA3D7B0}" type="pres">
      <dgm:prSet presAssocID="{6C9ECD2B-6CB3-4C20-ADDA-D757A568DFE2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B77E58A-DE9C-4D3E-BFB3-28C76F5491EF}" type="pres">
      <dgm:prSet presAssocID="{6C9ECD2B-6CB3-4C20-ADDA-D757A568DFE2}" presName="accent_5" presStyleCnt="0"/>
      <dgm:spPr/>
    </dgm:pt>
    <dgm:pt modelId="{15E5F1AB-0C8E-4AC1-8D0E-A14E7B9CC2F3}" type="pres">
      <dgm:prSet presAssocID="{6C9ECD2B-6CB3-4C20-ADDA-D757A568DFE2}" presName="accentRepeatNode" presStyleLbl="solidFgAcc1" presStyleIdx="4" presStyleCnt="5"/>
      <dgm:spPr/>
    </dgm:pt>
  </dgm:ptLst>
  <dgm:cxnLst>
    <dgm:cxn modelId="{C05C4FFF-1278-40C7-B3F3-9EDA9F7B720E}" srcId="{50E313E6-8E81-4F7A-B95A-39ADB935FC0E}" destId="{770E8A85-4EB7-4D83-A862-998E4A8B0772}" srcOrd="1" destOrd="0" parTransId="{3E04686D-B384-43BF-8727-36601DAE460B}" sibTransId="{9E9B3EF3-C27F-4093-B6EC-F78CB7EF1C61}"/>
    <dgm:cxn modelId="{E57A01E9-0278-4685-8EDE-B6F7467C4BF5}" srcId="{50E313E6-8E81-4F7A-B95A-39ADB935FC0E}" destId="{D22B6C2F-DE9B-4C8D-B171-91CBA239E854}" srcOrd="2" destOrd="0" parTransId="{CFB2D89E-5F82-4E6E-90CF-09D06751BC3C}" sibTransId="{A2958908-01A3-4140-97B6-59FE7250262A}"/>
    <dgm:cxn modelId="{09ADA364-5BB6-47DC-AA39-04EE5651AE24}" srcId="{50E313E6-8E81-4F7A-B95A-39ADB935FC0E}" destId="{07175311-F15E-4583-8EB6-BCB75CB10910}" srcOrd="0" destOrd="0" parTransId="{66A2B50D-8816-4C43-9B20-E362B2E9BCDD}" sibTransId="{7E4AB1A4-6567-479E-9B76-D99FF8E0D62F}"/>
    <dgm:cxn modelId="{63BEB493-4C38-449B-A497-60B3E5FD16CB}" type="presOf" srcId="{6C9ECD2B-6CB3-4C20-ADDA-D757A568DFE2}" destId="{A3A44B85-66A9-446D-A760-54236BA3D7B0}" srcOrd="0" destOrd="0" presId="urn:microsoft.com/office/officeart/2008/layout/VerticalCurvedList"/>
    <dgm:cxn modelId="{BCFC54CE-18DB-4407-A8A7-0B7C8C423BCE}" type="presOf" srcId="{770E8A85-4EB7-4D83-A862-998E4A8B0772}" destId="{05F6432B-4C09-4A49-A079-6F560540BB57}" srcOrd="0" destOrd="0" presId="urn:microsoft.com/office/officeart/2008/layout/VerticalCurvedList"/>
    <dgm:cxn modelId="{3BA2EE41-BD7C-4069-939B-360205B6A285}" type="presOf" srcId="{D22B6C2F-DE9B-4C8D-B171-91CBA239E854}" destId="{94077A14-48C8-46EE-9A3E-B7209E32569A}" srcOrd="0" destOrd="0" presId="urn:microsoft.com/office/officeart/2008/layout/VerticalCurvedList"/>
    <dgm:cxn modelId="{2CC754DE-3C05-48AE-98F2-D972A006F62E}" type="presOf" srcId="{07175311-F15E-4583-8EB6-BCB75CB10910}" destId="{B0229916-80B6-4117-9AAE-7A099EA11FEA}" srcOrd="0" destOrd="0" presId="urn:microsoft.com/office/officeart/2008/layout/VerticalCurvedList"/>
    <dgm:cxn modelId="{6581461B-77B1-4428-9FEE-BF070B1ADBBD}" srcId="{50E313E6-8E81-4F7A-B95A-39ADB935FC0E}" destId="{9C87C4FB-8B29-4DCE-94D8-36D403356278}" srcOrd="3" destOrd="0" parTransId="{607917D1-4B1D-49AE-A046-0D86C9F43649}" sibTransId="{C4D4448F-ED63-4692-98D4-DBCB21ED4374}"/>
    <dgm:cxn modelId="{3F7DD573-8847-4243-8F69-03319F040054}" type="presOf" srcId="{7E4AB1A4-6567-479E-9B76-D99FF8E0D62F}" destId="{F3478611-C893-4423-8F65-2050ABBCC9AA}" srcOrd="0" destOrd="0" presId="urn:microsoft.com/office/officeart/2008/layout/VerticalCurvedList"/>
    <dgm:cxn modelId="{DCBBDFF1-0E03-4D39-B0E2-116A17DC6C7D}" srcId="{50E313E6-8E81-4F7A-B95A-39ADB935FC0E}" destId="{6C9ECD2B-6CB3-4C20-ADDA-D757A568DFE2}" srcOrd="4" destOrd="0" parTransId="{20283B23-DFAA-45F3-8031-FAC7F35EA02E}" sibTransId="{AF4297B2-22D0-4724-8287-5D90F8ECEBD0}"/>
    <dgm:cxn modelId="{07B99B31-41B4-492A-B88C-99DAECB459FF}" type="presOf" srcId="{9C87C4FB-8B29-4DCE-94D8-36D403356278}" destId="{FF19D34D-1FAD-4088-AC53-54A8FD042163}" srcOrd="0" destOrd="0" presId="urn:microsoft.com/office/officeart/2008/layout/VerticalCurvedList"/>
    <dgm:cxn modelId="{E4FF26B9-C118-4F3D-B483-2BC70A4F0039}" type="presOf" srcId="{50E313E6-8E81-4F7A-B95A-39ADB935FC0E}" destId="{AC54830C-7E6A-4351-9A00-8C7A36143925}" srcOrd="0" destOrd="0" presId="urn:microsoft.com/office/officeart/2008/layout/VerticalCurvedList"/>
    <dgm:cxn modelId="{2AC6B63A-44A9-4ABF-ADBD-DE2FE1D5329D}" type="presParOf" srcId="{AC54830C-7E6A-4351-9A00-8C7A36143925}" destId="{509F91F8-1382-4F70-8CD0-5ECBDCB436FD}" srcOrd="0" destOrd="0" presId="urn:microsoft.com/office/officeart/2008/layout/VerticalCurvedList"/>
    <dgm:cxn modelId="{A792B63E-7FCF-43EF-9427-BBFF1F6DA3E2}" type="presParOf" srcId="{509F91F8-1382-4F70-8CD0-5ECBDCB436FD}" destId="{25E51846-E862-4590-B2AC-B004C9DC8C62}" srcOrd="0" destOrd="0" presId="urn:microsoft.com/office/officeart/2008/layout/VerticalCurvedList"/>
    <dgm:cxn modelId="{64ED1E36-8770-4274-9A59-92C48F63D0F4}" type="presParOf" srcId="{25E51846-E862-4590-B2AC-B004C9DC8C62}" destId="{CAB6C396-E575-4A9E-85B9-608131FDC2DA}" srcOrd="0" destOrd="0" presId="urn:microsoft.com/office/officeart/2008/layout/VerticalCurvedList"/>
    <dgm:cxn modelId="{CCF4ECAC-70E6-43F1-96EE-43ACBC92ADE8}" type="presParOf" srcId="{25E51846-E862-4590-B2AC-B004C9DC8C62}" destId="{F3478611-C893-4423-8F65-2050ABBCC9AA}" srcOrd="1" destOrd="0" presId="urn:microsoft.com/office/officeart/2008/layout/VerticalCurvedList"/>
    <dgm:cxn modelId="{20F01DB5-A91F-418D-BD9B-F7979617883D}" type="presParOf" srcId="{25E51846-E862-4590-B2AC-B004C9DC8C62}" destId="{34C27F85-2902-4D71-95B5-EE9BE0555544}" srcOrd="2" destOrd="0" presId="urn:microsoft.com/office/officeart/2008/layout/VerticalCurvedList"/>
    <dgm:cxn modelId="{E41E11C3-15C6-4EED-B2E5-012C525CFD4A}" type="presParOf" srcId="{25E51846-E862-4590-B2AC-B004C9DC8C62}" destId="{8E22707D-A518-4572-8C10-55ABD6EDDE46}" srcOrd="3" destOrd="0" presId="urn:microsoft.com/office/officeart/2008/layout/VerticalCurvedList"/>
    <dgm:cxn modelId="{C2BAAC6D-7548-4CDC-ABCA-A734F7C267E7}" type="presParOf" srcId="{509F91F8-1382-4F70-8CD0-5ECBDCB436FD}" destId="{B0229916-80B6-4117-9AAE-7A099EA11FEA}" srcOrd="1" destOrd="0" presId="urn:microsoft.com/office/officeart/2008/layout/VerticalCurvedList"/>
    <dgm:cxn modelId="{5EF96803-ACAD-40C6-9B1D-52C4DFB918F8}" type="presParOf" srcId="{509F91F8-1382-4F70-8CD0-5ECBDCB436FD}" destId="{1467AF4C-FCA7-4DDA-AFB6-11C85645D6D7}" srcOrd="2" destOrd="0" presId="urn:microsoft.com/office/officeart/2008/layout/VerticalCurvedList"/>
    <dgm:cxn modelId="{7D71B4D4-C7BA-469C-A8BE-18520F3CE644}" type="presParOf" srcId="{1467AF4C-FCA7-4DDA-AFB6-11C85645D6D7}" destId="{B260E74E-0F8D-4D03-8627-19234E4DA5EB}" srcOrd="0" destOrd="0" presId="urn:microsoft.com/office/officeart/2008/layout/VerticalCurvedList"/>
    <dgm:cxn modelId="{B3695F97-0DDC-4928-A5FB-31F22E357CDE}" type="presParOf" srcId="{509F91F8-1382-4F70-8CD0-5ECBDCB436FD}" destId="{05F6432B-4C09-4A49-A079-6F560540BB57}" srcOrd="3" destOrd="0" presId="urn:microsoft.com/office/officeart/2008/layout/VerticalCurvedList"/>
    <dgm:cxn modelId="{7BBACF57-7E3F-42FD-9C5B-82AA4FDB7A1D}" type="presParOf" srcId="{509F91F8-1382-4F70-8CD0-5ECBDCB436FD}" destId="{287A4305-D1A2-4948-9FEE-D49BE73F669B}" srcOrd="4" destOrd="0" presId="urn:microsoft.com/office/officeart/2008/layout/VerticalCurvedList"/>
    <dgm:cxn modelId="{100BA1FC-18F4-4A5F-AF89-D91F13AEFB6E}" type="presParOf" srcId="{287A4305-D1A2-4948-9FEE-D49BE73F669B}" destId="{BF524F34-AFEA-4E25-9EEF-B88EBA653DAB}" srcOrd="0" destOrd="0" presId="urn:microsoft.com/office/officeart/2008/layout/VerticalCurvedList"/>
    <dgm:cxn modelId="{2A7ED73A-256B-4A39-B5A6-E2266A79E0FC}" type="presParOf" srcId="{509F91F8-1382-4F70-8CD0-5ECBDCB436FD}" destId="{94077A14-48C8-46EE-9A3E-B7209E32569A}" srcOrd="5" destOrd="0" presId="urn:microsoft.com/office/officeart/2008/layout/VerticalCurvedList"/>
    <dgm:cxn modelId="{24ED2ACA-5819-4DB8-BD20-B1D8B30AB747}" type="presParOf" srcId="{509F91F8-1382-4F70-8CD0-5ECBDCB436FD}" destId="{40527373-5C41-47C9-83C9-1BEA58005BB1}" srcOrd="6" destOrd="0" presId="urn:microsoft.com/office/officeart/2008/layout/VerticalCurvedList"/>
    <dgm:cxn modelId="{8AACDC71-E7B4-4292-A416-1004BB426070}" type="presParOf" srcId="{40527373-5C41-47C9-83C9-1BEA58005BB1}" destId="{98B5EA14-E786-498C-AE6B-4695ECECCF95}" srcOrd="0" destOrd="0" presId="urn:microsoft.com/office/officeart/2008/layout/VerticalCurvedList"/>
    <dgm:cxn modelId="{B045E3DE-F4DA-4D60-8C42-5F1B148CC65B}" type="presParOf" srcId="{509F91F8-1382-4F70-8CD0-5ECBDCB436FD}" destId="{FF19D34D-1FAD-4088-AC53-54A8FD042163}" srcOrd="7" destOrd="0" presId="urn:microsoft.com/office/officeart/2008/layout/VerticalCurvedList"/>
    <dgm:cxn modelId="{4DAA40F6-7FDB-458B-A175-637450BF9DCB}" type="presParOf" srcId="{509F91F8-1382-4F70-8CD0-5ECBDCB436FD}" destId="{0F22B11E-75AB-4D84-94E7-852EA7C979FA}" srcOrd="8" destOrd="0" presId="urn:microsoft.com/office/officeart/2008/layout/VerticalCurvedList"/>
    <dgm:cxn modelId="{82D60DB7-2685-4CBE-93AD-27E1A64B19EC}" type="presParOf" srcId="{0F22B11E-75AB-4D84-94E7-852EA7C979FA}" destId="{7F051365-996D-4ED0-85E1-E85F868EC86E}" srcOrd="0" destOrd="0" presId="urn:microsoft.com/office/officeart/2008/layout/VerticalCurvedList"/>
    <dgm:cxn modelId="{AFE203C0-632F-4E1C-98A8-774661422A3E}" type="presParOf" srcId="{509F91F8-1382-4F70-8CD0-5ECBDCB436FD}" destId="{A3A44B85-66A9-446D-A760-54236BA3D7B0}" srcOrd="9" destOrd="0" presId="urn:microsoft.com/office/officeart/2008/layout/VerticalCurvedList"/>
    <dgm:cxn modelId="{9759265C-E112-4ABB-8D33-1BD4AE61BA80}" type="presParOf" srcId="{509F91F8-1382-4F70-8CD0-5ECBDCB436FD}" destId="{CB77E58A-DE9C-4D3E-BFB3-28C76F5491EF}" srcOrd="10" destOrd="0" presId="urn:microsoft.com/office/officeart/2008/layout/VerticalCurvedList"/>
    <dgm:cxn modelId="{F7FC23DC-9ED4-4D03-9B32-6A038093A707}" type="presParOf" srcId="{CB77E58A-DE9C-4D3E-BFB3-28C76F5491EF}" destId="{15E5F1AB-0C8E-4AC1-8D0E-A14E7B9CC2F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A2F5247-32A2-4373-BEE9-3AAF179D366F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39CA112-0FF0-4DB3-9CD8-55A3EC2D4A97}">
      <dgm:prSet phldrT="[Texte]"/>
      <dgm:spPr/>
      <dgm:t>
        <a:bodyPr/>
        <a:lstStyle/>
        <a:p>
          <a:r>
            <a:rPr lang="fr-FR" dirty="0" smtClean="0"/>
            <a:t>Facteur internes: Education, CSP, Valeur </a:t>
          </a:r>
          <a:endParaRPr lang="fr-FR" dirty="0"/>
        </a:p>
      </dgm:t>
    </dgm:pt>
    <dgm:pt modelId="{A62E32FE-9FD1-4058-A4D4-9693251BC5AB}" type="parTrans" cxnId="{31A0437B-44B2-4052-BD74-C47B76CE10CF}">
      <dgm:prSet/>
      <dgm:spPr/>
      <dgm:t>
        <a:bodyPr/>
        <a:lstStyle/>
        <a:p>
          <a:endParaRPr lang="fr-FR"/>
        </a:p>
      </dgm:t>
    </dgm:pt>
    <dgm:pt modelId="{05FB1654-5ADD-4AFB-944A-09B1EC43FFE9}" type="sibTrans" cxnId="{31A0437B-44B2-4052-BD74-C47B76CE10CF}">
      <dgm:prSet/>
      <dgm:spPr/>
      <dgm:t>
        <a:bodyPr/>
        <a:lstStyle/>
        <a:p>
          <a:endParaRPr lang="fr-FR"/>
        </a:p>
      </dgm:t>
    </dgm:pt>
    <dgm:pt modelId="{CD50C76E-E486-4851-B751-4239DC4F46CA}">
      <dgm:prSet phldrT="[Texte]"/>
      <dgm:spPr/>
      <dgm:t>
        <a:bodyPr/>
        <a:lstStyle/>
        <a:p>
          <a:r>
            <a:rPr lang="fr-FR" dirty="0" smtClean="0"/>
            <a:t>Facteurs externes: politique, économique, social, fiscal, technologique</a:t>
          </a:r>
          <a:endParaRPr lang="fr-FR" dirty="0"/>
        </a:p>
      </dgm:t>
    </dgm:pt>
    <dgm:pt modelId="{3CC38158-BF57-48AA-9EAB-4971769004E5}" type="parTrans" cxnId="{107BD304-5283-4B82-B1F9-493F413DCE20}">
      <dgm:prSet/>
      <dgm:spPr/>
      <dgm:t>
        <a:bodyPr/>
        <a:lstStyle/>
        <a:p>
          <a:endParaRPr lang="fr-FR"/>
        </a:p>
      </dgm:t>
    </dgm:pt>
    <dgm:pt modelId="{AD7C23C1-EBF3-439C-B791-996B7A5E6245}" type="sibTrans" cxnId="{107BD304-5283-4B82-B1F9-493F413DCE20}">
      <dgm:prSet/>
      <dgm:spPr/>
      <dgm:t>
        <a:bodyPr/>
        <a:lstStyle/>
        <a:p>
          <a:endParaRPr lang="fr-FR"/>
        </a:p>
      </dgm:t>
    </dgm:pt>
    <dgm:pt modelId="{8AC3A1D5-C2C6-41F7-9CB3-20EFC5B35D45}" type="pres">
      <dgm:prSet presAssocID="{BA2F5247-32A2-4373-BEE9-3AAF179D366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9AE2469-6659-45B5-AE81-0A0C76F97B5E}" type="pres">
      <dgm:prSet presAssocID="{BA2F5247-32A2-4373-BEE9-3AAF179D366F}" presName="ribbon" presStyleLbl="node1" presStyleIdx="0" presStyleCnt="1"/>
      <dgm:spPr/>
    </dgm:pt>
    <dgm:pt modelId="{8C41993B-C371-431B-A610-74F491A6EBCF}" type="pres">
      <dgm:prSet presAssocID="{BA2F5247-32A2-4373-BEE9-3AAF179D366F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86B61F7-5DF2-4F4C-956B-BC30E0AA29EF}" type="pres">
      <dgm:prSet presAssocID="{BA2F5247-32A2-4373-BEE9-3AAF179D366F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591DA29-4F76-45FA-9858-B65D40F7A9F7}" type="presOf" srcId="{BA2F5247-32A2-4373-BEE9-3AAF179D366F}" destId="{8AC3A1D5-C2C6-41F7-9CB3-20EFC5B35D45}" srcOrd="0" destOrd="0" presId="urn:microsoft.com/office/officeart/2005/8/layout/arrow6"/>
    <dgm:cxn modelId="{31A0437B-44B2-4052-BD74-C47B76CE10CF}" srcId="{BA2F5247-32A2-4373-BEE9-3AAF179D366F}" destId="{B39CA112-0FF0-4DB3-9CD8-55A3EC2D4A97}" srcOrd="0" destOrd="0" parTransId="{A62E32FE-9FD1-4058-A4D4-9693251BC5AB}" sibTransId="{05FB1654-5ADD-4AFB-944A-09B1EC43FFE9}"/>
    <dgm:cxn modelId="{107BD304-5283-4B82-B1F9-493F413DCE20}" srcId="{BA2F5247-32A2-4373-BEE9-3AAF179D366F}" destId="{CD50C76E-E486-4851-B751-4239DC4F46CA}" srcOrd="1" destOrd="0" parTransId="{3CC38158-BF57-48AA-9EAB-4971769004E5}" sibTransId="{AD7C23C1-EBF3-439C-B791-996B7A5E6245}"/>
    <dgm:cxn modelId="{75F4AEDF-22FF-41AF-9CBB-0816BE6DE5FD}" type="presOf" srcId="{B39CA112-0FF0-4DB3-9CD8-55A3EC2D4A97}" destId="{8C41993B-C371-431B-A610-74F491A6EBCF}" srcOrd="0" destOrd="0" presId="urn:microsoft.com/office/officeart/2005/8/layout/arrow6"/>
    <dgm:cxn modelId="{DF6DE82C-866B-4E07-8B95-805A5CB734CB}" type="presOf" srcId="{CD50C76E-E486-4851-B751-4239DC4F46CA}" destId="{586B61F7-5DF2-4F4C-956B-BC30E0AA29EF}" srcOrd="0" destOrd="0" presId="urn:microsoft.com/office/officeart/2005/8/layout/arrow6"/>
    <dgm:cxn modelId="{FF270A31-14BB-4C73-A6CE-B7D6166195F9}" type="presParOf" srcId="{8AC3A1D5-C2C6-41F7-9CB3-20EFC5B35D45}" destId="{09AE2469-6659-45B5-AE81-0A0C76F97B5E}" srcOrd="0" destOrd="0" presId="urn:microsoft.com/office/officeart/2005/8/layout/arrow6"/>
    <dgm:cxn modelId="{0806B35B-FDA7-4550-B254-7385BAE7086C}" type="presParOf" srcId="{8AC3A1D5-C2C6-41F7-9CB3-20EFC5B35D45}" destId="{8C41993B-C371-431B-A610-74F491A6EBCF}" srcOrd="1" destOrd="0" presId="urn:microsoft.com/office/officeart/2005/8/layout/arrow6"/>
    <dgm:cxn modelId="{36FF2B97-E676-4275-A2C1-90FF22DD25AB}" type="presParOf" srcId="{8AC3A1D5-C2C6-41F7-9CB3-20EFC5B35D45}" destId="{586B61F7-5DF2-4F4C-956B-BC30E0AA29EF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857BBD8-F7B8-42E2-885A-808BE2EE7CD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04A9359-8425-48F2-A496-C194414E0B24}">
      <dgm:prSet phldrT="[Texte]"/>
      <dgm:spPr/>
      <dgm:t>
        <a:bodyPr/>
        <a:lstStyle/>
        <a:p>
          <a:r>
            <a:rPr lang="fr-FR" dirty="0" smtClean="0"/>
            <a:t>Quelques raisons</a:t>
          </a:r>
          <a:endParaRPr lang="fr-FR" dirty="0"/>
        </a:p>
      </dgm:t>
    </dgm:pt>
    <dgm:pt modelId="{C4AC49C1-594A-4046-9AFD-8BD2C6BBFC83}" type="parTrans" cxnId="{C712DD6A-99DC-4D9D-B97C-C4087C53C0B9}">
      <dgm:prSet/>
      <dgm:spPr/>
      <dgm:t>
        <a:bodyPr/>
        <a:lstStyle/>
        <a:p>
          <a:endParaRPr lang="fr-FR"/>
        </a:p>
      </dgm:t>
    </dgm:pt>
    <dgm:pt modelId="{BCF1F67F-7855-4B12-BCFD-9A3282D47129}" type="sibTrans" cxnId="{C712DD6A-99DC-4D9D-B97C-C4087C53C0B9}">
      <dgm:prSet/>
      <dgm:spPr/>
      <dgm:t>
        <a:bodyPr/>
        <a:lstStyle/>
        <a:p>
          <a:endParaRPr lang="fr-FR"/>
        </a:p>
      </dgm:t>
    </dgm:pt>
    <dgm:pt modelId="{72045BB3-CC55-4094-88AA-D9529E7C3B13}">
      <dgm:prSet phldrT="[Texte]"/>
      <dgm:spPr/>
      <dgm:t>
        <a:bodyPr/>
        <a:lstStyle/>
        <a:p>
          <a:r>
            <a:rPr lang="fr-FR" dirty="0" smtClean="0"/>
            <a:t>Substitut au chômage</a:t>
          </a:r>
          <a:endParaRPr lang="fr-FR" dirty="0"/>
        </a:p>
      </dgm:t>
    </dgm:pt>
    <dgm:pt modelId="{26156673-9DD9-4759-A379-2AE127229961}" type="parTrans" cxnId="{5A5B59C8-2B84-42DD-9A2C-333F66A0B020}">
      <dgm:prSet/>
      <dgm:spPr/>
      <dgm:t>
        <a:bodyPr/>
        <a:lstStyle/>
        <a:p>
          <a:endParaRPr lang="fr-FR"/>
        </a:p>
      </dgm:t>
    </dgm:pt>
    <dgm:pt modelId="{335331A9-A8B9-4CBA-AA1D-DAABDA711860}" type="sibTrans" cxnId="{5A5B59C8-2B84-42DD-9A2C-333F66A0B020}">
      <dgm:prSet/>
      <dgm:spPr/>
      <dgm:t>
        <a:bodyPr/>
        <a:lstStyle/>
        <a:p>
          <a:endParaRPr lang="fr-FR"/>
        </a:p>
      </dgm:t>
    </dgm:pt>
    <dgm:pt modelId="{2C634F9C-2106-49AC-81E8-4B50C7A7C487}">
      <dgm:prSet phldrT="[Texte]"/>
      <dgm:spPr/>
      <dgm:t>
        <a:bodyPr/>
        <a:lstStyle/>
        <a:p>
          <a:r>
            <a:rPr lang="fr-FR" dirty="0" smtClean="0"/>
            <a:t>Autonomie et indépendance: refuse </a:t>
          </a:r>
          <a:r>
            <a:rPr lang="fr-FR" dirty="0" smtClean="0"/>
            <a:t>d’</a:t>
          </a:r>
          <a:r>
            <a:rPr lang="fr-FR" dirty="0" err="1" smtClean="0"/>
            <a:t>etre</a:t>
          </a:r>
          <a:r>
            <a:rPr lang="fr-FR" dirty="0" smtClean="0"/>
            <a:t> </a:t>
          </a:r>
          <a:r>
            <a:rPr lang="fr-FR" dirty="0" smtClean="0"/>
            <a:t>sous le contrôle</a:t>
          </a:r>
          <a:endParaRPr lang="fr-FR" dirty="0"/>
        </a:p>
      </dgm:t>
    </dgm:pt>
    <dgm:pt modelId="{EA8AC19D-7198-401D-BAC8-CD1171DBA56D}" type="parTrans" cxnId="{BC4FC5CE-B6B4-443D-8582-450A00B10427}">
      <dgm:prSet/>
      <dgm:spPr/>
      <dgm:t>
        <a:bodyPr/>
        <a:lstStyle/>
        <a:p>
          <a:endParaRPr lang="fr-FR"/>
        </a:p>
      </dgm:t>
    </dgm:pt>
    <dgm:pt modelId="{ADFAD095-DCA0-4AF4-BBA3-2BADCA840CB5}" type="sibTrans" cxnId="{BC4FC5CE-B6B4-443D-8582-450A00B10427}">
      <dgm:prSet/>
      <dgm:spPr/>
      <dgm:t>
        <a:bodyPr/>
        <a:lstStyle/>
        <a:p>
          <a:endParaRPr lang="fr-FR"/>
        </a:p>
      </dgm:t>
    </dgm:pt>
    <dgm:pt modelId="{B8058915-BAFC-4BE7-A975-721E2B16E6F2}">
      <dgm:prSet phldrT="[Texte]"/>
      <dgm:spPr/>
      <dgm:t>
        <a:bodyPr/>
        <a:lstStyle/>
        <a:p>
          <a:r>
            <a:rPr lang="fr-FR" dirty="0" smtClean="0"/>
            <a:t>Passe temps partiel: complément d’une activité </a:t>
          </a:r>
          <a:endParaRPr lang="fr-FR" dirty="0"/>
        </a:p>
      </dgm:t>
    </dgm:pt>
    <dgm:pt modelId="{E54C3BE2-CEF8-47CB-855F-5CC2BE78E6A4}" type="parTrans" cxnId="{F80CF661-148B-4A3C-A81D-586D73BE50A6}">
      <dgm:prSet/>
      <dgm:spPr/>
      <dgm:t>
        <a:bodyPr/>
        <a:lstStyle/>
        <a:p>
          <a:endParaRPr lang="fr-FR"/>
        </a:p>
      </dgm:t>
    </dgm:pt>
    <dgm:pt modelId="{14DA1DEB-7F74-44F7-8DCD-D2BEA601E0AE}" type="sibTrans" cxnId="{F80CF661-148B-4A3C-A81D-586D73BE50A6}">
      <dgm:prSet/>
      <dgm:spPr/>
      <dgm:t>
        <a:bodyPr/>
        <a:lstStyle/>
        <a:p>
          <a:endParaRPr lang="fr-FR"/>
        </a:p>
      </dgm:t>
    </dgm:pt>
    <dgm:pt modelId="{5B7A52BD-0EBF-46B1-AA0E-633A38E56561}">
      <dgm:prSet phldrT="[Texte]"/>
      <dgm:spPr/>
      <dgm:t>
        <a:bodyPr/>
        <a:lstStyle/>
        <a:p>
          <a:r>
            <a:rPr lang="fr-FR" dirty="0" smtClean="0"/>
            <a:t>Exploiter ses talents</a:t>
          </a:r>
          <a:endParaRPr lang="fr-FR" dirty="0"/>
        </a:p>
      </dgm:t>
    </dgm:pt>
    <dgm:pt modelId="{86252D50-AAFE-4DA9-B71A-7A930A6EFD96}" type="parTrans" cxnId="{D7F2E014-68C4-47FB-9EB0-F594576EB7DE}">
      <dgm:prSet/>
      <dgm:spPr/>
      <dgm:t>
        <a:bodyPr/>
        <a:lstStyle/>
        <a:p>
          <a:endParaRPr lang="fr-FR"/>
        </a:p>
      </dgm:t>
    </dgm:pt>
    <dgm:pt modelId="{5BED6C0D-25B4-4163-A815-4002126884CC}" type="sibTrans" cxnId="{D7F2E014-68C4-47FB-9EB0-F594576EB7DE}">
      <dgm:prSet/>
      <dgm:spPr/>
      <dgm:t>
        <a:bodyPr/>
        <a:lstStyle/>
        <a:p>
          <a:endParaRPr lang="fr-FR"/>
        </a:p>
      </dgm:t>
    </dgm:pt>
    <dgm:pt modelId="{C7F154F5-7DF4-46D7-98C9-ACCCAA4F4C46}" type="pres">
      <dgm:prSet presAssocID="{8857BBD8-F7B8-42E2-885A-808BE2EE7CD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A22BC05-34D2-455E-B7C9-227E721E729C}" type="pres">
      <dgm:prSet presAssocID="{604A9359-8425-48F2-A496-C194414E0B24}" presName="parentLin" presStyleCnt="0"/>
      <dgm:spPr/>
    </dgm:pt>
    <dgm:pt modelId="{C3BF8046-81D2-4A08-AD72-4D8615491EAD}" type="pres">
      <dgm:prSet presAssocID="{604A9359-8425-48F2-A496-C194414E0B24}" presName="parentLeftMargin" presStyleLbl="node1" presStyleIdx="0" presStyleCnt="1"/>
      <dgm:spPr/>
      <dgm:t>
        <a:bodyPr/>
        <a:lstStyle/>
        <a:p>
          <a:endParaRPr lang="fr-FR"/>
        </a:p>
      </dgm:t>
    </dgm:pt>
    <dgm:pt modelId="{8B29EBD9-8105-48D9-9B0D-68771463286D}" type="pres">
      <dgm:prSet presAssocID="{604A9359-8425-48F2-A496-C194414E0B2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1200679-343F-4C25-B8FD-0814BA9F95C3}" type="pres">
      <dgm:prSet presAssocID="{604A9359-8425-48F2-A496-C194414E0B24}" presName="negativeSpace" presStyleCnt="0"/>
      <dgm:spPr/>
    </dgm:pt>
    <dgm:pt modelId="{E2974819-3B9F-40FF-9A14-275427CB9D93}" type="pres">
      <dgm:prSet presAssocID="{604A9359-8425-48F2-A496-C194414E0B24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C4FC5CE-B6B4-443D-8582-450A00B10427}" srcId="{604A9359-8425-48F2-A496-C194414E0B24}" destId="{2C634F9C-2106-49AC-81E8-4B50C7A7C487}" srcOrd="1" destOrd="0" parTransId="{EA8AC19D-7198-401D-BAC8-CD1171DBA56D}" sibTransId="{ADFAD095-DCA0-4AF4-BBA3-2BADCA840CB5}"/>
    <dgm:cxn modelId="{363AC600-0378-4DFC-8E63-287012C20EFA}" type="presOf" srcId="{604A9359-8425-48F2-A496-C194414E0B24}" destId="{8B29EBD9-8105-48D9-9B0D-68771463286D}" srcOrd="1" destOrd="0" presId="urn:microsoft.com/office/officeart/2005/8/layout/list1"/>
    <dgm:cxn modelId="{5A5B59C8-2B84-42DD-9A2C-333F66A0B020}" srcId="{604A9359-8425-48F2-A496-C194414E0B24}" destId="{72045BB3-CC55-4094-88AA-D9529E7C3B13}" srcOrd="0" destOrd="0" parTransId="{26156673-9DD9-4759-A379-2AE127229961}" sibTransId="{335331A9-A8B9-4CBA-AA1D-DAABDA711860}"/>
    <dgm:cxn modelId="{DC226F5F-0F52-413A-9560-317BF1243CC2}" type="presOf" srcId="{5B7A52BD-0EBF-46B1-AA0E-633A38E56561}" destId="{E2974819-3B9F-40FF-9A14-275427CB9D93}" srcOrd="0" destOrd="3" presId="urn:microsoft.com/office/officeart/2005/8/layout/list1"/>
    <dgm:cxn modelId="{FDAD2C3E-8A61-4A19-B3E9-A3C167AD0AF9}" type="presOf" srcId="{72045BB3-CC55-4094-88AA-D9529E7C3B13}" destId="{E2974819-3B9F-40FF-9A14-275427CB9D93}" srcOrd="0" destOrd="0" presId="urn:microsoft.com/office/officeart/2005/8/layout/list1"/>
    <dgm:cxn modelId="{D7F2E014-68C4-47FB-9EB0-F594576EB7DE}" srcId="{604A9359-8425-48F2-A496-C194414E0B24}" destId="{5B7A52BD-0EBF-46B1-AA0E-633A38E56561}" srcOrd="3" destOrd="0" parTransId="{86252D50-AAFE-4DA9-B71A-7A930A6EFD96}" sibTransId="{5BED6C0D-25B4-4163-A815-4002126884CC}"/>
    <dgm:cxn modelId="{27E96805-FF38-47F5-A99D-386B837B5DFF}" type="presOf" srcId="{2C634F9C-2106-49AC-81E8-4B50C7A7C487}" destId="{E2974819-3B9F-40FF-9A14-275427CB9D93}" srcOrd="0" destOrd="1" presId="urn:microsoft.com/office/officeart/2005/8/layout/list1"/>
    <dgm:cxn modelId="{F80CF661-148B-4A3C-A81D-586D73BE50A6}" srcId="{604A9359-8425-48F2-A496-C194414E0B24}" destId="{B8058915-BAFC-4BE7-A975-721E2B16E6F2}" srcOrd="2" destOrd="0" parTransId="{E54C3BE2-CEF8-47CB-855F-5CC2BE78E6A4}" sibTransId="{14DA1DEB-7F74-44F7-8DCD-D2BEA601E0AE}"/>
    <dgm:cxn modelId="{ACF4B394-30B4-431D-94EE-AC11A92BBB4F}" type="presOf" srcId="{604A9359-8425-48F2-A496-C194414E0B24}" destId="{C3BF8046-81D2-4A08-AD72-4D8615491EAD}" srcOrd="0" destOrd="0" presId="urn:microsoft.com/office/officeart/2005/8/layout/list1"/>
    <dgm:cxn modelId="{4F99731B-F92E-461A-80E3-3392DE086D79}" type="presOf" srcId="{B8058915-BAFC-4BE7-A975-721E2B16E6F2}" destId="{E2974819-3B9F-40FF-9A14-275427CB9D93}" srcOrd="0" destOrd="2" presId="urn:microsoft.com/office/officeart/2005/8/layout/list1"/>
    <dgm:cxn modelId="{C712DD6A-99DC-4D9D-B97C-C4087C53C0B9}" srcId="{8857BBD8-F7B8-42E2-885A-808BE2EE7CD0}" destId="{604A9359-8425-48F2-A496-C194414E0B24}" srcOrd="0" destOrd="0" parTransId="{C4AC49C1-594A-4046-9AFD-8BD2C6BBFC83}" sibTransId="{BCF1F67F-7855-4B12-BCFD-9A3282D47129}"/>
    <dgm:cxn modelId="{E953D668-322E-4AD1-A777-88FD336CA147}" type="presOf" srcId="{8857BBD8-F7B8-42E2-885A-808BE2EE7CD0}" destId="{C7F154F5-7DF4-46D7-98C9-ACCCAA4F4C46}" srcOrd="0" destOrd="0" presId="urn:microsoft.com/office/officeart/2005/8/layout/list1"/>
    <dgm:cxn modelId="{7E7064F7-42C8-4F67-84FE-65DA469EACC7}" type="presParOf" srcId="{C7F154F5-7DF4-46D7-98C9-ACCCAA4F4C46}" destId="{3A22BC05-34D2-455E-B7C9-227E721E729C}" srcOrd="0" destOrd="0" presId="urn:microsoft.com/office/officeart/2005/8/layout/list1"/>
    <dgm:cxn modelId="{B1699118-86E3-4E32-B09E-44C7CC556699}" type="presParOf" srcId="{3A22BC05-34D2-455E-B7C9-227E721E729C}" destId="{C3BF8046-81D2-4A08-AD72-4D8615491EAD}" srcOrd="0" destOrd="0" presId="urn:microsoft.com/office/officeart/2005/8/layout/list1"/>
    <dgm:cxn modelId="{BE46160E-0399-40FD-AC89-30467578DEF0}" type="presParOf" srcId="{3A22BC05-34D2-455E-B7C9-227E721E729C}" destId="{8B29EBD9-8105-48D9-9B0D-68771463286D}" srcOrd="1" destOrd="0" presId="urn:microsoft.com/office/officeart/2005/8/layout/list1"/>
    <dgm:cxn modelId="{C65DEF75-F972-4863-8206-81A2A0B39F98}" type="presParOf" srcId="{C7F154F5-7DF4-46D7-98C9-ACCCAA4F4C46}" destId="{F1200679-343F-4C25-B8FD-0814BA9F95C3}" srcOrd="1" destOrd="0" presId="urn:microsoft.com/office/officeart/2005/8/layout/list1"/>
    <dgm:cxn modelId="{BE04A0CB-D644-408A-95C3-60475336565A}" type="presParOf" srcId="{C7F154F5-7DF4-46D7-98C9-ACCCAA4F4C46}" destId="{E2974819-3B9F-40FF-9A14-275427CB9D93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947926-0B94-412D-BE7D-489E2E7B2ADD}">
      <dsp:nvSpPr>
        <dsp:cNvPr id="0" name=""/>
        <dsp:cNvSpPr/>
      </dsp:nvSpPr>
      <dsp:spPr>
        <a:xfrm rot="21300000">
          <a:off x="488736" y="1509856"/>
          <a:ext cx="8670111" cy="758536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8D72C8-623F-46C9-8678-7F99618E2348}">
      <dsp:nvSpPr>
        <dsp:cNvPr id="0" name=""/>
        <dsp:cNvSpPr/>
      </dsp:nvSpPr>
      <dsp:spPr>
        <a:xfrm>
          <a:off x="1157710" y="188912"/>
          <a:ext cx="2894275" cy="151130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227B70-D757-4879-8F55-6F31CF8D810C}">
      <dsp:nvSpPr>
        <dsp:cNvPr id="0" name=""/>
        <dsp:cNvSpPr/>
      </dsp:nvSpPr>
      <dsp:spPr>
        <a:xfrm>
          <a:off x="5113219" y="0"/>
          <a:ext cx="3087226" cy="1586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/>
            <a:t>Entrepreneuriat</a:t>
          </a:r>
          <a:endParaRPr lang="fr-FR" sz="2800" b="1" kern="1200" dirty="0"/>
        </a:p>
      </dsp:txBody>
      <dsp:txXfrm>
        <a:off x="5113219" y="0"/>
        <a:ext cx="3087226" cy="1586865"/>
      </dsp:txXfrm>
    </dsp:sp>
    <dsp:sp modelId="{72ACFC2D-3321-45C1-AFC6-DB583FA529D9}">
      <dsp:nvSpPr>
        <dsp:cNvPr id="0" name=""/>
        <dsp:cNvSpPr/>
      </dsp:nvSpPr>
      <dsp:spPr>
        <a:xfrm>
          <a:off x="5595598" y="2078037"/>
          <a:ext cx="2894275" cy="151130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28228D-0BE2-4C0A-BA2A-7650E6E62B28}">
      <dsp:nvSpPr>
        <dsp:cNvPr id="0" name=""/>
        <dsp:cNvSpPr/>
      </dsp:nvSpPr>
      <dsp:spPr>
        <a:xfrm>
          <a:off x="1447137" y="2191384"/>
          <a:ext cx="3087226" cy="1586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/>
            <a:t>Entreprenariat</a:t>
          </a:r>
          <a:endParaRPr lang="fr-FR" sz="2800" b="1" kern="1200" dirty="0"/>
        </a:p>
      </dsp:txBody>
      <dsp:txXfrm>
        <a:off x="1447137" y="2191384"/>
        <a:ext cx="3087226" cy="15868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A1A30F-F891-41CB-B2A9-2A4833894180}">
      <dsp:nvSpPr>
        <dsp:cNvPr id="0" name=""/>
        <dsp:cNvSpPr/>
      </dsp:nvSpPr>
      <dsp:spPr>
        <a:xfrm>
          <a:off x="0" y="0"/>
          <a:ext cx="8915400" cy="4191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400" kern="1200" dirty="0" smtClean="0"/>
            <a:t>  1. Opportunité</a:t>
          </a:r>
        </a:p>
        <a:p>
          <a:pPr lvl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400" kern="1200" dirty="0" smtClean="0"/>
            <a:t>  2. Confiance</a:t>
          </a:r>
        </a:p>
        <a:p>
          <a:pPr lvl="0" algn="l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400" kern="1200" dirty="0" smtClean="0"/>
            <a:t>  3. Préparation</a:t>
          </a:r>
          <a:endParaRPr lang="fr-FR" sz="6400" kern="1200" dirty="0"/>
        </a:p>
      </dsp:txBody>
      <dsp:txXfrm>
        <a:off x="2202179" y="0"/>
        <a:ext cx="6713220" cy="4191000"/>
      </dsp:txXfrm>
    </dsp:sp>
    <dsp:sp modelId="{A0747BB0-6386-499D-AB80-8073ADA0B5D1}">
      <dsp:nvSpPr>
        <dsp:cNvPr id="0" name=""/>
        <dsp:cNvSpPr/>
      </dsp:nvSpPr>
      <dsp:spPr>
        <a:xfrm>
          <a:off x="28890" y="419100"/>
          <a:ext cx="2563498" cy="335280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8BFDD6-F482-468E-B839-91E0FA559A09}">
      <dsp:nvSpPr>
        <dsp:cNvPr id="0" name=""/>
        <dsp:cNvSpPr/>
      </dsp:nvSpPr>
      <dsp:spPr>
        <a:xfrm>
          <a:off x="0" y="789857"/>
          <a:ext cx="9901987" cy="4176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8504" tIns="1083056" rIns="768504" bIns="199136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 smtClean="0"/>
            <a:t>Entreprendre</a:t>
          </a:r>
          <a:r>
            <a:rPr lang="fr-FR" sz="2800" kern="1200" dirty="0" smtClean="0"/>
            <a:t>: Se décider à faire quelque choses et s’engager à l’exécution</a:t>
          </a:r>
          <a:endParaRPr lang="fr-FR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 smtClean="0"/>
            <a:t>Entreprise</a:t>
          </a:r>
          <a:r>
            <a:rPr lang="fr-FR" sz="2800" kern="1200" dirty="0" smtClean="0"/>
            <a:t>: entité économique, sociale et juridique de production (B/S)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 smtClean="0"/>
            <a:t>Entrepreneur:</a:t>
          </a:r>
          <a:r>
            <a:rPr lang="fr-FR" sz="2800" kern="1200" dirty="0" smtClean="0"/>
            <a:t> personne physique qui prend le risque pour réunir les capitaux et des hommes pour réaliser un objectif économique</a:t>
          </a:r>
          <a:endParaRPr lang="fr-FR" sz="2800" kern="1200" dirty="0"/>
        </a:p>
      </dsp:txBody>
      <dsp:txXfrm>
        <a:off x="0" y="789857"/>
        <a:ext cx="9901987" cy="4176900"/>
      </dsp:txXfrm>
    </dsp:sp>
    <dsp:sp modelId="{24E275FF-7F52-438E-8A43-E741AB443311}">
      <dsp:nvSpPr>
        <dsp:cNvPr id="0" name=""/>
        <dsp:cNvSpPr/>
      </dsp:nvSpPr>
      <dsp:spPr>
        <a:xfrm>
          <a:off x="495099" y="22337"/>
          <a:ext cx="6931391" cy="1535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1990" tIns="0" rIns="261990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b="1" kern="1200" dirty="0" smtClean="0"/>
            <a:t>3 concepts</a:t>
          </a:r>
          <a:endParaRPr lang="fr-FR" sz="3600" b="1" kern="1200" dirty="0"/>
        </a:p>
      </dsp:txBody>
      <dsp:txXfrm>
        <a:off x="570033" y="97271"/>
        <a:ext cx="6781523" cy="13851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75F449-0224-421E-9CAB-373392CFBC7D}">
      <dsp:nvSpPr>
        <dsp:cNvPr id="0" name=""/>
        <dsp:cNvSpPr/>
      </dsp:nvSpPr>
      <dsp:spPr>
        <a:xfrm rot="10800000">
          <a:off x="1979880" y="586814"/>
          <a:ext cx="9946777" cy="421651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9367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Est le phénomène d’émergence et d’exploitation des nouvelles </a:t>
          </a:r>
          <a:r>
            <a:rPr lang="fr-FR" sz="2800" b="1" kern="1200" dirty="0" smtClean="0"/>
            <a:t>opportunités </a:t>
          </a:r>
          <a:r>
            <a:rPr lang="fr-FR" sz="2800" kern="1200" dirty="0" smtClean="0"/>
            <a:t>créatives de valeurs économiques et sociales, impulsé et rendu possible par l’initiative et la dynamique d</a:t>
          </a:r>
          <a:r>
            <a:rPr lang="fr-FR" sz="2800" b="1" kern="1200" dirty="0" smtClean="0"/>
            <a:t>’innovation/changement </a:t>
          </a:r>
          <a:r>
            <a:rPr lang="fr-FR" sz="2800" kern="1200" dirty="0" smtClean="0"/>
            <a:t>d’un homme, l’entrepreneur en interaction permanente avec son </a:t>
          </a:r>
          <a:r>
            <a:rPr lang="fr-FR" sz="2800" b="1" kern="1200" dirty="0" smtClean="0"/>
            <a:t>environnement  </a:t>
          </a:r>
          <a:r>
            <a:rPr lang="fr-FR" sz="2800" kern="1200" dirty="0" smtClean="0"/>
            <a:t>[Michel Coster)</a:t>
          </a:r>
          <a:endParaRPr lang="fr-FR" sz="2800" kern="1200" dirty="0"/>
        </a:p>
      </dsp:txBody>
      <dsp:txXfrm rot="10800000">
        <a:off x="3034009" y="586814"/>
        <a:ext cx="8892648" cy="4216517"/>
      </dsp:txXfrm>
    </dsp:sp>
    <dsp:sp modelId="{F1F2145B-0E27-4740-A99F-C11E38115728}">
      <dsp:nvSpPr>
        <dsp:cNvPr id="0" name=""/>
        <dsp:cNvSpPr/>
      </dsp:nvSpPr>
      <dsp:spPr>
        <a:xfrm>
          <a:off x="659960" y="586814"/>
          <a:ext cx="4216517" cy="421651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486578-6C49-4E84-9D65-5CCC5531642A}">
      <dsp:nvSpPr>
        <dsp:cNvPr id="0" name=""/>
        <dsp:cNvSpPr/>
      </dsp:nvSpPr>
      <dsp:spPr>
        <a:xfrm>
          <a:off x="0" y="0"/>
          <a:ext cx="9541042" cy="44108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800" b="1" kern="1200" dirty="0" smtClean="0"/>
            <a:t>Transformation qui implique</a:t>
          </a:r>
          <a:endParaRPr lang="fr-FR" sz="4800" b="1" kern="1200" dirty="0"/>
        </a:p>
      </dsp:txBody>
      <dsp:txXfrm>
        <a:off x="0" y="0"/>
        <a:ext cx="9541042" cy="2381880"/>
      </dsp:txXfrm>
    </dsp:sp>
    <dsp:sp modelId="{6476DD21-4B61-45A7-9620-CDA5B38C695E}">
      <dsp:nvSpPr>
        <dsp:cNvPr id="0" name=""/>
        <dsp:cNvSpPr/>
      </dsp:nvSpPr>
      <dsp:spPr>
        <a:xfrm>
          <a:off x="4658" y="1855430"/>
          <a:ext cx="3177241" cy="29078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D’un porteur de projet en entrepreneur: </a:t>
          </a:r>
          <a:r>
            <a:rPr lang="fr-FR" sz="2500" b="1" kern="1200" dirty="0" smtClean="0"/>
            <a:t>logique personnelle</a:t>
          </a:r>
          <a:endParaRPr lang="fr-FR" sz="2500" b="1" kern="1200" dirty="0"/>
        </a:p>
      </dsp:txBody>
      <dsp:txXfrm>
        <a:off x="4658" y="1855430"/>
        <a:ext cx="3177241" cy="2907875"/>
      </dsp:txXfrm>
    </dsp:sp>
    <dsp:sp modelId="{ED954E3D-0810-47B7-A242-C9BCC3AC1B20}">
      <dsp:nvSpPr>
        <dsp:cNvPr id="0" name=""/>
        <dsp:cNvSpPr/>
      </dsp:nvSpPr>
      <dsp:spPr>
        <a:xfrm>
          <a:off x="3181900" y="1855430"/>
          <a:ext cx="3177241" cy="29078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D’une idée en opportunité commerciale (BMC): </a:t>
          </a:r>
          <a:r>
            <a:rPr lang="fr-FR" sz="2500" b="1" kern="1200" dirty="0" smtClean="0"/>
            <a:t>logique économique</a:t>
          </a:r>
          <a:endParaRPr lang="fr-FR" sz="2500" b="1" kern="1200" dirty="0"/>
        </a:p>
      </dsp:txBody>
      <dsp:txXfrm>
        <a:off x="3181900" y="1855430"/>
        <a:ext cx="3177241" cy="2907875"/>
      </dsp:txXfrm>
    </dsp:sp>
    <dsp:sp modelId="{307372E8-BD67-4023-8D9E-8CF41B249585}">
      <dsp:nvSpPr>
        <dsp:cNvPr id="0" name=""/>
        <dsp:cNvSpPr/>
      </dsp:nvSpPr>
      <dsp:spPr>
        <a:xfrm>
          <a:off x="6359141" y="1855430"/>
          <a:ext cx="3177241" cy="29078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D’un groupe de personne disparaitre en organisation entrepreneuriale effective: </a:t>
          </a:r>
          <a:r>
            <a:rPr lang="fr-FR" sz="2500" b="1" kern="1200" dirty="0" smtClean="0"/>
            <a:t>logique collective</a:t>
          </a:r>
          <a:endParaRPr lang="fr-FR" sz="2500" b="1" kern="1200" dirty="0"/>
        </a:p>
      </dsp:txBody>
      <dsp:txXfrm>
        <a:off x="6359141" y="1855430"/>
        <a:ext cx="3177241" cy="29078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474915-5E34-444B-9DBE-BA84DB1C7B98}">
      <dsp:nvSpPr>
        <dsp:cNvPr id="0" name=""/>
        <dsp:cNvSpPr/>
      </dsp:nvSpPr>
      <dsp:spPr>
        <a:xfrm>
          <a:off x="1089325" y="303168"/>
          <a:ext cx="3166803" cy="4039290"/>
        </a:xfrm>
        <a:prstGeom prst="round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4F7D38-E555-4D9B-AC88-7477B270A1A1}">
      <dsp:nvSpPr>
        <dsp:cNvPr id="0" name=""/>
        <dsp:cNvSpPr/>
      </dsp:nvSpPr>
      <dsp:spPr>
        <a:xfrm>
          <a:off x="1114278" y="2759243"/>
          <a:ext cx="1782913" cy="852855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b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/>
            <a:t>J. B. Say</a:t>
          </a:r>
          <a:endParaRPr lang="fr-FR" sz="3200" kern="1200" dirty="0"/>
        </a:p>
      </dsp:txBody>
      <dsp:txXfrm>
        <a:off x="1114278" y="2759243"/>
        <a:ext cx="1782913" cy="852855"/>
      </dsp:txXfrm>
    </dsp:sp>
    <dsp:sp modelId="{6A5205F7-EAC2-4FAD-9BA4-F055D44B0BE1}">
      <dsp:nvSpPr>
        <dsp:cNvPr id="0" name=""/>
        <dsp:cNvSpPr/>
      </dsp:nvSpPr>
      <dsp:spPr>
        <a:xfrm>
          <a:off x="3710825" y="101204"/>
          <a:ext cx="1090608" cy="109060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E7A684-AB2D-4356-A7C6-809DE90A163C}">
      <dsp:nvSpPr>
        <dsp:cNvPr id="0" name=""/>
        <dsp:cNvSpPr/>
      </dsp:nvSpPr>
      <dsp:spPr>
        <a:xfrm>
          <a:off x="4801433" y="101204"/>
          <a:ext cx="4080997" cy="1090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Intermédiaire entre le savant et l’ouvrier </a:t>
          </a:r>
          <a:endParaRPr lang="fr-FR" sz="2400" kern="1200" dirty="0"/>
        </a:p>
      </dsp:txBody>
      <dsp:txXfrm>
        <a:off x="4801433" y="101204"/>
        <a:ext cx="4080997" cy="1090608"/>
      </dsp:txXfrm>
    </dsp:sp>
    <dsp:sp modelId="{1AE5B431-F523-4280-9F8A-00F9CB597CFC}">
      <dsp:nvSpPr>
        <dsp:cNvPr id="0" name=""/>
        <dsp:cNvSpPr/>
      </dsp:nvSpPr>
      <dsp:spPr>
        <a:xfrm>
          <a:off x="3710825" y="1388122"/>
          <a:ext cx="1090608" cy="109060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90565E-9335-4536-B703-A5555C169D58}">
      <dsp:nvSpPr>
        <dsp:cNvPr id="0" name=""/>
        <dsp:cNvSpPr/>
      </dsp:nvSpPr>
      <dsp:spPr>
        <a:xfrm>
          <a:off x="4801433" y="1388122"/>
          <a:ext cx="4080997" cy="1090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L’entrepreneur comme organisateur</a:t>
          </a:r>
          <a:endParaRPr lang="fr-FR" sz="2400" kern="1200" dirty="0"/>
        </a:p>
      </dsp:txBody>
      <dsp:txXfrm>
        <a:off x="4801433" y="1388122"/>
        <a:ext cx="4080997" cy="1090608"/>
      </dsp:txXfrm>
    </dsp:sp>
    <dsp:sp modelId="{C43F6C7B-D516-43E1-AA39-7FA2C07ADA38}">
      <dsp:nvSpPr>
        <dsp:cNvPr id="0" name=""/>
        <dsp:cNvSpPr/>
      </dsp:nvSpPr>
      <dsp:spPr>
        <a:xfrm>
          <a:off x="3710825" y="2675040"/>
          <a:ext cx="1090608" cy="109060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B52289-737E-4BA6-85C6-711F869D41A6}">
      <dsp:nvSpPr>
        <dsp:cNvPr id="0" name=""/>
        <dsp:cNvSpPr/>
      </dsp:nvSpPr>
      <dsp:spPr>
        <a:xfrm>
          <a:off x="4801433" y="2675040"/>
          <a:ext cx="4080997" cy="1090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Il coordonne les ressources d’une manière à accroitre et optimiser la production </a:t>
          </a:r>
          <a:endParaRPr lang="fr-FR" sz="2400" kern="1200" dirty="0"/>
        </a:p>
      </dsp:txBody>
      <dsp:txXfrm>
        <a:off x="4801433" y="2675040"/>
        <a:ext cx="4080997" cy="109060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478611-C893-4423-8F65-2050ABBCC9AA}">
      <dsp:nvSpPr>
        <dsp:cNvPr id="0" name=""/>
        <dsp:cNvSpPr/>
      </dsp:nvSpPr>
      <dsp:spPr>
        <a:xfrm>
          <a:off x="-5014804" y="-768330"/>
          <a:ext cx="5972302" cy="5972302"/>
        </a:xfrm>
        <a:prstGeom prst="blockArc">
          <a:avLst>
            <a:gd name="adj1" fmla="val 18900000"/>
            <a:gd name="adj2" fmla="val 2700000"/>
            <a:gd name="adj3" fmla="val 362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229916-80B6-4117-9AAE-7A099EA11FEA}">
      <dsp:nvSpPr>
        <dsp:cNvPr id="0" name=""/>
        <dsp:cNvSpPr/>
      </dsp:nvSpPr>
      <dsp:spPr>
        <a:xfrm>
          <a:off x="418880" y="277138"/>
          <a:ext cx="8435463" cy="554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24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Platon: Artisan ou gérant de petit commerce</a:t>
          </a:r>
          <a:endParaRPr lang="fr-FR" sz="1800" kern="1200" dirty="0"/>
        </a:p>
      </dsp:txBody>
      <dsp:txXfrm>
        <a:off x="418880" y="277138"/>
        <a:ext cx="8435463" cy="554632"/>
      </dsp:txXfrm>
    </dsp:sp>
    <dsp:sp modelId="{B260E74E-0F8D-4D03-8627-19234E4DA5EB}">
      <dsp:nvSpPr>
        <dsp:cNvPr id="0" name=""/>
        <dsp:cNvSpPr/>
      </dsp:nvSpPr>
      <dsp:spPr>
        <a:xfrm>
          <a:off x="72234" y="207809"/>
          <a:ext cx="693290" cy="6932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F6432B-4C09-4A49-A079-6F560540BB57}">
      <dsp:nvSpPr>
        <dsp:cNvPr id="0" name=""/>
        <dsp:cNvSpPr/>
      </dsp:nvSpPr>
      <dsp:spPr>
        <a:xfrm>
          <a:off x="816313" y="1108821"/>
          <a:ext cx="8038030" cy="554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24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Moyen âge: personne qui créait son propre emploi</a:t>
          </a:r>
          <a:endParaRPr lang="fr-FR" sz="1800" kern="1200" dirty="0"/>
        </a:p>
      </dsp:txBody>
      <dsp:txXfrm>
        <a:off x="816313" y="1108821"/>
        <a:ext cx="8038030" cy="554632"/>
      </dsp:txXfrm>
    </dsp:sp>
    <dsp:sp modelId="{BF524F34-AFEA-4E25-9EEF-B88EBA653DAB}">
      <dsp:nvSpPr>
        <dsp:cNvPr id="0" name=""/>
        <dsp:cNvSpPr/>
      </dsp:nvSpPr>
      <dsp:spPr>
        <a:xfrm>
          <a:off x="469668" y="1039492"/>
          <a:ext cx="693290" cy="6932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077A14-48C8-46EE-9A3E-B7209E32569A}">
      <dsp:nvSpPr>
        <dsp:cNvPr id="0" name=""/>
        <dsp:cNvSpPr/>
      </dsp:nvSpPr>
      <dsp:spPr>
        <a:xfrm>
          <a:off x="938293" y="1940504"/>
          <a:ext cx="7916049" cy="554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24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18-19 siècle: gestionnaire d’un grand talent, </a:t>
          </a:r>
          <a:r>
            <a:rPr lang="fr-FR" sz="1800" kern="1200" dirty="0" err="1" smtClean="0"/>
            <a:t>prenneur</a:t>
          </a:r>
          <a:r>
            <a:rPr lang="fr-FR" sz="1800" kern="1200" dirty="0" smtClean="0"/>
            <a:t> de risque</a:t>
          </a:r>
          <a:endParaRPr lang="fr-FR" sz="1800" kern="1200" dirty="0"/>
        </a:p>
      </dsp:txBody>
      <dsp:txXfrm>
        <a:off x="938293" y="1940504"/>
        <a:ext cx="7916049" cy="554632"/>
      </dsp:txXfrm>
    </dsp:sp>
    <dsp:sp modelId="{98B5EA14-E786-498C-AE6B-4695ECECCF95}">
      <dsp:nvSpPr>
        <dsp:cNvPr id="0" name=""/>
        <dsp:cNvSpPr/>
      </dsp:nvSpPr>
      <dsp:spPr>
        <a:xfrm>
          <a:off x="591648" y="1871175"/>
          <a:ext cx="693290" cy="6932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19D34D-1FAD-4088-AC53-54A8FD042163}">
      <dsp:nvSpPr>
        <dsp:cNvPr id="0" name=""/>
        <dsp:cNvSpPr/>
      </dsp:nvSpPr>
      <dsp:spPr>
        <a:xfrm>
          <a:off x="816313" y="2772187"/>
          <a:ext cx="8038030" cy="554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24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20 siècle: entrepreneur innovateur ( </a:t>
          </a:r>
          <a:r>
            <a:rPr lang="fr-FR" sz="1800" kern="1200" dirty="0" err="1" smtClean="0"/>
            <a:t>schumpeterien</a:t>
          </a:r>
          <a:r>
            <a:rPr lang="fr-FR" sz="1800" kern="1200" dirty="0" smtClean="0"/>
            <a:t> )</a:t>
          </a:r>
          <a:endParaRPr lang="fr-FR" sz="1800" kern="1200" dirty="0"/>
        </a:p>
      </dsp:txBody>
      <dsp:txXfrm>
        <a:off x="816313" y="2772187"/>
        <a:ext cx="8038030" cy="554632"/>
      </dsp:txXfrm>
    </dsp:sp>
    <dsp:sp modelId="{7F051365-996D-4ED0-85E1-E85F868EC86E}">
      <dsp:nvSpPr>
        <dsp:cNvPr id="0" name=""/>
        <dsp:cNvSpPr/>
      </dsp:nvSpPr>
      <dsp:spPr>
        <a:xfrm>
          <a:off x="469668" y="2702858"/>
          <a:ext cx="693290" cy="6932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A44B85-66A9-446D-A760-54236BA3D7B0}">
      <dsp:nvSpPr>
        <dsp:cNvPr id="0" name=""/>
        <dsp:cNvSpPr/>
      </dsp:nvSpPr>
      <dsp:spPr>
        <a:xfrm>
          <a:off x="418880" y="3603870"/>
          <a:ext cx="8435463" cy="554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24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Aujourd'hui:  l’innovation et le leadership vont de pair (Peter Drucker)</a:t>
          </a:r>
          <a:endParaRPr lang="fr-FR" sz="1800" kern="1200" dirty="0"/>
        </a:p>
      </dsp:txBody>
      <dsp:txXfrm>
        <a:off x="418880" y="3603870"/>
        <a:ext cx="8435463" cy="554632"/>
      </dsp:txXfrm>
    </dsp:sp>
    <dsp:sp modelId="{15E5F1AB-0C8E-4AC1-8D0E-A14E7B9CC2F3}">
      <dsp:nvSpPr>
        <dsp:cNvPr id="0" name=""/>
        <dsp:cNvSpPr/>
      </dsp:nvSpPr>
      <dsp:spPr>
        <a:xfrm>
          <a:off x="72234" y="3534541"/>
          <a:ext cx="693290" cy="6932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E2469-6659-45B5-AE81-0A0C76F97B5E}">
      <dsp:nvSpPr>
        <dsp:cNvPr id="0" name=""/>
        <dsp:cNvSpPr/>
      </dsp:nvSpPr>
      <dsp:spPr>
        <a:xfrm>
          <a:off x="0" y="106044"/>
          <a:ext cx="8915400" cy="3566160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41993B-C371-431B-A610-74F491A6EBCF}">
      <dsp:nvSpPr>
        <dsp:cNvPr id="0" name=""/>
        <dsp:cNvSpPr/>
      </dsp:nvSpPr>
      <dsp:spPr>
        <a:xfrm>
          <a:off x="1069848" y="730122"/>
          <a:ext cx="2942082" cy="1747418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456" rIns="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Facteur internes: Education, CSP, Valeur </a:t>
          </a:r>
          <a:endParaRPr lang="fr-FR" sz="2600" kern="1200" dirty="0"/>
        </a:p>
      </dsp:txBody>
      <dsp:txXfrm>
        <a:off x="1069848" y="730122"/>
        <a:ext cx="2942082" cy="1747418"/>
      </dsp:txXfrm>
    </dsp:sp>
    <dsp:sp modelId="{586B61F7-5DF2-4F4C-956B-BC30E0AA29EF}">
      <dsp:nvSpPr>
        <dsp:cNvPr id="0" name=""/>
        <dsp:cNvSpPr/>
      </dsp:nvSpPr>
      <dsp:spPr>
        <a:xfrm>
          <a:off x="4457700" y="1300708"/>
          <a:ext cx="3477006" cy="1747418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456" rIns="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Facteurs externes: politique, économique, social, fiscal, technologique</a:t>
          </a:r>
          <a:endParaRPr lang="fr-FR" sz="2600" kern="1200" dirty="0"/>
        </a:p>
      </dsp:txBody>
      <dsp:txXfrm>
        <a:off x="4457700" y="1300708"/>
        <a:ext cx="3477006" cy="174741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974819-3B9F-40FF-9A14-275427CB9D93}">
      <dsp:nvSpPr>
        <dsp:cNvPr id="0" name=""/>
        <dsp:cNvSpPr/>
      </dsp:nvSpPr>
      <dsp:spPr>
        <a:xfrm>
          <a:off x="0" y="419964"/>
          <a:ext cx="8915400" cy="335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1934" tIns="583184" rIns="691934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kern="1200" dirty="0" smtClean="0"/>
            <a:t>Substitut au chômage</a:t>
          </a:r>
          <a:endParaRPr lang="fr-FR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kern="1200" dirty="0" smtClean="0"/>
            <a:t>Autonomie et indépendance: refuse </a:t>
          </a:r>
          <a:r>
            <a:rPr lang="fr-FR" sz="2800" kern="1200" dirty="0" smtClean="0"/>
            <a:t>d’</a:t>
          </a:r>
          <a:r>
            <a:rPr lang="fr-FR" sz="2800" kern="1200" dirty="0" err="1" smtClean="0"/>
            <a:t>etre</a:t>
          </a:r>
          <a:r>
            <a:rPr lang="fr-FR" sz="2800" kern="1200" dirty="0" smtClean="0"/>
            <a:t> </a:t>
          </a:r>
          <a:r>
            <a:rPr lang="fr-FR" sz="2800" kern="1200" dirty="0" smtClean="0"/>
            <a:t>sous le contrôle</a:t>
          </a:r>
          <a:endParaRPr lang="fr-FR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kern="1200" dirty="0" smtClean="0"/>
            <a:t>Passe temps partiel: complément d’une activité </a:t>
          </a:r>
          <a:endParaRPr lang="fr-FR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kern="1200" dirty="0" smtClean="0"/>
            <a:t>Exploiter ses talents</a:t>
          </a:r>
          <a:endParaRPr lang="fr-FR" sz="2800" kern="1200" dirty="0"/>
        </a:p>
      </dsp:txBody>
      <dsp:txXfrm>
        <a:off x="0" y="419964"/>
        <a:ext cx="8915400" cy="3351600"/>
      </dsp:txXfrm>
    </dsp:sp>
    <dsp:sp modelId="{8B29EBD9-8105-48D9-9B0D-68771463286D}">
      <dsp:nvSpPr>
        <dsp:cNvPr id="0" name=""/>
        <dsp:cNvSpPr/>
      </dsp:nvSpPr>
      <dsp:spPr>
        <a:xfrm>
          <a:off x="445770" y="6684"/>
          <a:ext cx="6240780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Quelques raisons</a:t>
          </a:r>
          <a:endParaRPr lang="fr-FR" sz="2800" kern="1200" dirty="0"/>
        </a:p>
      </dsp:txBody>
      <dsp:txXfrm>
        <a:off x="486119" y="47033"/>
        <a:ext cx="6160082" cy="745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5C6F-6849-44A3-8D70-90DCF566260D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412C602-0E51-416C-8A4A-6052E4491E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7318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5C6F-6849-44A3-8D70-90DCF566260D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12C602-0E51-416C-8A4A-6052E4491E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973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5C6F-6849-44A3-8D70-90DCF566260D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12C602-0E51-416C-8A4A-6052E4491E0F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3291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5C6F-6849-44A3-8D70-90DCF566260D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12C602-0E51-416C-8A4A-6052E4491E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491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5C6F-6849-44A3-8D70-90DCF566260D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12C602-0E51-416C-8A4A-6052E4491E0F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7364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5C6F-6849-44A3-8D70-90DCF566260D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12C602-0E51-416C-8A4A-6052E4491E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405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5C6F-6849-44A3-8D70-90DCF566260D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C602-0E51-416C-8A4A-6052E4491E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8979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5C6F-6849-44A3-8D70-90DCF566260D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C602-0E51-416C-8A4A-6052E4491E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261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5C6F-6849-44A3-8D70-90DCF566260D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C602-0E51-416C-8A4A-6052E4491E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53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5C6F-6849-44A3-8D70-90DCF566260D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12C602-0E51-416C-8A4A-6052E4491E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9145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5C6F-6849-44A3-8D70-90DCF566260D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412C602-0E51-416C-8A4A-6052E4491E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866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5C6F-6849-44A3-8D70-90DCF566260D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412C602-0E51-416C-8A4A-6052E4491E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4515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5C6F-6849-44A3-8D70-90DCF566260D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C602-0E51-416C-8A4A-6052E4491E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5240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5C6F-6849-44A3-8D70-90DCF566260D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C602-0E51-416C-8A4A-6052E4491E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3208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5C6F-6849-44A3-8D70-90DCF566260D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2C602-0E51-416C-8A4A-6052E4491E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361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5C6F-6849-44A3-8D70-90DCF566260D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12C602-0E51-416C-8A4A-6052E4491E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361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05C6F-6849-44A3-8D70-90DCF566260D}" type="datetimeFigureOut">
              <a:rPr lang="fr-FR" smtClean="0"/>
              <a:t>05/12/2022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412C602-0E51-416C-8A4A-6052E4491E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396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Entreprise et  Entrepreneuriat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Souman Mohand </a:t>
            </a:r>
            <a:r>
              <a:rPr lang="fr-FR" dirty="0" err="1" smtClean="0"/>
              <a:t>Oudiir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672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/>
              <a:t>5. L’esprit d’entreprise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400" dirty="0" smtClean="0"/>
              <a:t>L’esprit d’entreprise est avant tout une question de mentalité, il </a:t>
            </a:r>
            <a:r>
              <a:rPr lang="fr-FR" sz="2400" dirty="0"/>
              <a:t>d</a:t>
            </a:r>
            <a:r>
              <a:rPr lang="fr-FR" sz="2400" dirty="0" smtClean="0"/>
              <a:t>ésigne la détermination et l’aptitude d’un individu (…) à identifier une opportunité et la saisir pour produire une nouvelle valeur :</a:t>
            </a:r>
          </a:p>
          <a:p>
            <a:pPr lvl="1"/>
            <a:r>
              <a:rPr lang="fr-FR" sz="2200" dirty="0" smtClean="0"/>
              <a:t>Repérer des opportunité;</a:t>
            </a:r>
          </a:p>
          <a:p>
            <a:pPr lvl="1"/>
            <a:r>
              <a:rPr lang="fr-FR" sz="2200" dirty="0" smtClean="0"/>
              <a:t>Exploiter des opportunités;</a:t>
            </a:r>
          </a:p>
          <a:p>
            <a:pPr lvl="1"/>
            <a:r>
              <a:rPr lang="fr-FR" sz="2200" dirty="0" smtClean="0"/>
              <a:t>Tirer profit des opportunités;</a:t>
            </a:r>
          </a:p>
          <a:p>
            <a:pPr lvl="1"/>
            <a:r>
              <a:rPr lang="fr-FR" sz="2200" dirty="0" smtClean="0"/>
              <a:t>Développer des nouveautés (créativité, innovation)</a:t>
            </a:r>
          </a:p>
          <a:p>
            <a:pPr lvl="1"/>
            <a:r>
              <a:rPr lang="fr-FR" sz="2200" dirty="0" smtClean="0"/>
              <a:t>Créer de la valeur </a:t>
            </a: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397270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0996862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fr-FR" sz="4000" b="1" dirty="0" smtClean="0"/>
              <a:t>5. L’esprit d’entreprise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val="380328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/>
              <a:t>6. Comment devenir entrepreneur?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Haut degré de motivation et de détermination:</a:t>
            </a:r>
          </a:p>
          <a:p>
            <a:pPr lvl="1"/>
            <a:r>
              <a:rPr lang="fr-FR" dirty="0" smtClean="0"/>
              <a:t>Recherche d’accomplissement financier, social et/ou personnel</a:t>
            </a:r>
          </a:p>
          <a:p>
            <a:pPr lvl="1"/>
            <a:r>
              <a:rPr lang="fr-FR" dirty="0" smtClean="0"/>
              <a:t>Envie de liberté et d’indépendance et accomplissement personnel</a:t>
            </a:r>
          </a:p>
          <a:p>
            <a:r>
              <a:rPr lang="fr-FR" dirty="0" smtClean="0"/>
              <a:t>Fortes aptitudes et compétences: connaissances, savoir-faire technique ou de gestion, utiles à l’entreprise ou au projet</a:t>
            </a:r>
          </a:p>
          <a:p>
            <a:r>
              <a:rPr lang="fr-FR" dirty="0" smtClean="0"/>
              <a:t>Avoir des valeurs: le gout de risque, l’autonomie, leadership, la ténacité, la confiance en soi</a:t>
            </a:r>
          </a:p>
          <a:p>
            <a:r>
              <a:rPr lang="fr-FR" dirty="0" smtClean="0"/>
              <a:t>Disposer d’idées et d’un Marché: existe-t-il un marché pour l’idée? Quelle stratégie? Quelle est la réaction des concurrents?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912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/>
              <a:t>7. Pourquoi devenir entrepreneur?</a:t>
            </a:r>
            <a:endParaRPr lang="fr-FR" sz="40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0330767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764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b="1" dirty="0" smtClean="0"/>
              <a:t>1. Deux concepts </a:t>
            </a:r>
            <a:endParaRPr lang="fr-FR" sz="44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8935755"/>
              </p:ext>
            </p:extLst>
          </p:nvPr>
        </p:nvGraphicFramePr>
        <p:xfrm>
          <a:off x="1252644" y="2137802"/>
          <a:ext cx="9647584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997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2. Comment commencer?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3331879"/>
              </p:ext>
            </p:extLst>
          </p:nvPr>
        </p:nvGraphicFramePr>
        <p:xfrm>
          <a:off x="1587727" y="1905000"/>
          <a:ext cx="89154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282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1760621"/>
            <a:ext cx="7218948" cy="4543926"/>
          </a:xfrm>
        </p:spPr>
      </p:pic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b="1" dirty="0" smtClean="0"/>
              <a:t>2. Comment commencer?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55084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/>
              <a:t>3. Qu’est ce que l’entrepreneuriat?</a:t>
            </a:r>
            <a:endParaRPr lang="fr-FR" sz="4000" b="1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619257"/>
              </p:ext>
            </p:extLst>
          </p:nvPr>
        </p:nvGraphicFramePr>
        <p:xfrm>
          <a:off x="1602624" y="1580147"/>
          <a:ext cx="9901988" cy="4989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179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8012550"/>
              </p:ext>
            </p:extLst>
          </p:nvPr>
        </p:nvGraphicFramePr>
        <p:xfrm>
          <a:off x="-394619" y="1467853"/>
          <a:ext cx="12586619" cy="5390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/>
              <a:t>3. Qu’est ce que l’entrepreneuriat?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val="125964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2548340"/>
              </p:ext>
            </p:extLst>
          </p:nvPr>
        </p:nvGraphicFramePr>
        <p:xfrm>
          <a:off x="1963570" y="1732547"/>
          <a:ext cx="9541042" cy="4764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fr-FR" sz="4000" b="1" dirty="0" smtClean="0"/>
              <a:t>3. Qu’est ce que l’entrepreneuriat?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val="1457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270212" cy="1280890"/>
          </a:xfrm>
        </p:spPr>
        <p:txBody>
          <a:bodyPr>
            <a:noAutofit/>
          </a:bodyPr>
          <a:lstStyle/>
          <a:p>
            <a:r>
              <a:rPr lang="fr-FR" sz="4000" b="1" dirty="0" smtClean="0"/>
              <a:t>4. Théorie de l’entrepreneur J. B. Say</a:t>
            </a:r>
            <a:endParaRPr lang="fr-FR" sz="4000" b="1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44329"/>
              </p:ext>
            </p:extLst>
          </p:nvPr>
        </p:nvGraphicFramePr>
        <p:xfrm>
          <a:off x="1265739" y="1860884"/>
          <a:ext cx="9971756" cy="4443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96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1173884"/>
              </p:ext>
            </p:extLst>
          </p:nvPr>
        </p:nvGraphicFramePr>
        <p:xfrm>
          <a:off x="2589213" y="2133600"/>
          <a:ext cx="8915400" cy="4435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270212" cy="1280890"/>
          </a:xfrm>
        </p:spPr>
        <p:txBody>
          <a:bodyPr>
            <a:noAutofit/>
          </a:bodyPr>
          <a:lstStyle/>
          <a:p>
            <a:r>
              <a:rPr lang="fr-FR" sz="4000" b="1" dirty="0" smtClean="0"/>
              <a:t>4. Théorie de l’entrepreneur J. B. Say: Paradigmes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val="253358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6978</TotalTime>
  <Words>478</Words>
  <Application>Microsoft Office PowerPoint</Application>
  <PresentationFormat>Grand écran</PresentationFormat>
  <Paragraphs>56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Brin</vt:lpstr>
      <vt:lpstr>Entreprise et  Entrepreneuriat</vt:lpstr>
      <vt:lpstr>1. Deux concepts </vt:lpstr>
      <vt:lpstr>2. Comment commencer?</vt:lpstr>
      <vt:lpstr>2. Comment commencer?</vt:lpstr>
      <vt:lpstr>3. Qu’est ce que l’entrepreneuriat?</vt:lpstr>
      <vt:lpstr>3. Qu’est ce que l’entrepreneuriat?</vt:lpstr>
      <vt:lpstr>3. Qu’est ce que l’entrepreneuriat?</vt:lpstr>
      <vt:lpstr>4. Théorie de l’entrepreneur J. B. Say</vt:lpstr>
      <vt:lpstr>4. Théorie de l’entrepreneur J. B. Say: Paradigmes</vt:lpstr>
      <vt:lpstr>5. L’esprit d’entreprise</vt:lpstr>
      <vt:lpstr>5. L’esprit d’entreprise</vt:lpstr>
      <vt:lpstr>6. Comment devenir entrepreneur?</vt:lpstr>
      <vt:lpstr>7. Pourquoi devenir entrepreneur?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</dc:creator>
  <cp:lastModifiedBy>hp</cp:lastModifiedBy>
  <cp:revision>12</cp:revision>
  <dcterms:created xsi:type="dcterms:W3CDTF">2022-12-04T18:33:47Z</dcterms:created>
  <dcterms:modified xsi:type="dcterms:W3CDTF">2022-12-10T08:33:42Z</dcterms:modified>
</cp:coreProperties>
</file>