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50D5F3-1883-40A4-BD17-6FF1180A7468}" type="datetimeFigureOut">
              <a:rPr lang="fr-FR" smtClean="0"/>
              <a:t>03/03/2023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79074B-2C3E-4FBD-B954-F00E57EAE42C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PRESENT SIMPLE REVIEW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1752600"/>
          </a:xfrm>
        </p:spPr>
        <p:txBody>
          <a:bodyPr/>
          <a:lstStyle/>
          <a:p>
            <a:r>
              <a:rPr lang="fr-FR" dirty="0" smtClean="0">
                <a:solidFill>
                  <a:srgbClr val="FFC000"/>
                </a:solidFill>
                <a:latin typeface="Algerian" pitchFamily="82" charset="0"/>
              </a:rPr>
              <a:t>ADVERBS OF FREQUENCY</a:t>
            </a:r>
            <a:endParaRPr lang="fr-FR" dirty="0">
              <a:solidFill>
                <a:srgbClr val="FFC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fr-FR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07209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Affirmative </a:t>
            </a:r>
            <a:r>
              <a:rPr lang="en-US" b="1" dirty="0" smtClean="0">
                <a:solidFill>
                  <a:srgbClr val="C00000"/>
                </a:solidFill>
              </a:rPr>
              <a:t>Statements :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With </a:t>
            </a:r>
            <a:r>
              <a:rPr lang="en-US" b="1" dirty="0" smtClean="0"/>
              <a:t>I - you - we – they, </a:t>
            </a:r>
            <a:r>
              <a:rPr lang="en-US" dirty="0" smtClean="0"/>
              <a:t>the simple present tense has the same form as the infinitive: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With </a:t>
            </a:r>
            <a:r>
              <a:rPr lang="en-US" b="1" dirty="0" smtClean="0"/>
              <a:t>she – he – it, </a:t>
            </a:r>
            <a:r>
              <a:rPr lang="en-US" dirty="0" smtClean="0"/>
              <a:t>we add </a:t>
            </a:r>
            <a:r>
              <a:rPr lang="en-US" b="1" dirty="0" smtClean="0"/>
              <a:t>“s”</a:t>
            </a:r>
            <a:r>
              <a:rPr lang="en-US" dirty="0" smtClean="0"/>
              <a:t> to the infinitive:   </a:t>
            </a:r>
            <a:endParaRPr lang="fr-FR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Negative Statements: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I - you - we – they + DO NOT (don’t) + stem + rest of the sentence.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She – he – it + DOES NOT (doesn’t) + stem + + rest of the sentence.</a:t>
            </a:r>
            <a:endParaRPr lang="fr-FR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P.S: </a:t>
            </a:r>
            <a:r>
              <a:rPr lang="en-US" dirty="0" smtClean="0"/>
              <a:t>Be careful in negative statements with does not (doesn’t), do not add “s” to the base form of the verb.</a:t>
            </a:r>
            <a:endParaRPr lang="fr-FR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Interrogative Statements</a:t>
            </a:r>
            <a:endParaRPr lang="fr-FR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DO/DOES + Subject + Stem + + rest of the sentence?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Add “s” to most </a:t>
            </a:r>
            <a:r>
              <a:rPr lang="en-US" b="1" dirty="0" smtClean="0"/>
              <a:t>verbs.</a:t>
            </a:r>
            <a:endParaRPr lang="fr-FR" b="1" dirty="0" smtClean="0"/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Add “</a:t>
            </a:r>
            <a:r>
              <a:rPr lang="en-US" b="1" dirty="0" err="1" smtClean="0"/>
              <a:t>es</a:t>
            </a:r>
            <a:r>
              <a:rPr lang="en-US" b="1" dirty="0" smtClean="0"/>
              <a:t>” to verbs ending in </a:t>
            </a:r>
            <a:r>
              <a:rPr lang="en-US" b="1" dirty="0" err="1" smtClean="0"/>
              <a:t>sh</a:t>
            </a:r>
            <a:r>
              <a:rPr lang="en-US" b="1" dirty="0" smtClean="0"/>
              <a:t> - </a:t>
            </a:r>
            <a:r>
              <a:rPr lang="en-US" b="1" dirty="0" err="1" smtClean="0"/>
              <a:t>ch</a:t>
            </a:r>
            <a:r>
              <a:rPr lang="en-US" b="1" dirty="0" smtClean="0"/>
              <a:t> – s - x and </a:t>
            </a:r>
            <a:r>
              <a:rPr lang="en-US" b="1" dirty="0" smtClean="0"/>
              <a:t>o.</a:t>
            </a:r>
            <a:endParaRPr lang="fr-FR" b="1" dirty="0" smtClean="0"/>
          </a:p>
          <a:p>
            <a:pPr lvl="0">
              <a:buFont typeface="Wingdings" pitchFamily="2" charset="2"/>
              <a:buChar char="v"/>
            </a:pPr>
            <a:r>
              <a:rPr lang="en-US" b="1" dirty="0" smtClean="0"/>
              <a:t>Change “y” to “</a:t>
            </a:r>
            <a:r>
              <a:rPr lang="en-US" b="1" dirty="0" err="1" smtClean="0"/>
              <a:t>i</a:t>
            </a:r>
            <a:r>
              <a:rPr lang="en-US" b="1" dirty="0" smtClean="0"/>
              <a:t>” and “</a:t>
            </a:r>
            <a:r>
              <a:rPr lang="en-US" b="1" dirty="0" err="1" smtClean="0"/>
              <a:t>es</a:t>
            </a:r>
            <a:r>
              <a:rPr lang="en-US" b="1" dirty="0" smtClean="0"/>
              <a:t>” to verbs ending in a consonant + “y</a:t>
            </a:r>
            <a:r>
              <a:rPr lang="en-US" b="1" dirty="0" smtClean="0"/>
              <a:t>”.</a:t>
            </a:r>
            <a:endParaRPr lang="fr-FR" b="1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fr-FR" dirty="0" smtClean="0"/>
          </a:p>
          <a:p>
            <a:endParaRPr lang="fr-FR" b="1" dirty="0"/>
          </a:p>
        </p:txBody>
      </p:sp>
      <p:sp>
        <p:nvSpPr>
          <p:cNvPr id="4" name="Organigramme : Alternative 3"/>
          <p:cNvSpPr/>
          <p:nvPr/>
        </p:nvSpPr>
        <p:spPr>
          <a:xfrm>
            <a:off x="571472" y="500042"/>
            <a:ext cx="8001056" cy="78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Spelling of the third form singular forms (he/she/it)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</a:t>
            </a:r>
            <a:r>
              <a:rPr lang="en-US" dirty="0" smtClean="0"/>
              <a:t>Tense Uses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57158" y="1142984"/>
            <a:ext cx="364333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Routines and Habits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4929190" y="1214422"/>
            <a:ext cx="357190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hings that are true in general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714612" y="4643446"/>
            <a:ext cx="385765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</a:t>
            </a:r>
            <a:r>
              <a:rPr lang="en-US" b="1" dirty="0" smtClean="0">
                <a:solidFill>
                  <a:schemeClr val="bg1"/>
                </a:solidFill>
              </a:rPr>
              <a:t>n the first and the zero conditionals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85720" y="2928934"/>
            <a:ext cx="385765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</a:t>
            </a:r>
            <a:r>
              <a:rPr lang="en-US" b="1" dirty="0" smtClean="0">
                <a:solidFill>
                  <a:schemeClr val="bg1"/>
                </a:solidFill>
              </a:rPr>
              <a:t>o talk about the future when we are discussing a timetable or a Fixed plan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57752" y="2857496"/>
            <a:ext cx="378621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to talk about the future after words like ' 'when', 'until', 'After', 'before' and 'as soon as'</a:t>
            </a:r>
            <a:endParaRPr lang="fr-F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715148"/>
          </a:xfrm>
        </p:spPr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dirty="0" smtClean="0"/>
              <a:t>The </a:t>
            </a:r>
            <a:r>
              <a:rPr lang="en-US" dirty="0" smtClean="0"/>
              <a:t>ending of third-person singular verbs has three sounds</a:t>
            </a:r>
            <a:r>
              <a:rPr lang="en-US" b="1" dirty="0" smtClean="0"/>
              <a:t>:/S/ /Z/ /IZ/</a:t>
            </a: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final “s” after voiceless consonants : t, p, k, f, </a:t>
            </a:r>
            <a:r>
              <a:rPr lang="en-US" dirty="0" err="1" smtClean="0"/>
              <a:t>th</a:t>
            </a:r>
            <a:r>
              <a:rPr lang="en-US" dirty="0" smtClean="0"/>
              <a:t> is pronounced /s/ </a:t>
            </a: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final “s” after voiced consonants : d, b, g, m, n, l, r, v, w,  and vowels is pronounced /z/ </a:t>
            </a: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 final “s” : </a:t>
            </a:r>
            <a:r>
              <a:rPr lang="en-US" dirty="0" err="1" smtClean="0"/>
              <a:t>sh</a:t>
            </a:r>
            <a:r>
              <a:rPr lang="en-US" dirty="0" smtClean="0"/>
              <a:t>, </a:t>
            </a:r>
            <a:r>
              <a:rPr lang="en-US" dirty="0" err="1" smtClean="0"/>
              <a:t>ch</a:t>
            </a:r>
            <a:r>
              <a:rPr lang="en-US" dirty="0" smtClean="0"/>
              <a:t>, x, s, z, </a:t>
            </a:r>
            <a:r>
              <a:rPr lang="en-US" dirty="0" err="1" smtClean="0"/>
              <a:t>ge</a:t>
            </a:r>
            <a:r>
              <a:rPr lang="en-US" dirty="0" smtClean="0"/>
              <a:t>/</a:t>
            </a:r>
            <a:r>
              <a:rPr lang="en-US" dirty="0" err="1" smtClean="0"/>
              <a:t>dge</a:t>
            </a:r>
            <a:r>
              <a:rPr lang="en-US" dirty="0" smtClean="0"/>
              <a:t> is pronounced /IZ/ </a:t>
            </a:r>
            <a:endParaRPr lang="fr-FR" dirty="0" smtClean="0"/>
          </a:p>
          <a:p>
            <a:pPr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Organigramme : Alternative 3"/>
          <p:cNvSpPr/>
          <p:nvPr/>
        </p:nvSpPr>
        <p:spPr>
          <a:xfrm>
            <a:off x="285720" y="214290"/>
            <a:ext cx="3929090" cy="500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Final “s” Pronunciation: </a:t>
            </a:r>
            <a:endParaRPr lang="fr-FR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  <a:latin typeface="Arial Black" pitchFamily="34" charset="0"/>
              </a:rPr>
              <a:t>ADVERBS OF FREQUENCY</a:t>
            </a:r>
            <a:endParaRPr lang="fr-FR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4" name="Organigramme : Alternative 3"/>
          <p:cNvSpPr/>
          <p:nvPr/>
        </p:nvSpPr>
        <p:spPr>
          <a:xfrm>
            <a:off x="357158" y="1285860"/>
            <a:ext cx="8501122" cy="92869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Adverbs of  frequency are words that tell how often something happens : always,  usually, frequently, often, sometimes, occasionally, rarely, seldom,  never.  </a:t>
            </a:r>
            <a:r>
              <a:rPr lang="fr-FR" b="1" dirty="0" smtClean="0"/>
              <a:t>    </a:t>
            </a:r>
            <a:endParaRPr lang="fr-FR" b="1" dirty="0"/>
          </a:p>
        </p:txBody>
      </p:sp>
      <p:pic>
        <p:nvPicPr>
          <p:cNvPr id="5122" name="Picture 2" descr="Adverbs of Frequency · English grammar exercise (intermediate level) |  bitg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57430"/>
            <a:ext cx="6096000" cy="342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fr-FR" sz="4800" dirty="0" err="1" smtClean="0"/>
              <a:t>Some</a:t>
            </a:r>
            <a:r>
              <a:rPr lang="fr-FR" sz="4800" dirty="0" smtClean="0"/>
              <a:t> </a:t>
            </a:r>
            <a:r>
              <a:rPr lang="fr-FR" sz="4800" dirty="0" err="1" smtClean="0"/>
              <a:t>R</a:t>
            </a:r>
            <a:r>
              <a:rPr lang="fr-FR" sz="4800" dirty="0" err="1" smtClean="0"/>
              <a:t>ules</a:t>
            </a:r>
            <a:r>
              <a:rPr lang="fr-FR" sz="4800" dirty="0" smtClean="0"/>
              <a:t>  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709160"/>
          </a:xfrm>
        </p:spPr>
        <p:txBody>
          <a:bodyPr>
            <a:normAutofit lnSpcReduction="10000"/>
          </a:bodyPr>
          <a:lstStyle/>
          <a:p>
            <a:pPr marL="651510" indent="-514350" algn="just">
              <a:buFont typeface="Wingdings" pitchFamily="2" charset="2"/>
              <a:buChar char="ü"/>
            </a:pPr>
            <a:r>
              <a:rPr lang="en-US" b="1" dirty="0" smtClean="0"/>
              <a:t>In a sentence, an adverb of frequency usually comes after the auxiliary “to be” but before other verbs.</a:t>
            </a:r>
          </a:p>
          <a:p>
            <a:pPr marL="651510" indent="-514350" algn="just">
              <a:buFont typeface="Wingdings" pitchFamily="2" charset="2"/>
              <a:buChar char="ü"/>
            </a:pPr>
            <a:r>
              <a:rPr lang="en-US" b="1" dirty="0" smtClean="0"/>
              <a:t>When a verb has two parts </a:t>
            </a:r>
            <a:r>
              <a:rPr lang="en-US" b="1" dirty="0" smtClean="0">
                <a:solidFill>
                  <a:srgbClr val="FFFF00"/>
                </a:solidFill>
              </a:rPr>
              <a:t>(has bought)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the adverb of frequency occurs between two parts </a:t>
            </a:r>
            <a:r>
              <a:rPr lang="en-US" b="1" dirty="0" smtClean="0">
                <a:solidFill>
                  <a:srgbClr val="FFFF00"/>
                </a:solidFill>
              </a:rPr>
              <a:t>(has bought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r>
              <a:rPr lang="en-US" b="1" dirty="0" smtClean="0"/>
              <a:t>. </a:t>
            </a:r>
          </a:p>
          <a:p>
            <a:pPr marL="651510" indent="-514350" algn="just">
              <a:buFont typeface="Wingdings" pitchFamily="2" charset="2"/>
              <a:buChar char="ü"/>
            </a:pPr>
            <a:r>
              <a:rPr lang="en-US" b="1" dirty="0" smtClean="0"/>
              <a:t>To ask about the frequency of an action,  use  “ever” or “how often”.</a:t>
            </a:r>
          </a:p>
          <a:p>
            <a:pPr marL="651510" indent="-514350" algn="just">
              <a:buFont typeface="Wingdings" pitchFamily="2" charset="2"/>
              <a:buChar char="ü"/>
            </a:pPr>
            <a:r>
              <a:rPr lang="en-US" b="1" dirty="0" smtClean="0"/>
              <a:t>Negative adverbs of frequency such as rarely, seldom, and never, should be used with an affirmative verb.</a:t>
            </a:r>
          </a:p>
          <a:p>
            <a:pPr marL="1236726" lvl="2" indent="-514350" algn="just">
              <a:buFont typeface="Wingdings" pitchFamily="2" charset="2"/>
              <a:buChar char="§"/>
            </a:pP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</TotalTime>
  <Words>344</Words>
  <Application>Microsoft Office PowerPoint</Application>
  <PresentationFormat>Affichage à l'écran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PRESENT SIMPLE REVIEW</vt:lpstr>
      <vt:lpstr>Structure</vt:lpstr>
      <vt:lpstr>Diapositive 3</vt:lpstr>
      <vt:lpstr>Present Tense Uses </vt:lpstr>
      <vt:lpstr>Diapositive 5</vt:lpstr>
      <vt:lpstr>ADVERBS OF FREQUENCY</vt:lpstr>
      <vt:lpstr>Some Rules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REVIEW</dc:title>
  <dc:creator>Acer</dc:creator>
  <cp:lastModifiedBy>Acer</cp:lastModifiedBy>
  <cp:revision>14</cp:revision>
  <dcterms:created xsi:type="dcterms:W3CDTF">2023-03-03T17:18:07Z</dcterms:created>
  <dcterms:modified xsi:type="dcterms:W3CDTF">2023-03-03T19:16:30Z</dcterms:modified>
</cp:coreProperties>
</file>